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320" r:id="rId36"/>
  </p:sldIdLst>
  <p:sldSz cx="9144000" cy="5143500" type="screen16x9"/>
  <p:notesSz cx="6858000" cy="9144000"/>
  <p:embeddedFontLst>
    <p:embeddedFont>
      <p:font typeface="Fira Sans Extra Condensed SemiBold" panose="02010600030101010101" charset="0"/>
      <p:regular r:id="rId38"/>
      <p:bold r:id="rId39"/>
      <p:italic r:id="rId40"/>
      <p:boldItalic r:id="rId41"/>
    </p:embeddedFont>
    <p:embeddedFont>
      <p:font typeface="Proxima Nova" panose="02010600030101010101" charset="0"/>
      <p:regular r:id="rId42"/>
      <p:bold r:id="rId43"/>
      <p:italic r:id="rId44"/>
      <p:boldItalic r:id="rId45"/>
    </p:embeddedFont>
    <p:embeddedFont>
      <p:font typeface="Proxima Nova Semibold" panose="02010600030101010101" charset="0"/>
      <p:regular r:id="rId46"/>
      <p:bold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1B830-C283-4116-AFB9-CCF82EF7A7D1}">
  <a:tblStyle styleId="{C491B830-C283-4116-AFB9-CCF82EF7A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10c08a38678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10c08a38678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0ccc9981b1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0ccc9981b1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0c08a38678_0_2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10c08a38678_0_2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0c08a38678_0_2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0c08a38678_0_2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0c08a38678_0_3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10c08a38678_0_3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10c08a38678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10c08a38678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0ccc9981b1_0_2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0ccc9981b1_0_2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0c08a38678_0_4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10c08a38678_0_4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0c08a38678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10c08a38678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10c08a38678_0_4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10c08a38678_0_4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0ccc9981b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0ccc9981b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10ccc9981b1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10ccc9981b1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10ccc9981b1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10ccc9981b1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0c08a38678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0c08a38678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10ccc9981b1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10ccc9981b1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0ccc9981b1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0ccc9981b1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10ccc9981b1_0_1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10ccc9981b1_0_1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0ccc9981b1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0ccc9981b1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10ccc9981b1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10ccc9981b1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0ccc9981b1_0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0ccc9981b1_0_1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b70adaa41_0_8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b70adaa41_0_8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10ccc9981b1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10ccc9981b1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10ccc9981b1_0_2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10ccc9981b1_0_2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10c08a3867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10c08a3867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0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b70adaa41_0_8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b70adaa41_0_8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b70adaa41_0_8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b70adaa41_0_8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c08a38678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0c08a38678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c08a38678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0c08a38678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0c08a38678_0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0c08a38678_0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0c08a38678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0c08a38678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5325" y="1144900"/>
            <a:ext cx="35337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95325" y="3567550"/>
            <a:ext cx="3533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4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00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739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docs.google.com/spreadsheets/d/1XtosxxNCrlxkP3tZTJD1G_TYW5HjK-V1hAK6AOGrL44/copy#gid=5093685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tosxxNCrlxkP3tZTJD1G_TYW5HjK-V1hAK6AOGrL44/copy#gid=199548446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jL1p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695325" y="1144900"/>
            <a:ext cx="35337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695325" y="3567550"/>
            <a:ext cx="3533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template begins</a:t>
            </a:r>
            <a:endParaRPr/>
          </a:p>
        </p:txBody>
      </p:sp>
      <p:grpSp>
        <p:nvGrpSpPr>
          <p:cNvPr id="47" name="Google Shape;47;p15"/>
          <p:cNvGrpSpPr/>
          <p:nvPr/>
        </p:nvGrpSpPr>
        <p:grpSpPr>
          <a:xfrm>
            <a:off x="4186856" y="-114348"/>
            <a:ext cx="8119381" cy="7210568"/>
            <a:chOff x="4186856" y="-114348"/>
            <a:chExt cx="8119381" cy="7210568"/>
          </a:xfrm>
        </p:grpSpPr>
        <p:grpSp>
          <p:nvGrpSpPr>
            <p:cNvPr id="48" name="Google Shape;48;p15"/>
            <p:cNvGrpSpPr/>
            <p:nvPr/>
          </p:nvGrpSpPr>
          <p:grpSpPr>
            <a:xfrm>
              <a:off x="4186856" y="-114348"/>
              <a:ext cx="8119381" cy="7210568"/>
              <a:chOff x="3038358" y="1681147"/>
              <a:chExt cx="3067284" cy="2724434"/>
            </a:xfrm>
          </p:grpSpPr>
          <p:sp>
            <p:nvSpPr>
              <p:cNvPr id="49" name="Google Shape;49;p15"/>
              <p:cNvSpPr/>
              <p:nvPr/>
            </p:nvSpPr>
            <p:spPr>
              <a:xfrm>
                <a:off x="3038358" y="1681147"/>
                <a:ext cx="3067284" cy="2724434"/>
              </a:xfrm>
              <a:custGeom>
                <a:avLst/>
                <a:gdLst/>
                <a:ahLst/>
                <a:cxnLst/>
                <a:rect l="l" t="t" r="r" b="b"/>
                <a:pathLst>
                  <a:path w="99879" h="88751" extrusionOk="0">
                    <a:moveTo>
                      <a:pt x="50483" y="1"/>
                    </a:moveTo>
                    <a:cubicBezTo>
                      <a:pt x="46751" y="1"/>
                      <a:pt x="42953" y="456"/>
                      <a:pt x="39160" y="1409"/>
                    </a:cubicBezTo>
                    <a:cubicBezTo>
                      <a:pt x="14870" y="7513"/>
                      <a:pt x="1" y="31697"/>
                      <a:pt x="5963" y="55420"/>
                    </a:cubicBezTo>
                    <a:cubicBezTo>
                      <a:pt x="10993" y="75452"/>
                      <a:pt x="29236" y="88750"/>
                      <a:pt x="49406" y="88750"/>
                    </a:cubicBezTo>
                    <a:cubicBezTo>
                      <a:pt x="53141" y="88750"/>
                      <a:pt x="56941" y="88294"/>
                      <a:pt x="60736" y="87341"/>
                    </a:cubicBezTo>
                    <a:cubicBezTo>
                      <a:pt x="85027" y="81237"/>
                      <a:pt x="99878" y="57053"/>
                      <a:pt x="93917" y="33330"/>
                    </a:cubicBezTo>
                    <a:cubicBezTo>
                      <a:pt x="88901" y="13311"/>
                      <a:pt x="70655" y="1"/>
                      <a:pt x="50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" name="Google Shape;50;p15"/>
              <p:cNvGrpSpPr/>
              <p:nvPr/>
            </p:nvGrpSpPr>
            <p:grpSpPr>
              <a:xfrm>
                <a:off x="3399515" y="1681265"/>
                <a:ext cx="2563258" cy="2696890"/>
                <a:chOff x="1833536" y="-546641"/>
                <a:chExt cx="914567" cy="962419"/>
              </a:xfrm>
            </p:grpSpPr>
            <p:grpSp>
              <p:nvGrpSpPr>
                <p:cNvPr id="51" name="Google Shape;51;p15"/>
                <p:cNvGrpSpPr/>
                <p:nvPr/>
              </p:nvGrpSpPr>
              <p:grpSpPr>
                <a:xfrm>
                  <a:off x="1833536" y="-524249"/>
                  <a:ext cx="914567" cy="940027"/>
                  <a:chOff x="1833536" y="-524249"/>
                  <a:chExt cx="914567" cy="940027"/>
                </a:xfrm>
              </p:grpSpPr>
              <p:sp>
                <p:nvSpPr>
                  <p:cNvPr id="52" name="Google Shape;52;p15"/>
                  <p:cNvSpPr/>
                  <p:nvPr/>
                </p:nvSpPr>
                <p:spPr>
                  <a:xfrm>
                    <a:off x="1833536" y="-524249"/>
                    <a:ext cx="453307" cy="599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9" h="54723" extrusionOk="0">
                        <a:moveTo>
                          <a:pt x="20938" y="3904"/>
                        </a:moveTo>
                        <a:lnTo>
                          <a:pt x="22677" y="6583"/>
                        </a:lnTo>
                        <a:lnTo>
                          <a:pt x="22091" y="7097"/>
                        </a:lnTo>
                        <a:lnTo>
                          <a:pt x="18951" y="4400"/>
                        </a:lnTo>
                        <a:lnTo>
                          <a:pt x="20938" y="3904"/>
                        </a:lnTo>
                        <a:close/>
                        <a:moveTo>
                          <a:pt x="25072" y="0"/>
                        </a:moveTo>
                        <a:lnTo>
                          <a:pt x="25072" y="0"/>
                        </a:lnTo>
                        <a:cubicBezTo>
                          <a:pt x="24433" y="195"/>
                          <a:pt x="23812" y="408"/>
                          <a:pt x="23191" y="621"/>
                        </a:cubicBezTo>
                        <a:lnTo>
                          <a:pt x="23493" y="1047"/>
                        </a:lnTo>
                        <a:lnTo>
                          <a:pt x="21861" y="1136"/>
                        </a:lnTo>
                        <a:cubicBezTo>
                          <a:pt x="20920" y="1491"/>
                          <a:pt x="19980" y="1899"/>
                          <a:pt x="19075" y="2307"/>
                        </a:cubicBezTo>
                        <a:lnTo>
                          <a:pt x="17709" y="4489"/>
                        </a:lnTo>
                        <a:lnTo>
                          <a:pt x="19341" y="6778"/>
                        </a:lnTo>
                        <a:lnTo>
                          <a:pt x="19341" y="6778"/>
                        </a:lnTo>
                        <a:lnTo>
                          <a:pt x="16697" y="6086"/>
                        </a:lnTo>
                        <a:lnTo>
                          <a:pt x="17017" y="4542"/>
                        </a:lnTo>
                        <a:lnTo>
                          <a:pt x="15473" y="4205"/>
                        </a:lnTo>
                        <a:cubicBezTo>
                          <a:pt x="14124" y="4968"/>
                          <a:pt x="12811" y="5820"/>
                          <a:pt x="11552" y="6725"/>
                        </a:cubicBezTo>
                        <a:lnTo>
                          <a:pt x="12581" y="6920"/>
                        </a:lnTo>
                        <a:lnTo>
                          <a:pt x="11836" y="8091"/>
                        </a:lnTo>
                        <a:cubicBezTo>
                          <a:pt x="11392" y="7967"/>
                          <a:pt x="10842" y="7772"/>
                          <a:pt x="10363" y="7612"/>
                        </a:cubicBezTo>
                        <a:cubicBezTo>
                          <a:pt x="6300" y="10753"/>
                          <a:pt x="2804" y="14567"/>
                          <a:pt x="1" y="18897"/>
                        </a:cubicBezTo>
                        <a:cubicBezTo>
                          <a:pt x="356" y="19536"/>
                          <a:pt x="498" y="20299"/>
                          <a:pt x="373" y="21026"/>
                        </a:cubicBezTo>
                        <a:cubicBezTo>
                          <a:pt x="285" y="21895"/>
                          <a:pt x="870" y="22800"/>
                          <a:pt x="977" y="23723"/>
                        </a:cubicBezTo>
                        <a:cubicBezTo>
                          <a:pt x="1101" y="24681"/>
                          <a:pt x="835" y="25710"/>
                          <a:pt x="1048" y="26633"/>
                        </a:cubicBezTo>
                        <a:cubicBezTo>
                          <a:pt x="1580" y="28922"/>
                          <a:pt x="1651" y="28904"/>
                          <a:pt x="1314" y="30696"/>
                        </a:cubicBezTo>
                        <a:cubicBezTo>
                          <a:pt x="1260" y="30998"/>
                          <a:pt x="1243" y="31335"/>
                          <a:pt x="1189" y="31654"/>
                        </a:cubicBezTo>
                        <a:cubicBezTo>
                          <a:pt x="906" y="33943"/>
                          <a:pt x="852" y="36090"/>
                          <a:pt x="2378" y="38184"/>
                        </a:cubicBezTo>
                        <a:cubicBezTo>
                          <a:pt x="3194" y="39302"/>
                          <a:pt x="4490" y="39461"/>
                          <a:pt x="5217" y="40473"/>
                        </a:cubicBezTo>
                        <a:cubicBezTo>
                          <a:pt x="5377" y="41147"/>
                          <a:pt x="5679" y="41821"/>
                          <a:pt x="5679" y="42496"/>
                        </a:cubicBezTo>
                        <a:cubicBezTo>
                          <a:pt x="5679" y="43170"/>
                          <a:pt x="7311" y="43347"/>
                          <a:pt x="6406" y="44146"/>
                        </a:cubicBezTo>
                        <a:lnTo>
                          <a:pt x="8429" y="45122"/>
                        </a:lnTo>
                        <a:lnTo>
                          <a:pt x="8429" y="45122"/>
                        </a:lnTo>
                        <a:lnTo>
                          <a:pt x="8269" y="43170"/>
                        </a:lnTo>
                        <a:lnTo>
                          <a:pt x="8269" y="43170"/>
                        </a:lnTo>
                        <a:cubicBezTo>
                          <a:pt x="8872" y="43613"/>
                          <a:pt x="9298" y="43826"/>
                          <a:pt x="9600" y="44146"/>
                        </a:cubicBezTo>
                        <a:cubicBezTo>
                          <a:pt x="10345" y="44909"/>
                          <a:pt x="10948" y="45849"/>
                          <a:pt x="11765" y="46523"/>
                        </a:cubicBezTo>
                        <a:cubicBezTo>
                          <a:pt x="12652" y="47251"/>
                          <a:pt x="13734" y="47730"/>
                          <a:pt x="13255" y="49167"/>
                        </a:cubicBezTo>
                        <a:cubicBezTo>
                          <a:pt x="15142" y="50239"/>
                          <a:pt x="17068" y="51273"/>
                          <a:pt x="19240" y="51273"/>
                        </a:cubicBezTo>
                        <a:cubicBezTo>
                          <a:pt x="19621" y="51273"/>
                          <a:pt x="20009" y="51241"/>
                          <a:pt x="20406" y="51172"/>
                        </a:cubicBezTo>
                        <a:cubicBezTo>
                          <a:pt x="21066" y="51051"/>
                          <a:pt x="21687" y="50867"/>
                          <a:pt x="22299" y="50867"/>
                        </a:cubicBezTo>
                        <a:cubicBezTo>
                          <a:pt x="22856" y="50867"/>
                          <a:pt x="23406" y="51019"/>
                          <a:pt x="23972" y="51509"/>
                        </a:cubicBezTo>
                        <a:cubicBezTo>
                          <a:pt x="24575" y="52042"/>
                          <a:pt x="25551" y="52219"/>
                          <a:pt x="26403" y="52414"/>
                        </a:cubicBezTo>
                        <a:cubicBezTo>
                          <a:pt x="26412" y="52417"/>
                          <a:pt x="26421" y="52418"/>
                          <a:pt x="26431" y="52418"/>
                        </a:cubicBezTo>
                        <a:cubicBezTo>
                          <a:pt x="26612" y="52418"/>
                          <a:pt x="26911" y="51958"/>
                          <a:pt x="27130" y="51722"/>
                        </a:cubicBezTo>
                        <a:cubicBezTo>
                          <a:pt x="29563" y="53875"/>
                          <a:pt x="30553" y="54722"/>
                          <a:pt x="31970" y="54722"/>
                        </a:cubicBezTo>
                        <a:cubicBezTo>
                          <a:pt x="32888" y="54722"/>
                          <a:pt x="33985" y="54367"/>
                          <a:pt x="35771" y="53780"/>
                        </a:cubicBezTo>
                        <a:cubicBezTo>
                          <a:pt x="35754" y="53674"/>
                          <a:pt x="35736" y="53568"/>
                          <a:pt x="35700" y="53461"/>
                        </a:cubicBezTo>
                        <a:cubicBezTo>
                          <a:pt x="35026" y="53479"/>
                          <a:pt x="34387" y="53550"/>
                          <a:pt x="33731" y="53568"/>
                        </a:cubicBezTo>
                        <a:cubicBezTo>
                          <a:pt x="33590" y="53572"/>
                          <a:pt x="33456" y="53574"/>
                          <a:pt x="33329" y="53574"/>
                        </a:cubicBezTo>
                        <a:cubicBezTo>
                          <a:pt x="31461" y="53574"/>
                          <a:pt x="31079" y="53047"/>
                          <a:pt x="30697" y="50871"/>
                        </a:cubicBezTo>
                        <a:cubicBezTo>
                          <a:pt x="30590" y="50179"/>
                          <a:pt x="30005" y="49575"/>
                          <a:pt x="29650" y="48972"/>
                        </a:cubicBezTo>
                        <a:lnTo>
                          <a:pt x="26030" y="49628"/>
                        </a:lnTo>
                        <a:lnTo>
                          <a:pt x="26030" y="49628"/>
                        </a:lnTo>
                        <a:lnTo>
                          <a:pt x="26385" y="45406"/>
                        </a:lnTo>
                        <a:lnTo>
                          <a:pt x="24167" y="45956"/>
                        </a:lnTo>
                        <a:cubicBezTo>
                          <a:pt x="23812" y="46931"/>
                          <a:pt x="24007" y="48085"/>
                          <a:pt x="22553" y="48564"/>
                        </a:cubicBezTo>
                        <a:cubicBezTo>
                          <a:pt x="22259" y="48659"/>
                          <a:pt x="21992" y="48700"/>
                          <a:pt x="21745" y="48700"/>
                        </a:cubicBezTo>
                        <a:cubicBezTo>
                          <a:pt x="20706" y="48700"/>
                          <a:pt x="20016" y="47976"/>
                          <a:pt x="19199" y="47517"/>
                        </a:cubicBezTo>
                        <a:lnTo>
                          <a:pt x="17851" y="42123"/>
                        </a:lnTo>
                        <a:cubicBezTo>
                          <a:pt x="19459" y="40109"/>
                          <a:pt x="19754" y="39740"/>
                          <a:pt x="21393" y="39740"/>
                        </a:cubicBezTo>
                        <a:cubicBezTo>
                          <a:pt x="21761" y="39740"/>
                          <a:pt x="22197" y="39758"/>
                          <a:pt x="22730" y="39781"/>
                        </a:cubicBezTo>
                        <a:lnTo>
                          <a:pt x="22890" y="38237"/>
                        </a:lnTo>
                        <a:lnTo>
                          <a:pt x="27042" y="38113"/>
                        </a:lnTo>
                        <a:lnTo>
                          <a:pt x="30324" y="41786"/>
                        </a:lnTo>
                        <a:cubicBezTo>
                          <a:pt x="30679" y="39550"/>
                          <a:pt x="29064" y="38290"/>
                          <a:pt x="28532" y="36374"/>
                        </a:cubicBezTo>
                        <a:cubicBezTo>
                          <a:pt x="29366" y="35363"/>
                          <a:pt x="30324" y="34280"/>
                          <a:pt x="31229" y="33163"/>
                        </a:cubicBezTo>
                        <a:cubicBezTo>
                          <a:pt x="32045" y="32133"/>
                          <a:pt x="31974" y="31885"/>
                          <a:pt x="30644" y="30359"/>
                        </a:cubicBezTo>
                        <a:cubicBezTo>
                          <a:pt x="31105" y="29916"/>
                          <a:pt x="31886" y="29490"/>
                          <a:pt x="31957" y="28993"/>
                        </a:cubicBezTo>
                        <a:cubicBezTo>
                          <a:pt x="32152" y="27378"/>
                          <a:pt x="33411" y="26757"/>
                          <a:pt x="34441" y="25906"/>
                        </a:cubicBezTo>
                        <a:lnTo>
                          <a:pt x="34245" y="24273"/>
                        </a:lnTo>
                        <a:lnTo>
                          <a:pt x="36588" y="22996"/>
                        </a:lnTo>
                        <a:lnTo>
                          <a:pt x="37120" y="24096"/>
                        </a:lnTo>
                        <a:lnTo>
                          <a:pt x="40438" y="20849"/>
                        </a:lnTo>
                        <a:lnTo>
                          <a:pt x="40048" y="20387"/>
                        </a:lnTo>
                        <a:lnTo>
                          <a:pt x="38184" y="21700"/>
                        </a:lnTo>
                        <a:lnTo>
                          <a:pt x="36410" y="20547"/>
                        </a:lnTo>
                        <a:cubicBezTo>
                          <a:pt x="37315" y="19429"/>
                          <a:pt x="38309" y="18631"/>
                          <a:pt x="38752" y="17584"/>
                        </a:cubicBezTo>
                        <a:cubicBezTo>
                          <a:pt x="39285" y="16377"/>
                          <a:pt x="40686" y="16271"/>
                          <a:pt x="41378" y="15295"/>
                        </a:cubicBezTo>
                        <a:cubicBezTo>
                          <a:pt x="40314" y="14177"/>
                          <a:pt x="39285" y="13663"/>
                          <a:pt x="37989" y="13521"/>
                        </a:cubicBezTo>
                        <a:cubicBezTo>
                          <a:pt x="37031" y="13467"/>
                          <a:pt x="36162" y="12971"/>
                          <a:pt x="35647" y="12154"/>
                        </a:cubicBezTo>
                        <a:cubicBezTo>
                          <a:pt x="35257" y="11622"/>
                          <a:pt x="34813" y="11161"/>
                          <a:pt x="34281" y="10770"/>
                        </a:cubicBezTo>
                        <a:cubicBezTo>
                          <a:pt x="34068" y="10593"/>
                          <a:pt x="33678" y="10628"/>
                          <a:pt x="33323" y="10557"/>
                        </a:cubicBezTo>
                        <a:lnTo>
                          <a:pt x="32773" y="12509"/>
                        </a:lnTo>
                        <a:cubicBezTo>
                          <a:pt x="31022" y="12013"/>
                          <a:pt x="29978" y="9739"/>
                          <a:pt x="28235" y="9739"/>
                        </a:cubicBezTo>
                        <a:cubicBezTo>
                          <a:pt x="27735" y="9739"/>
                          <a:pt x="27176" y="9927"/>
                          <a:pt x="26527" y="10398"/>
                        </a:cubicBezTo>
                        <a:cubicBezTo>
                          <a:pt x="26793" y="11711"/>
                          <a:pt x="25942" y="13290"/>
                          <a:pt x="27343" y="14479"/>
                        </a:cubicBezTo>
                        <a:cubicBezTo>
                          <a:pt x="27538" y="14638"/>
                          <a:pt x="27609" y="15295"/>
                          <a:pt x="27485" y="15419"/>
                        </a:cubicBezTo>
                        <a:cubicBezTo>
                          <a:pt x="26154" y="16590"/>
                          <a:pt x="27095" y="18169"/>
                          <a:pt x="26935" y="19447"/>
                        </a:cubicBezTo>
                        <a:cubicBezTo>
                          <a:pt x="26757" y="19471"/>
                          <a:pt x="26594" y="19483"/>
                          <a:pt x="26444" y="19483"/>
                        </a:cubicBezTo>
                        <a:cubicBezTo>
                          <a:pt x="24534" y="19483"/>
                          <a:pt x="24803" y="17604"/>
                          <a:pt x="24309" y="16732"/>
                        </a:cubicBezTo>
                        <a:cubicBezTo>
                          <a:pt x="23538" y="16756"/>
                          <a:pt x="22881" y="16829"/>
                          <a:pt x="22272" y="16829"/>
                        </a:cubicBezTo>
                        <a:cubicBezTo>
                          <a:pt x="21985" y="16829"/>
                          <a:pt x="21708" y="16813"/>
                          <a:pt x="21435" y="16768"/>
                        </a:cubicBezTo>
                        <a:cubicBezTo>
                          <a:pt x="20583" y="16626"/>
                          <a:pt x="19767" y="16235"/>
                          <a:pt x="18968" y="15880"/>
                        </a:cubicBezTo>
                        <a:cubicBezTo>
                          <a:pt x="18099" y="15508"/>
                          <a:pt x="17904" y="14745"/>
                          <a:pt x="18117" y="13929"/>
                        </a:cubicBezTo>
                        <a:cubicBezTo>
                          <a:pt x="18489" y="12562"/>
                          <a:pt x="19820" y="11799"/>
                          <a:pt x="20317" y="10433"/>
                        </a:cubicBezTo>
                        <a:cubicBezTo>
                          <a:pt x="20420" y="10159"/>
                          <a:pt x="20643" y="10069"/>
                          <a:pt x="20926" y="10069"/>
                        </a:cubicBezTo>
                        <a:cubicBezTo>
                          <a:pt x="21466" y="10069"/>
                          <a:pt x="22224" y="10398"/>
                          <a:pt x="22783" y="10398"/>
                        </a:cubicBezTo>
                        <a:cubicBezTo>
                          <a:pt x="23422" y="10398"/>
                          <a:pt x="24078" y="10114"/>
                          <a:pt x="25445" y="9777"/>
                        </a:cubicBezTo>
                        <a:lnTo>
                          <a:pt x="22925" y="8836"/>
                        </a:lnTo>
                        <a:cubicBezTo>
                          <a:pt x="23351" y="8002"/>
                          <a:pt x="23759" y="7435"/>
                          <a:pt x="23972" y="6796"/>
                        </a:cubicBezTo>
                        <a:cubicBezTo>
                          <a:pt x="24489" y="5333"/>
                          <a:pt x="24808" y="4715"/>
                          <a:pt x="25467" y="4715"/>
                        </a:cubicBezTo>
                        <a:cubicBezTo>
                          <a:pt x="25870" y="4715"/>
                          <a:pt x="26401" y="4947"/>
                          <a:pt x="27184" y="5359"/>
                        </a:cubicBezTo>
                        <a:cubicBezTo>
                          <a:pt x="27485" y="5518"/>
                          <a:pt x="27787" y="5713"/>
                          <a:pt x="28177" y="5944"/>
                        </a:cubicBezTo>
                        <a:lnTo>
                          <a:pt x="26012" y="8694"/>
                        </a:lnTo>
                        <a:cubicBezTo>
                          <a:pt x="26754" y="8600"/>
                          <a:pt x="27262" y="8535"/>
                          <a:pt x="27696" y="8535"/>
                        </a:cubicBezTo>
                        <a:cubicBezTo>
                          <a:pt x="28642" y="8535"/>
                          <a:pt x="29231" y="8844"/>
                          <a:pt x="31105" y="9830"/>
                        </a:cubicBezTo>
                        <a:lnTo>
                          <a:pt x="32844" y="8304"/>
                        </a:lnTo>
                        <a:lnTo>
                          <a:pt x="31886" y="7346"/>
                        </a:lnTo>
                        <a:lnTo>
                          <a:pt x="32861" y="5341"/>
                        </a:lnTo>
                        <a:lnTo>
                          <a:pt x="25232" y="2005"/>
                        </a:lnTo>
                        <a:lnTo>
                          <a:pt x="21577" y="2733"/>
                        </a:lnTo>
                        <a:lnTo>
                          <a:pt x="21452" y="2218"/>
                        </a:lnTo>
                        <a:lnTo>
                          <a:pt x="24540" y="1437"/>
                        </a:lnTo>
                        <a:lnTo>
                          <a:pt x="250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15"/>
                  <p:cNvSpPr/>
                  <p:nvPr/>
                </p:nvSpPr>
                <p:spPr>
                  <a:xfrm>
                    <a:off x="2215098" y="11844"/>
                    <a:ext cx="361756" cy="403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2" h="36872" extrusionOk="0">
                        <a:moveTo>
                          <a:pt x="11233" y="0"/>
                        </a:moveTo>
                        <a:cubicBezTo>
                          <a:pt x="10639" y="505"/>
                          <a:pt x="10418" y="1084"/>
                          <a:pt x="9687" y="1084"/>
                        </a:cubicBezTo>
                        <a:cubicBezTo>
                          <a:pt x="9544" y="1084"/>
                          <a:pt x="9381" y="1061"/>
                          <a:pt x="9192" y="1012"/>
                        </a:cubicBezTo>
                        <a:cubicBezTo>
                          <a:pt x="8542" y="845"/>
                          <a:pt x="7805" y="576"/>
                          <a:pt x="7089" y="576"/>
                        </a:cubicBezTo>
                        <a:cubicBezTo>
                          <a:pt x="6437" y="576"/>
                          <a:pt x="5804" y="799"/>
                          <a:pt x="5271" y="1526"/>
                        </a:cubicBezTo>
                        <a:lnTo>
                          <a:pt x="4632" y="231"/>
                        </a:lnTo>
                        <a:cubicBezTo>
                          <a:pt x="3940" y="1030"/>
                          <a:pt x="3780" y="2165"/>
                          <a:pt x="2591" y="2325"/>
                        </a:cubicBezTo>
                        <a:cubicBezTo>
                          <a:pt x="1208" y="2502"/>
                          <a:pt x="2538" y="4649"/>
                          <a:pt x="959" y="4844"/>
                        </a:cubicBezTo>
                        <a:lnTo>
                          <a:pt x="2006" y="8961"/>
                        </a:lnTo>
                        <a:lnTo>
                          <a:pt x="1" y="12190"/>
                        </a:lnTo>
                        <a:cubicBezTo>
                          <a:pt x="1190" y="12935"/>
                          <a:pt x="143" y="14302"/>
                          <a:pt x="640" y="15153"/>
                        </a:cubicBezTo>
                        <a:cubicBezTo>
                          <a:pt x="1882" y="15987"/>
                          <a:pt x="3071" y="16697"/>
                          <a:pt x="4135" y="17531"/>
                        </a:cubicBezTo>
                        <a:cubicBezTo>
                          <a:pt x="5058" y="18276"/>
                          <a:pt x="5732" y="19359"/>
                          <a:pt x="6726" y="19980"/>
                        </a:cubicBezTo>
                        <a:cubicBezTo>
                          <a:pt x="7808" y="20654"/>
                          <a:pt x="9121" y="20973"/>
                          <a:pt x="10044" y="21364"/>
                        </a:cubicBezTo>
                        <a:cubicBezTo>
                          <a:pt x="11250" y="25161"/>
                          <a:pt x="11587" y="28638"/>
                          <a:pt x="10878" y="32152"/>
                        </a:cubicBezTo>
                        <a:cubicBezTo>
                          <a:pt x="11091" y="32506"/>
                          <a:pt x="11623" y="32968"/>
                          <a:pt x="11605" y="33394"/>
                        </a:cubicBezTo>
                        <a:cubicBezTo>
                          <a:pt x="11552" y="34405"/>
                          <a:pt x="11605" y="35416"/>
                          <a:pt x="11783" y="36428"/>
                        </a:cubicBezTo>
                        <a:cubicBezTo>
                          <a:pt x="11800" y="36587"/>
                          <a:pt x="11836" y="36729"/>
                          <a:pt x="11871" y="36871"/>
                        </a:cubicBezTo>
                        <a:cubicBezTo>
                          <a:pt x="12634" y="36712"/>
                          <a:pt x="13379" y="36552"/>
                          <a:pt x="14125" y="36357"/>
                        </a:cubicBezTo>
                        <a:lnTo>
                          <a:pt x="14568" y="36233"/>
                        </a:lnTo>
                        <a:cubicBezTo>
                          <a:pt x="15172" y="34139"/>
                          <a:pt x="15828" y="32045"/>
                          <a:pt x="17798" y="30785"/>
                        </a:cubicBezTo>
                        <a:cubicBezTo>
                          <a:pt x="18543" y="30324"/>
                          <a:pt x="18951" y="29845"/>
                          <a:pt x="19235" y="29117"/>
                        </a:cubicBezTo>
                        <a:cubicBezTo>
                          <a:pt x="19377" y="28763"/>
                          <a:pt x="19465" y="28230"/>
                          <a:pt x="19732" y="28124"/>
                        </a:cubicBezTo>
                        <a:cubicBezTo>
                          <a:pt x="22233" y="27059"/>
                          <a:pt x="23334" y="24930"/>
                          <a:pt x="24008" y="22535"/>
                        </a:cubicBezTo>
                        <a:cubicBezTo>
                          <a:pt x="24345" y="21346"/>
                          <a:pt x="25232" y="20423"/>
                          <a:pt x="26403" y="20051"/>
                        </a:cubicBezTo>
                        <a:cubicBezTo>
                          <a:pt x="28550" y="19447"/>
                          <a:pt x="29065" y="17904"/>
                          <a:pt x="29615" y="16147"/>
                        </a:cubicBezTo>
                        <a:cubicBezTo>
                          <a:pt x="30449" y="13503"/>
                          <a:pt x="30999" y="10735"/>
                          <a:pt x="32844" y="8517"/>
                        </a:cubicBezTo>
                        <a:cubicBezTo>
                          <a:pt x="32933" y="8429"/>
                          <a:pt x="32986" y="8340"/>
                          <a:pt x="33021" y="8216"/>
                        </a:cubicBezTo>
                        <a:cubicBezTo>
                          <a:pt x="33021" y="7683"/>
                          <a:pt x="33021" y="7133"/>
                          <a:pt x="33021" y="6424"/>
                        </a:cubicBezTo>
                        <a:cubicBezTo>
                          <a:pt x="32898" y="6449"/>
                          <a:pt x="32778" y="6461"/>
                          <a:pt x="32662" y="6461"/>
                        </a:cubicBezTo>
                        <a:cubicBezTo>
                          <a:pt x="31610" y="6461"/>
                          <a:pt x="30838" y="5512"/>
                          <a:pt x="29835" y="5512"/>
                        </a:cubicBezTo>
                        <a:cubicBezTo>
                          <a:pt x="29647" y="5512"/>
                          <a:pt x="29450" y="5546"/>
                          <a:pt x="29242" y="5625"/>
                        </a:cubicBezTo>
                        <a:cubicBezTo>
                          <a:pt x="28763" y="5810"/>
                          <a:pt x="28295" y="5881"/>
                          <a:pt x="27833" y="5881"/>
                        </a:cubicBezTo>
                        <a:cubicBezTo>
                          <a:pt x="27010" y="5881"/>
                          <a:pt x="26203" y="5659"/>
                          <a:pt x="25374" y="5465"/>
                        </a:cubicBezTo>
                        <a:cubicBezTo>
                          <a:pt x="25322" y="5454"/>
                          <a:pt x="25270" y="5449"/>
                          <a:pt x="25215" y="5449"/>
                        </a:cubicBezTo>
                        <a:cubicBezTo>
                          <a:pt x="24767" y="5449"/>
                          <a:pt x="24231" y="5812"/>
                          <a:pt x="23582" y="6033"/>
                        </a:cubicBezTo>
                        <a:lnTo>
                          <a:pt x="20637" y="2112"/>
                        </a:lnTo>
                        <a:lnTo>
                          <a:pt x="16467" y="2201"/>
                        </a:lnTo>
                        <a:lnTo>
                          <a:pt x="11233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15"/>
                  <p:cNvSpPr/>
                  <p:nvPr/>
                </p:nvSpPr>
                <p:spPr>
                  <a:xfrm>
                    <a:off x="2637874" y="-333183"/>
                    <a:ext cx="110229" cy="28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2" h="26421" extrusionOk="0">
                        <a:moveTo>
                          <a:pt x="2520" y="1"/>
                        </a:moveTo>
                        <a:lnTo>
                          <a:pt x="2254" y="19"/>
                        </a:lnTo>
                        <a:cubicBezTo>
                          <a:pt x="2077" y="515"/>
                          <a:pt x="2041" y="1474"/>
                          <a:pt x="1545" y="1864"/>
                        </a:cubicBezTo>
                        <a:cubicBezTo>
                          <a:pt x="107" y="3035"/>
                          <a:pt x="214" y="4401"/>
                          <a:pt x="586" y="5927"/>
                        </a:cubicBezTo>
                        <a:cubicBezTo>
                          <a:pt x="746" y="6566"/>
                          <a:pt x="1012" y="7311"/>
                          <a:pt x="835" y="7897"/>
                        </a:cubicBezTo>
                        <a:cubicBezTo>
                          <a:pt x="1" y="10523"/>
                          <a:pt x="799" y="13202"/>
                          <a:pt x="72" y="15917"/>
                        </a:cubicBezTo>
                        <a:lnTo>
                          <a:pt x="1686" y="15846"/>
                        </a:lnTo>
                        <a:cubicBezTo>
                          <a:pt x="1811" y="17177"/>
                          <a:pt x="2698" y="18241"/>
                          <a:pt x="1970" y="19590"/>
                        </a:cubicBezTo>
                        <a:cubicBezTo>
                          <a:pt x="1740" y="20051"/>
                          <a:pt x="2024" y="21293"/>
                          <a:pt x="2414" y="21506"/>
                        </a:cubicBezTo>
                        <a:cubicBezTo>
                          <a:pt x="4596" y="22642"/>
                          <a:pt x="4632" y="25587"/>
                          <a:pt x="6885" y="26421"/>
                        </a:cubicBezTo>
                        <a:lnTo>
                          <a:pt x="10061" y="24079"/>
                        </a:lnTo>
                        <a:cubicBezTo>
                          <a:pt x="9973" y="15491"/>
                          <a:pt x="7364" y="7098"/>
                          <a:pt x="252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15"/>
                  <p:cNvSpPr/>
                  <p:nvPr/>
                </p:nvSpPr>
                <p:spPr>
                  <a:xfrm>
                    <a:off x="2134042" y="-47072"/>
                    <a:ext cx="90203" cy="22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4" h="2026" extrusionOk="0">
                        <a:moveTo>
                          <a:pt x="3405" y="1"/>
                        </a:moveTo>
                        <a:cubicBezTo>
                          <a:pt x="2255" y="1"/>
                          <a:pt x="1201" y="655"/>
                          <a:pt x="1" y="919"/>
                        </a:cubicBezTo>
                        <a:cubicBezTo>
                          <a:pt x="371" y="1711"/>
                          <a:pt x="675" y="1974"/>
                          <a:pt x="943" y="1974"/>
                        </a:cubicBezTo>
                        <a:cubicBezTo>
                          <a:pt x="1419" y="1974"/>
                          <a:pt x="1781" y="1142"/>
                          <a:pt x="2201" y="972"/>
                        </a:cubicBezTo>
                        <a:cubicBezTo>
                          <a:pt x="2266" y="967"/>
                          <a:pt x="2330" y="964"/>
                          <a:pt x="2394" y="964"/>
                        </a:cubicBezTo>
                        <a:cubicBezTo>
                          <a:pt x="3717" y="964"/>
                          <a:pt x="4976" y="2025"/>
                          <a:pt x="6356" y="2025"/>
                        </a:cubicBezTo>
                        <a:cubicBezTo>
                          <a:pt x="6954" y="2025"/>
                          <a:pt x="7575" y="1826"/>
                          <a:pt x="8234" y="1256"/>
                        </a:cubicBezTo>
                        <a:cubicBezTo>
                          <a:pt x="7932" y="936"/>
                          <a:pt x="7684" y="440"/>
                          <a:pt x="7400" y="422"/>
                        </a:cubicBezTo>
                        <a:cubicBezTo>
                          <a:pt x="7374" y="421"/>
                          <a:pt x="7348" y="420"/>
                          <a:pt x="7322" y="420"/>
                        </a:cubicBezTo>
                        <a:cubicBezTo>
                          <a:pt x="6763" y="420"/>
                          <a:pt x="6090" y="679"/>
                          <a:pt x="5591" y="679"/>
                        </a:cubicBezTo>
                        <a:cubicBezTo>
                          <a:pt x="5418" y="679"/>
                          <a:pt x="5266" y="648"/>
                          <a:pt x="5147" y="564"/>
                        </a:cubicBezTo>
                        <a:cubicBezTo>
                          <a:pt x="4527" y="150"/>
                          <a:pt x="3955" y="1"/>
                          <a:pt x="34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15"/>
                  <p:cNvSpPr/>
                  <p:nvPr/>
                </p:nvSpPr>
                <p:spPr>
                  <a:xfrm>
                    <a:off x="2238816" y="-47827"/>
                    <a:ext cx="72325" cy="2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2" h="2467" extrusionOk="0">
                        <a:moveTo>
                          <a:pt x="6601" y="0"/>
                        </a:moveTo>
                        <a:cubicBezTo>
                          <a:pt x="4188" y="231"/>
                          <a:pt x="2254" y="391"/>
                          <a:pt x="338" y="604"/>
                        </a:cubicBezTo>
                        <a:cubicBezTo>
                          <a:pt x="231" y="621"/>
                          <a:pt x="160" y="976"/>
                          <a:pt x="1" y="1384"/>
                        </a:cubicBezTo>
                        <a:lnTo>
                          <a:pt x="1438" y="2467"/>
                        </a:lnTo>
                        <a:cubicBezTo>
                          <a:pt x="2573" y="621"/>
                          <a:pt x="4862" y="1491"/>
                          <a:pt x="66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7" name="Google Shape;57;p15"/>
                <p:cNvSpPr/>
                <p:nvPr/>
              </p:nvSpPr>
              <p:spPr>
                <a:xfrm>
                  <a:off x="2128411" y="-546641"/>
                  <a:ext cx="194386" cy="10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4" h="9869" extrusionOk="0">
                      <a:moveTo>
                        <a:pt x="11775" y="1"/>
                      </a:moveTo>
                      <a:cubicBezTo>
                        <a:pt x="7969" y="1"/>
                        <a:pt x="4175" y="474"/>
                        <a:pt x="479" y="1405"/>
                      </a:cubicBezTo>
                      <a:lnTo>
                        <a:pt x="0" y="1530"/>
                      </a:lnTo>
                      <a:cubicBezTo>
                        <a:pt x="266" y="1749"/>
                        <a:pt x="570" y="1886"/>
                        <a:pt x="955" y="1886"/>
                      </a:cubicBezTo>
                      <a:cubicBezTo>
                        <a:pt x="1161" y="1886"/>
                        <a:pt x="1391" y="1847"/>
                        <a:pt x="1651" y="1760"/>
                      </a:cubicBezTo>
                      <a:cubicBezTo>
                        <a:pt x="2029" y="1630"/>
                        <a:pt x="2392" y="1564"/>
                        <a:pt x="2739" y="1564"/>
                      </a:cubicBezTo>
                      <a:cubicBezTo>
                        <a:pt x="3580" y="1564"/>
                        <a:pt x="4337" y="1950"/>
                        <a:pt x="5040" y="2754"/>
                      </a:cubicBezTo>
                      <a:cubicBezTo>
                        <a:pt x="5749" y="3588"/>
                        <a:pt x="7204" y="3428"/>
                        <a:pt x="7967" y="4422"/>
                      </a:cubicBezTo>
                      <a:cubicBezTo>
                        <a:pt x="8017" y="4486"/>
                        <a:pt x="8125" y="4504"/>
                        <a:pt x="8257" y="4504"/>
                      </a:cubicBezTo>
                      <a:cubicBezTo>
                        <a:pt x="8429" y="4504"/>
                        <a:pt x="8642" y="4473"/>
                        <a:pt x="8821" y="4473"/>
                      </a:cubicBezTo>
                      <a:cubicBezTo>
                        <a:pt x="8844" y="4473"/>
                        <a:pt x="8868" y="4474"/>
                        <a:pt x="8890" y="4475"/>
                      </a:cubicBezTo>
                      <a:lnTo>
                        <a:pt x="8233" y="6054"/>
                      </a:lnTo>
                      <a:cubicBezTo>
                        <a:pt x="9475" y="6533"/>
                        <a:pt x="11019" y="6640"/>
                        <a:pt x="11605" y="7420"/>
                      </a:cubicBezTo>
                      <a:cubicBezTo>
                        <a:pt x="13095" y="9479"/>
                        <a:pt x="15065" y="9745"/>
                        <a:pt x="17744" y="9869"/>
                      </a:cubicBezTo>
                      <a:cubicBezTo>
                        <a:pt x="17105" y="8982"/>
                        <a:pt x="16271" y="8325"/>
                        <a:pt x="16342" y="7828"/>
                      </a:cubicBezTo>
                      <a:cubicBezTo>
                        <a:pt x="16502" y="6888"/>
                        <a:pt x="16892" y="6125"/>
                        <a:pt x="15632" y="5717"/>
                      </a:cubicBezTo>
                      <a:lnTo>
                        <a:pt x="16857" y="4706"/>
                      </a:lnTo>
                      <a:lnTo>
                        <a:pt x="16484" y="3215"/>
                      </a:lnTo>
                      <a:cubicBezTo>
                        <a:pt x="16786" y="3073"/>
                        <a:pt x="17123" y="3002"/>
                        <a:pt x="17336" y="2772"/>
                      </a:cubicBezTo>
                      <a:cubicBezTo>
                        <a:pt x="17531" y="2559"/>
                        <a:pt x="17549" y="2222"/>
                        <a:pt x="17744" y="1689"/>
                      </a:cubicBezTo>
                      <a:cubicBezTo>
                        <a:pt x="16928" y="1441"/>
                        <a:pt x="16218" y="1281"/>
                        <a:pt x="15579" y="660"/>
                      </a:cubicBezTo>
                      <a:cubicBezTo>
                        <a:pt x="15384" y="465"/>
                        <a:pt x="15171" y="270"/>
                        <a:pt x="14940" y="110"/>
                      </a:cubicBezTo>
                      <a:cubicBezTo>
                        <a:pt x="13885" y="37"/>
                        <a:pt x="12830" y="1"/>
                        <a:pt x="117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15"/>
                <p:cNvSpPr/>
                <p:nvPr/>
              </p:nvSpPr>
              <p:spPr>
                <a:xfrm>
                  <a:off x="2511333" y="-459604"/>
                  <a:ext cx="149109" cy="146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1" h="13333" extrusionOk="0">
                      <a:moveTo>
                        <a:pt x="1947" y="1"/>
                      </a:moveTo>
                      <a:cubicBezTo>
                        <a:pt x="1321" y="1"/>
                        <a:pt x="678" y="263"/>
                        <a:pt x="1" y="842"/>
                      </a:cubicBezTo>
                      <a:lnTo>
                        <a:pt x="1420" y="2634"/>
                      </a:lnTo>
                      <a:lnTo>
                        <a:pt x="5856" y="2829"/>
                      </a:lnTo>
                      <a:lnTo>
                        <a:pt x="5342" y="5224"/>
                      </a:lnTo>
                      <a:lnTo>
                        <a:pt x="8802" y="7105"/>
                      </a:lnTo>
                      <a:lnTo>
                        <a:pt x="7453" y="8702"/>
                      </a:lnTo>
                      <a:lnTo>
                        <a:pt x="9884" y="12925"/>
                      </a:lnTo>
                      <a:lnTo>
                        <a:pt x="12386" y="13333"/>
                      </a:lnTo>
                      <a:cubicBezTo>
                        <a:pt x="11889" y="12109"/>
                        <a:pt x="13610" y="10813"/>
                        <a:pt x="11694" y="9891"/>
                      </a:cubicBezTo>
                      <a:cubicBezTo>
                        <a:pt x="11605" y="9181"/>
                        <a:pt x="11232" y="8436"/>
                        <a:pt x="11179" y="7726"/>
                      </a:cubicBezTo>
                      <a:cubicBezTo>
                        <a:pt x="8713" y="4852"/>
                        <a:pt x="5892" y="2297"/>
                        <a:pt x="2769" y="150"/>
                      </a:cubicBezTo>
                      <a:cubicBezTo>
                        <a:pt x="2497" y="52"/>
                        <a:pt x="2224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15"/>
                <p:cNvSpPr/>
                <p:nvPr/>
              </p:nvSpPr>
              <p:spPr>
                <a:xfrm>
                  <a:off x="2278079" y="-341148"/>
                  <a:ext cx="40051" cy="2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556" extrusionOk="0">
                      <a:moveTo>
                        <a:pt x="498" y="0"/>
                      </a:moveTo>
                      <a:cubicBezTo>
                        <a:pt x="444" y="426"/>
                        <a:pt x="373" y="852"/>
                        <a:pt x="302" y="1278"/>
                      </a:cubicBezTo>
                      <a:cubicBezTo>
                        <a:pt x="231" y="1686"/>
                        <a:pt x="107" y="2076"/>
                        <a:pt x="1" y="2555"/>
                      </a:cubicBezTo>
                      <a:lnTo>
                        <a:pt x="3656" y="2467"/>
                      </a:lnTo>
                      <a:lnTo>
                        <a:pt x="3319" y="1100"/>
                      </a:lnTo>
                      <a:lnTo>
                        <a:pt x="4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15"/>
                <p:cNvSpPr/>
                <p:nvPr/>
              </p:nvSpPr>
              <p:spPr>
                <a:xfrm>
                  <a:off x="2357973" y="-515102"/>
                  <a:ext cx="46077" cy="20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6" h="1908" extrusionOk="0">
                      <a:moveTo>
                        <a:pt x="2533" y="1"/>
                      </a:moveTo>
                      <a:cubicBezTo>
                        <a:pt x="1985" y="1"/>
                        <a:pt x="1354" y="226"/>
                        <a:pt x="0" y="709"/>
                      </a:cubicBezTo>
                      <a:cubicBezTo>
                        <a:pt x="1204" y="1500"/>
                        <a:pt x="1825" y="1908"/>
                        <a:pt x="2340" y="1908"/>
                      </a:cubicBezTo>
                      <a:cubicBezTo>
                        <a:pt x="2889" y="1908"/>
                        <a:pt x="3319" y="1447"/>
                        <a:pt x="4206" y="496"/>
                      </a:cubicBezTo>
                      <a:cubicBezTo>
                        <a:pt x="3427" y="173"/>
                        <a:pt x="3012" y="1"/>
                        <a:pt x="25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" name="Google Shape;61;p15"/>
            <p:cNvSpPr/>
            <p:nvPr/>
          </p:nvSpPr>
          <p:spPr>
            <a:xfrm>
              <a:off x="8138914" y="1718075"/>
              <a:ext cx="337175" cy="332700"/>
            </a:xfrm>
            <a:custGeom>
              <a:avLst/>
              <a:gdLst/>
              <a:ahLst/>
              <a:cxnLst/>
              <a:rect l="l" t="t" r="r" b="b"/>
              <a:pathLst>
                <a:path w="13487" h="13308" extrusionOk="0">
                  <a:moveTo>
                    <a:pt x="8" y="11049"/>
                  </a:moveTo>
                  <a:cubicBezTo>
                    <a:pt x="79" y="11613"/>
                    <a:pt x="-72" y="13708"/>
                    <a:pt x="1055" y="13240"/>
                  </a:cubicBezTo>
                  <a:cubicBezTo>
                    <a:pt x="2182" y="12772"/>
                    <a:pt x="4738" y="10335"/>
                    <a:pt x="6770" y="8239"/>
                  </a:cubicBezTo>
                  <a:cubicBezTo>
                    <a:pt x="8802" y="6144"/>
                    <a:pt x="12469" y="1874"/>
                    <a:pt x="13247" y="667"/>
                  </a:cubicBezTo>
                  <a:cubicBezTo>
                    <a:pt x="14025" y="-539"/>
                    <a:pt x="12772" y="87"/>
                    <a:pt x="11438" y="1000"/>
                  </a:cubicBezTo>
                  <a:cubicBezTo>
                    <a:pt x="10105" y="1913"/>
                    <a:pt x="6484" y="5096"/>
                    <a:pt x="5246" y="6144"/>
                  </a:cubicBezTo>
                  <a:cubicBezTo>
                    <a:pt x="4008" y="7192"/>
                    <a:pt x="4373" y="6962"/>
                    <a:pt x="4008" y="7287"/>
                  </a:cubicBezTo>
                  <a:cubicBezTo>
                    <a:pt x="3643" y="7612"/>
                    <a:pt x="3429" y="7818"/>
                    <a:pt x="3056" y="8096"/>
                  </a:cubicBezTo>
                  <a:cubicBezTo>
                    <a:pt x="2683" y="8374"/>
                    <a:pt x="2175" y="8659"/>
                    <a:pt x="1770" y="8953"/>
                  </a:cubicBezTo>
                  <a:cubicBezTo>
                    <a:pt x="1365" y="9247"/>
                    <a:pt x="921" y="9509"/>
                    <a:pt x="627" y="9858"/>
                  </a:cubicBezTo>
                  <a:cubicBezTo>
                    <a:pt x="333" y="10207"/>
                    <a:pt x="-63" y="10485"/>
                    <a:pt x="8" y="11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" name="Google Shape;62;p15"/>
            <p:cNvSpPr/>
            <p:nvPr/>
          </p:nvSpPr>
          <p:spPr>
            <a:xfrm>
              <a:off x="6089970" y="3188584"/>
              <a:ext cx="565899" cy="434504"/>
            </a:xfrm>
            <a:custGeom>
              <a:avLst/>
              <a:gdLst/>
              <a:ahLst/>
              <a:cxnLst/>
              <a:rect l="l" t="t" r="r" b="b"/>
              <a:pathLst>
                <a:path w="24519" h="18826" extrusionOk="0">
                  <a:moveTo>
                    <a:pt x="24483" y="9104"/>
                  </a:moveTo>
                  <a:cubicBezTo>
                    <a:pt x="24499" y="10946"/>
                    <a:pt x="22674" y="10596"/>
                    <a:pt x="22388" y="11961"/>
                  </a:cubicBezTo>
                  <a:cubicBezTo>
                    <a:pt x="22102" y="13326"/>
                    <a:pt x="23134" y="16152"/>
                    <a:pt x="22769" y="17295"/>
                  </a:cubicBezTo>
                  <a:cubicBezTo>
                    <a:pt x="22404" y="18438"/>
                    <a:pt x="21277" y="18756"/>
                    <a:pt x="20197" y="18819"/>
                  </a:cubicBezTo>
                  <a:cubicBezTo>
                    <a:pt x="19118" y="18883"/>
                    <a:pt x="17435" y="18454"/>
                    <a:pt x="16292" y="17676"/>
                  </a:cubicBezTo>
                  <a:cubicBezTo>
                    <a:pt x="15149" y="16898"/>
                    <a:pt x="13990" y="15200"/>
                    <a:pt x="13339" y="14152"/>
                  </a:cubicBezTo>
                  <a:cubicBezTo>
                    <a:pt x="12688" y="13104"/>
                    <a:pt x="13038" y="12485"/>
                    <a:pt x="12387" y="11390"/>
                  </a:cubicBezTo>
                  <a:cubicBezTo>
                    <a:pt x="11736" y="10295"/>
                    <a:pt x="10371" y="8628"/>
                    <a:pt x="9434" y="7580"/>
                  </a:cubicBezTo>
                  <a:cubicBezTo>
                    <a:pt x="8497" y="6532"/>
                    <a:pt x="7608" y="5437"/>
                    <a:pt x="6767" y="5103"/>
                  </a:cubicBezTo>
                  <a:cubicBezTo>
                    <a:pt x="5926" y="4770"/>
                    <a:pt x="5085" y="5198"/>
                    <a:pt x="4386" y="5579"/>
                  </a:cubicBezTo>
                  <a:cubicBezTo>
                    <a:pt x="3688" y="5960"/>
                    <a:pt x="3275" y="7675"/>
                    <a:pt x="2576" y="7389"/>
                  </a:cubicBezTo>
                  <a:cubicBezTo>
                    <a:pt x="1878" y="7103"/>
                    <a:pt x="-726" y="5008"/>
                    <a:pt x="195" y="3865"/>
                  </a:cubicBezTo>
                  <a:cubicBezTo>
                    <a:pt x="1116" y="2722"/>
                    <a:pt x="4417" y="1023"/>
                    <a:pt x="8100" y="531"/>
                  </a:cubicBezTo>
                  <a:cubicBezTo>
                    <a:pt x="11783" y="39"/>
                    <a:pt x="19563" y="-517"/>
                    <a:pt x="22293" y="912"/>
                  </a:cubicBezTo>
                  <a:cubicBezTo>
                    <a:pt x="25024" y="2341"/>
                    <a:pt x="24467" y="7263"/>
                    <a:pt x="24483" y="910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3" name="Google Shape;63;p15"/>
            <p:cNvGrpSpPr/>
            <p:nvPr/>
          </p:nvGrpSpPr>
          <p:grpSpPr>
            <a:xfrm>
              <a:off x="4980882" y="1608492"/>
              <a:ext cx="3262394" cy="2013035"/>
              <a:chOff x="232350" y="552725"/>
              <a:chExt cx="7150525" cy="4412175"/>
            </a:xfrm>
          </p:grpSpPr>
          <p:sp>
            <p:nvSpPr>
              <p:cNvPr id="64" name="Google Shape;64;p15"/>
              <p:cNvSpPr/>
              <p:nvPr/>
            </p:nvSpPr>
            <p:spPr>
              <a:xfrm>
                <a:off x="3057850" y="2490725"/>
                <a:ext cx="1012675" cy="560075"/>
              </a:xfrm>
              <a:custGeom>
                <a:avLst/>
                <a:gdLst/>
                <a:ahLst/>
                <a:cxnLst/>
                <a:rect l="l" t="t" r="r" b="b"/>
                <a:pathLst>
                  <a:path w="40507" h="22403" extrusionOk="0">
                    <a:moveTo>
                      <a:pt x="38358" y="3616"/>
                    </a:moveTo>
                    <a:lnTo>
                      <a:pt x="38348" y="3632"/>
                    </a:lnTo>
                    <a:lnTo>
                      <a:pt x="38348" y="3632"/>
                    </a:lnTo>
                    <a:cubicBezTo>
                      <a:pt x="38352" y="3627"/>
                      <a:pt x="38355" y="3622"/>
                      <a:pt x="38358" y="3616"/>
                    </a:cubicBezTo>
                    <a:close/>
                    <a:moveTo>
                      <a:pt x="38348" y="3632"/>
                    </a:moveTo>
                    <a:cubicBezTo>
                      <a:pt x="38347" y="3635"/>
                      <a:pt x="38345" y="3637"/>
                      <a:pt x="38343" y="3640"/>
                    </a:cubicBezTo>
                    <a:lnTo>
                      <a:pt x="38343" y="3640"/>
                    </a:lnTo>
                    <a:cubicBezTo>
                      <a:pt x="38343" y="3641"/>
                      <a:pt x="38342" y="3642"/>
                      <a:pt x="38342" y="3643"/>
                    </a:cubicBezTo>
                    <a:lnTo>
                      <a:pt x="38348" y="3632"/>
                    </a:lnTo>
                    <a:close/>
                    <a:moveTo>
                      <a:pt x="2026" y="1"/>
                    </a:moveTo>
                    <a:cubicBezTo>
                      <a:pt x="1993" y="11"/>
                      <a:pt x="1961" y="22"/>
                      <a:pt x="1929" y="33"/>
                    </a:cubicBezTo>
                    <a:cubicBezTo>
                      <a:pt x="1671" y="130"/>
                      <a:pt x="1483" y="307"/>
                      <a:pt x="1366" y="559"/>
                    </a:cubicBezTo>
                    <a:cubicBezTo>
                      <a:pt x="1064" y="5351"/>
                      <a:pt x="785" y="10149"/>
                      <a:pt x="506" y="14946"/>
                    </a:cubicBezTo>
                    <a:cubicBezTo>
                      <a:pt x="495" y="15155"/>
                      <a:pt x="392" y="15430"/>
                      <a:pt x="457" y="15639"/>
                    </a:cubicBezTo>
                    <a:cubicBezTo>
                      <a:pt x="451" y="16053"/>
                      <a:pt x="441" y="16467"/>
                      <a:pt x="409" y="16880"/>
                    </a:cubicBezTo>
                    <a:cubicBezTo>
                      <a:pt x="371" y="17359"/>
                      <a:pt x="290" y="17798"/>
                      <a:pt x="323" y="18266"/>
                    </a:cubicBezTo>
                    <a:cubicBezTo>
                      <a:pt x="275" y="18981"/>
                      <a:pt x="199" y="19700"/>
                      <a:pt x="205" y="20414"/>
                    </a:cubicBezTo>
                    <a:cubicBezTo>
                      <a:pt x="205" y="20759"/>
                      <a:pt x="161" y="20995"/>
                      <a:pt x="0" y="21118"/>
                    </a:cubicBezTo>
                    <a:cubicBezTo>
                      <a:pt x="38" y="21227"/>
                      <a:pt x="92" y="21329"/>
                      <a:pt x="173" y="21420"/>
                    </a:cubicBezTo>
                    <a:cubicBezTo>
                      <a:pt x="199" y="21446"/>
                      <a:pt x="226" y="21468"/>
                      <a:pt x="253" y="21495"/>
                    </a:cubicBezTo>
                    <a:cubicBezTo>
                      <a:pt x="2284" y="21554"/>
                      <a:pt x="4319" y="21614"/>
                      <a:pt x="6355" y="21672"/>
                    </a:cubicBezTo>
                    <a:cubicBezTo>
                      <a:pt x="6657" y="21736"/>
                      <a:pt x="6963" y="21775"/>
                      <a:pt x="7269" y="21800"/>
                    </a:cubicBezTo>
                    <a:lnTo>
                      <a:pt x="7946" y="21800"/>
                    </a:lnTo>
                    <a:lnTo>
                      <a:pt x="8891" y="21833"/>
                    </a:lnTo>
                    <a:cubicBezTo>
                      <a:pt x="9359" y="21817"/>
                      <a:pt x="9826" y="21795"/>
                      <a:pt x="10294" y="21780"/>
                    </a:cubicBezTo>
                    <a:cubicBezTo>
                      <a:pt x="20066" y="21956"/>
                      <a:pt x="29833" y="22145"/>
                      <a:pt x="39604" y="22296"/>
                    </a:cubicBezTo>
                    <a:cubicBezTo>
                      <a:pt x="39867" y="22301"/>
                      <a:pt x="40066" y="22333"/>
                      <a:pt x="40212" y="22403"/>
                    </a:cubicBezTo>
                    <a:lnTo>
                      <a:pt x="40212" y="21936"/>
                    </a:lnTo>
                    <a:cubicBezTo>
                      <a:pt x="40415" y="21822"/>
                      <a:pt x="40507" y="21586"/>
                      <a:pt x="40507" y="21135"/>
                    </a:cubicBezTo>
                    <a:cubicBezTo>
                      <a:pt x="40470" y="16826"/>
                      <a:pt x="40480" y="12512"/>
                      <a:pt x="40502" y="8205"/>
                    </a:cubicBezTo>
                    <a:cubicBezTo>
                      <a:pt x="40502" y="8000"/>
                      <a:pt x="40464" y="7818"/>
                      <a:pt x="40405" y="7645"/>
                    </a:cubicBezTo>
                    <a:lnTo>
                      <a:pt x="40405" y="7640"/>
                    </a:lnTo>
                    <a:lnTo>
                      <a:pt x="40405" y="7630"/>
                    </a:lnTo>
                    <a:cubicBezTo>
                      <a:pt x="40346" y="7452"/>
                      <a:pt x="40276" y="7285"/>
                      <a:pt x="40212" y="7114"/>
                    </a:cubicBezTo>
                    <a:cubicBezTo>
                      <a:pt x="40203" y="7116"/>
                      <a:pt x="40195" y="7116"/>
                      <a:pt x="40187" y="7116"/>
                    </a:cubicBezTo>
                    <a:cubicBezTo>
                      <a:pt x="40179" y="7116"/>
                      <a:pt x="40171" y="7116"/>
                      <a:pt x="40163" y="7119"/>
                    </a:cubicBezTo>
                    <a:cubicBezTo>
                      <a:pt x="39486" y="6001"/>
                      <a:pt x="38154" y="5319"/>
                      <a:pt x="38320" y="3794"/>
                    </a:cubicBezTo>
                    <a:cubicBezTo>
                      <a:pt x="38325" y="3750"/>
                      <a:pt x="38315" y="3718"/>
                      <a:pt x="38320" y="3675"/>
                    </a:cubicBezTo>
                    <a:cubicBezTo>
                      <a:pt x="38326" y="3662"/>
                      <a:pt x="38335" y="3651"/>
                      <a:pt x="38343" y="3640"/>
                    </a:cubicBezTo>
                    <a:lnTo>
                      <a:pt x="38343" y="3640"/>
                    </a:lnTo>
                    <a:cubicBezTo>
                      <a:pt x="38433" y="3254"/>
                      <a:pt x="38362" y="2906"/>
                      <a:pt x="38105" y="2606"/>
                    </a:cubicBezTo>
                    <a:cubicBezTo>
                      <a:pt x="37767" y="1989"/>
                      <a:pt x="37095" y="1597"/>
                      <a:pt x="36429" y="1107"/>
                    </a:cubicBezTo>
                    <a:cubicBezTo>
                      <a:pt x="36371" y="1066"/>
                      <a:pt x="36312" y="1049"/>
                      <a:pt x="36258" y="1049"/>
                    </a:cubicBezTo>
                    <a:cubicBezTo>
                      <a:pt x="36197" y="1049"/>
                      <a:pt x="36142" y="1070"/>
                      <a:pt x="36096" y="1107"/>
                    </a:cubicBezTo>
                    <a:lnTo>
                      <a:pt x="36096" y="1032"/>
                    </a:lnTo>
                    <a:cubicBezTo>
                      <a:pt x="35936" y="1192"/>
                      <a:pt x="35665" y="1225"/>
                      <a:pt x="35357" y="1225"/>
                    </a:cubicBezTo>
                    <a:cubicBezTo>
                      <a:pt x="35232" y="1225"/>
                      <a:pt x="35100" y="1220"/>
                      <a:pt x="34968" y="1215"/>
                    </a:cubicBezTo>
                    <a:cubicBezTo>
                      <a:pt x="24256" y="866"/>
                      <a:pt x="13538" y="506"/>
                      <a:pt x="2826" y="199"/>
                    </a:cubicBezTo>
                    <a:cubicBezTo>
                      <a:pt x="2440" y="189"/>
                      <a:pt x="2187" y="124"/>
                      <a:pt x="20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470075" y="2044725"/>
                <a:ext cx="549300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972" h="38745" extrusionOk="0">
                    <a:moveTo>
                      <a:pt x="4013" y="8123"/>
                    </a:moveTo>
                    <a:lnTo>
                      <a:pt x="4013" y="8123"/>
                    </a:lnTo>
                    <a:cubicBezTo>
                      <a:pt x="4008" y="8123"/>
                      <a:pt x="4008" y="8128"/>
                      <a:pt x="4003" y="8128"/>
                    </a:cubicBezTo>
                    <a:lnTo>
                      <a:pt x="4003" y="8128"/>
                    </a:lnTo>
                    <a:cubicBezTo>
                      <a:pt x="4004" y="8128"/>
                      <a:pt x="4005" y="8128"/>
                      <a:pt x="4006" y="8128"/>
                    </a:cubicBezTo>
                    <a:lnTo>
                      <a:pt x="4006" y="8128"/>
                    </a:lnTo>
                    <a:cubicBezTo>
                      <a:pt x="4008" y="8126"/>
                      <a:pt x="4011" y="8125"/>
                      <a:pt x="4013" y="8123"/>
                    </a:cubicBezTo>
                    <a:close/>
                    <a:moveTo>
                      <a:pt x="4003" y="8128"/>
                    </a:moveTo>
                    <a:cubicBezTo>
                      <a:pt x="4003" y="8128"/>
                      <a:pt x="4003" y="8128"/>
                      <a:pt x="4003" y="8128"/>
                    </a:cubicBezTo>
                    <a:cubicBezTo>
                      <a:pt x="4003" y="8128"/>
                      <a:pt x="4003" y="8128"/>
                      <a:pt x="4003" y="8128"/>
                    </a:cubicBezTo>
                    <a:close/>
                    <a:moveTo>
                      <a:pt x="18024" y="0"/>
                    </a:moveTo>
                    <a:cubicBezTo>
                      <a:pt x="17981" y="65"/>
                      <a:pt x="17933" y="129"/>
                      <a:pt x="17878" y="187"/>
                    </a:cubicBezTo>
                    <a:cubicBezTo>
                      <a:pt x="17804" y="268"/>
                      <a:pt x="17717" y="338"/>
                      <a:pt x="17620" y="397"/>
                    </a:cubicBezTo>
                    <a:cubicBezTo>
                      <a:pt x="17582" y="389"/>
                      <a:pt x="17540" y="387"/>
                      <a:pt x="17497" y="387"/>
                    </a:cubicBezTo>
                    <a:cubicBezTo>
                      <a:pt x="17390" y="387"/>
                      <a:pt x="17276" y="404"/>
                      <a:pt x="17181" y="408"/>
                    </a:cubicBezTo>
                    <a:cubicBezTo>
                      <a:pt x="13103" y="650"/>
                      <a:pt x="9026" y="908"/>
                      <a:pt x="4948" y="1139"/>
                    </a:cubicBezTo>
                    <a:cubicBezTo>
                      <a:pt x="4701" y="1154"/>
                      <a:pt x="4523" y="1203"/>
                      <a:pt x="4416" y="1322"/>
                    </a:cubicBezTo>
                    <a:cubicBezTo>
                      <a:pt x="4340" y="1407"/>
                      <a:pt x="4298" y="1531"/>
                      <a:pt x="4298" y="1709"/>
                    </a:cubicBezTo>
                    <a:cubicBezTo>
                      <a:pt x="4355" y="1691"/>
                      <a:pt x="4407" y="1683"/>
                      <a:pt x="4455" y="1683"/>
                    </a:cubicBezTo>
                    <a:cubicBezTo>
                      <a:pt x="4629" y="1683"/>
                      <a:pt x="4747" y="1794"/>
                      <a:pt x="4819" y="1987"/>
                    </a:cubicBezTo>
                    <a:cubicBezTo>
                      <a:pt x="5200" y="2148"/>
                      <a:pt x="5114" y="2476"/>
                      <a:pt x="5093" y="2783"/>
                    </a:cubicBezTo>
                    <a:cubicBezTo>
                      <a:pt x="5137" y="2779"/>
                      <a:pt x="5179" y="2777"/>
                      <a:pt x="5220" y="2777"/>
                    </a:cubicBezTo>
                    <a:cubicBezTo>
                      <a:pt x="5566" y="2777"/>
                      <a:pt x="5826" y="2907"/>
                      <a:pt x="5894" y="3325"/>
                    </a:cubicBezTo>
                    <a:cubicBezTo>
                      <a:pt x="6812" y="3830"/>
                      <a:pt x="6877" y="4265"/>
                      <a:pt x="6157" y="5168"/>
                    </a:cubicBezTo>
                    <a:cubicBezTo>
                      <a:pt x="6205" y="5426"/>
                      <a:pt x="6145" y="5624"/>
                      <a:pt x="5888" y="5721"/>
                    </a:cubicBezTo>
                    <a:cubicBezTo>
                      <a:pt x="5888" y="5892"/>
                      <a:pt x="5781" y="5979"/>
                      <a:pt x="5630" y="6028"/>
                    </a:cubicBezTo>
                    <a:cubicBezTo>
                      <a:pt x="5572" y="6382"/>
                      <a:pt x="5518" y="6742"/>
                      <a:pt x="5458" y="7097"/>
                    </a:cubicBezTo>
                    <a:cubicBezTo>
                      <a:pt x="5145" y="7375"/>
                      <a:pt x="4975" y="7880"/>
                      <a:pt x="4482" y="7880"/>
                    </a:cubicBezTo>
                    <a:cubicBezTo>
                      <a:pt x="4425" y="7880"/>
                      <a:pt x="4364" y="7873"/>
                      <a:pt x="4298" y="7859"/>
                    </a:cubicBezTo>
                    <a:lnTo>
                      <a:pt x="4298" y="7859"/>
                    </a:lnTo>
                    <a:cubicBezTo>
                      <a:pt x="4379" y="8131"/>
                      <a:pt x="4188" y="8123"/>
                      <a:pt x="4006" y="8128"/>
                    </a:cubicBezTo>
                    <a:lnTo>
                      <a:pt x="4006" y="8128"/>
                    </a:lnTo>
                    <a:cubicBezTo>
                      <a:pt x="3471" y="8535"/>
                      <a:pt x="2854" y="8659"/>
                      <a:pt x="2200" y="8659"/>
                    </a:cubicBezTo>
                    <a:cubicBezTo>
                      <a:pt x="2187" y="8659"/>
                      <a:pt x="2174" y="8659"/>
                      <a:pt x="2160" y="8659"/>
                    </a:cubicBezTo>
                    <a:lnTo>
                      <a:pt x="2160" y="8659"/>
                    </a:lnTo>
                    <a:cubicBezTo>
                      <a:pt x="2187" y="8841"/>
                      <a:pt x="2142" y="8945"/>
                      <a:pt x="1989" y="8945"/>
                    </a:cubicBezTo>
                    <a:cubicBezTo>
                      <a:pt x="1960" y="8945"/>
                      <a:pt x="1927" y="8941"/>
                      <a:pt x="1891" y="8934"/>
                    </a:cubicBezTo>
                    <a:cubicBezTo>
                      <a:pt x="1886" y="9380"/>
                      <a:pt x="1886" y="9820"/>
                      <a:pt x="1886" y="10266"/>
                    </a:cubicBezTo>
                    <a:cubicBezTo>
                      <a:pt x="2907" y="10856"/>
                      <a:pt x="2869" y="11577"/>
                      <a:pt x="2155" y="12383"/>
                    </a:cubicBezTo>
                    <a:cubicBezTo>
                      <a:pt x="2187" y="12790"/>
                      <a:pt x="2091" y="13113"/>
                      <a:pt x="1628" y="13199"/>
                    </a:cubicBezTo>
                    <a:cubicBezTo>
                      <a:pt x="1816" y="13527"/>
                      <a:pt x="1543" y="13677"/>
                      <a:pt x="1354" y="13854"/>
                    </a:cubicBezTo>
                    <a:cubicBezTo>
                      <a:pt x="1214" y="13940"/>
                      <a:pt x="1080" y="14027"/>
                      <a:pt x="946" y="14107"/>
                    </a:cubicBezTo>
                    <a:lnTo>
                      <a:pt x="951" y="14171"/>
                    </a:lnTo>
                    <a:lnTo>
                      <a:pt x="935" y="14118"/>
                    </a:lnTo>
                    <a:cubicBezTo>
                      <a:pt x="898" y="14134"/>
                      <a:pt x="866" y="14156"/>
                      <a:pt x="833" y="14176"/>
                    </a:cubicBezTo>
                    <a:cubicBezTo>
                      <a:pt x="613" y="14322"/>
                      <a:pt x="511" y="14553"/>
                      <a:pt x="457" y="14816"/>
                    </a:cubicBezTo>
                    <a:cubicBezTo>
                      <a:pt x="730" y="15074"/>
                      <a:pt x="919" y="15353"/>
                      <a:pt x="747" y="15751"/>
                    </a:cubicBezTo>
                    <a:cubicBezTo>
                      <a:pt x="725" y="15805"/>
                      <a:pt x="710" y="15864"/>
                      <a:pt x="683" y="15917"/>
                    </a:cubicBezTo>
                    <a:cubicBezTo>
                      <a:pt x="527" y="16127"/>
                      <a:pt x="296" y="16186"/>
                      <a:pt x="92" y="16186"/>
                    </a:cubicBezTo>
                    <a:lnTo>
                      <a:pt x="70" y="16186"/>
                    </a:lnTo>
                    <a:cubicBezTo>
                      <a:pt x="113" y="16380"/>
                      <a:pt x="118" y="16578"/>
                      <a:pt x="108" y="16782"/>
                    </a:cubicBezTo>
                    <a:lnTo>
                      <a:pt x="108" y="16847"/>
                    </a:lnTo>
                    <a:cubicBezTo>
                      <a:pt x="108" y="16852"/>
                      <a:pt x="102" y="16863"/>
                      <a:pt x="102" y="16874"/>
                    </a:cubicBezTo>
                    <a:cubicBezTo>
                      <a:pt x="38" y="17008"/>
                      <a:pt x="1" y="17169"/>
                      <a:pt x="11" y="17357"/>
                    </a:cubicBezTo>
                    <a:cubicBezTo>
                      <a:pt x="21" y="17464"/>
                      <a:pt x="28" y="17572"/>
                      <a:pt x="38" y="17679"/>
                    </a:cubicBezTo>
                    <a:cubicBezTo>
                      <a:pt x="28" y="17895"/>
                      <a:pt x="33" y="18104"/>
                      <a:pt x="75" y="18309"/>
                    </a:cubicBezTo>
                    <a:cubicBezTo>
                      <a:pt x="113" y="18926"/>
                      <a:pt x="242" y="19533"/>
                      <a:pt x="608" y="20134"/>
                    </a:cubicBezTo>
                    <a:cubicBezTo>
                      <a:pt x="618" y="20151"/>
                      <a:pt x="634" y="20167"/>
                      <a:pt x="640" y="20183"/>
                    </a:cubicBezTo>
                    <a:cubicBezTo>
                      <a:pt x="812" y="20521"/>
                      <a:pt x="1020" y="20838"/>
                      <a:pt x="1290" y="21123"/>
                    </a:cubicBezTo>
                    <a:cubicBezTo>
                      <a:pt x="2525" y="22402"/>
                      <a:pt x="3444" y="23917"/>
                      <a:pt x="4598" y="25222"/>
                    </a:cubicBezTo>
                    <a:cubicBezTo>
                      <a:pt x="4674" y="25400"/>
                      <a:pt x="4749" y="25582"/>
                      <a:pt x="4824" y="25760"/>
                    </a:cubicBezTo>
                    <a:cubicBezTo>
                      <a:pt x="4830" y="25770"/>
                      <a:pt x="4836" y="25787"/>
                      <a:pt x="4841" y="25797"/>
                    </a:cubicBezTo>
                    <a:cubicBezTo>
                      <a:pt x="4970" y="25883"/>
                      <a:pt x="5126" y="25936"/>
                      <a:pt x="5307" y="25941"/>
                    </a:cubicBezTo>
                    <a:cubicBezTo>
                      <a:pt x="5482" y="26057"/>
                      <a:pt x="5664" y="26094"/>
                      <a:pt x="5847" y="26094"/>
                    </a:cubicBezTo>
                    <a:cubicBezTo>
                      <a:pt x="6188" y="26094"/>
                      <a:pt x="6533" y="25964"/>
                      <a:pt x="6845" y="25964"/>
                    </a:cubicBezTo>
                    <a:cubicBezTo>
                      <a:pt x="7014" y="25964"/>
                      <a:pt x="7173" y="26002"/>
                      <a:pt x="7317" y="26119"/>
                    </a:cubicBezTo>
                    <a:cubicBezTo>
                      <a:pt x="7446" y="26259"/>
                      <a:pt x="7548" y="26409"/>
                      <a:pt x="7628" y="26565"/>
                    </a:cubicBezTo>
                    <a:cubicBezTo>
                      <a:pt x="7784" y="26915"/>
                      <a:pt x="7908" y="27446"/>
                      <a:pt x="7978" y="28269"/>
                    </a:cubicBezTo>
                    <a:cubicBezTo>
                      <a:pt x="7989" y="28338"/>
                      <a:pt x="7994" y="28398"/>
                      <a:pt x="8005" y="28467"/>
                    </a:cubicBezTo>
                    <a:cubicBezTo>
                      <a:pt x="8005" y="28520"/>
                      <a:pt x="8010" y="28579"/>
                      <a:pt x="8010" y="28639"/>
                    </a:cubicBezTo>
                    <a:cubicBezTo>
                      <a:pt x="8027" y="29444"/>
                      <a:pt x="7838" y="30337"/>
                      <a:pt x="7978" y="31148"/>
                    </a:cubicBezTo>
                    <a:cubicBezTo>
                      <a:pt x="7784" y="31840"/>
                      <a:pt x="8547" y="32452"/>
                      <a:pt x="9106" y="32754"/>
                    </a:cubicBezTo>
                    <a:cubicBezTo>
                      <a:pt x="9698" y="33077"/>
                      <a:pt x="10363" y="33226"/>
                      <a:pt x="10955" y="33560"/>
                    </a:cubicBezTo>
                    <a:cubicBezTo>
                      <a:pt x="11002" y="33587"/>
                      <a:pt x="11040" y="33613"/>
                      <a:pt x="11084" y="33645"/>
                    </a:cubicBezTo>
                    <a:cubicBezTo>
                      <a:pt x="11116" y="33677"/>
                      <a:pt x="11153" y="33704"/>
                      <a:pt x="11196" y="33726"/>
                    </a:cubicBezTo>
                    <a:cubicBezTo>
                      <a:pt x="11335" y="33833"/>
                      <a:pt x="11438" y="33962"/>
                      <a:pt x="11518" y="34096"/>
                    </a:cubicBezTo>
                    <a:cubicBezTo>
                      <a:pt x="11555" y="34505"/>
                      <a:pt x="11690" y="34882"/>
                      <a:pt x="11900" y="35236"/>
                    </a:cubicBezTo>
                    <a:cubicBezTo>
                      <a:pt x="11986" y="35913"/>
                      <a:pt x="12007" y="36687"/>
                      <a:pt x="12173" y="37309"/>
                    </a:cubicBezTo>
                    <a:cubicBezTo>
                      <a:pt x="12147" y="37374"/>
                      <a:pt x="12136" y="37449"/>
                      <a:pt x="12173" y="37535"/>
                    </a:cubicBezTo>
                    <a:cubicBezTo>
                      <a:pt x="12341" y="37944"/>
                      <a:pt x="12458" y="38303"/>
                      <a:pt x="12786" y="38609"/>
                    </a:cubicBezTo>
                    <a:cubicBezTo>
                      <a:pt x="12850" y="38666"/>
                      <a:pt x="12934" y="38693"/>
                      <a:pt x="13017" y="38693"/>
                    </a:cubicBezTo>
                    <a:cubicBezTo>
                      <a:pt x="13059" y="38693"/>
                      <a:pt x="13101" y="38686"/>
                      <a:pt x="13140" y="38673"/>
                    </a:cubicBezTo>
                    <a:cubicBezTo>
                      <a:pt x="13211" y="38695"/>
                      <a:pt x="13275" y="38722"/>
                      <a:pt x="13350" y="38738"/>
                    </a:cubicBezTo>
                    <a:cubicBezTo>
                      <a:pt x="13377" y="38738"/>
                      <a:pt x="13410" y="38744"/>
                      <a:pt x="13437" y="38744"/>
                    </a:cubicBezTo>
                    <a:cubicBezTo>
                      <a:pt x="13495" y="38744"/>
                      <a:pt x="13554" y="38733"/>
                      <a:pt x="13608" y="38712"/>
                    </a:cubicBezTo>
                    <a:cubicBezTo>
                      <a:pt x="13571" y="38519"/>
                      <a:pt x="13538" y="38325"/>
                      <a:pt x="13527" y="38137"/>
                    </a:cubicBezTo>
                    <a:cubicBezTo>
                      <a:pt x="13662" y="38018"/>
                      <a:pt x="13769" y="37842"/>
                      <a:pt x="13856" y="37605"/>
                    </a:cubicBezTo>
                    <a:cubicBezTo>
                      <a:pt x="13968" y="37304"/>
                      <a:pt x="14107" y="37089"/>
                      <a:pt x="14258" y="36939"/>
                    </a:cubicBezTo>
                    <a:cubicBezTo>
                      <a:pt x="14410" y="36871"/>
                      <a:pt x="14553" y="36842"/>
                      <a:pt x="14690" y="36842"/>
                    </a:cubicBezTo>
                    <a:cubicBezTo>
                      <a:pt x="15456" y="36842"/>
                      <a:pt x="16029" y="37755"/>
                      <a:pt x="16874" y="37755"/>
                    </a:cubicBezTo>
                    <a:cubicBezTo>
                      <a:pt x="16908" y="37755"/>
                      <a:pt x="16941" y="37753"/>
                      <a:pt x="16976" y="37750"/>
                    </a:cubicBezTo>
                    <a:lnTo>
                      <a:pt x="17105" y="37750"/>
                    </a:lnTo>
                    <a:cubicBezTo>
                      <a:pt x="17111" y="37739"/>
                      <a:pt x="17122" y="37728"/>
                      <a:pt x="17127" y="37718"/>
                    </a:cubicBezTo>
                    <a:cubicBezTo>
                      <a:pt x="17245" y="37681"/>
                      <a:pt x="17320" y="37572"/>
                      <a:pt x="17330" y="37455"/>
                    </a:cubicBezTo>
                    <a:cubicBezTo>
                      <a:pt x="17503" y="37218"/>
                      <a:pt x="17615" y="36960"/>
                      <a:pt x="17454" y="36611"/>
                    </a:cubicBezTo>
                    <a:cubicBezTo>
                      <a:pt x="16928" y="35462"/>
                      <a:pt x="17363" y="34909"/>
                      <a:pt x="18567" y="34800"/>
                    </a:cubicBezTo>
                    <a:cubicBezTo>
                      <a:pt x="19001" y="34763"/>
                      <a:pt x="19276" y="34505"/>
                      <a:pt x="19232" y="34022"/>
                    </a:cubicBezTo>
                    <a:cubicBezTo>
                      <a:pt x="19195" y="34006"/>
                      <a:pt x="19179" y="33989"/>
                      <a:pt x="19152" y="33974"/>
                    </a:cubicBezTo>
                    <a:cubicBezTo>
                      <a:pt x="19490" y="33355"/>
                      <a:pt x="19710" y="32608"/>
                      <a:pt x="19819" y="31926"/>
                    </a:cubicBezTo>
                    <a:cubicBezTo>
                      <a:pt x="19819" y="31921"/>
                      <a:pt x="19819" y="31921"/>
                      <a:pt x="19824" y="31921"/>
                    </a:cubicBezTo>
                    <a:cubicBezTo>
                      <a:pt x="19819" y="31921"/>
                      <a:pt x="19819" y="31916"/>
                      <a:pt x="19819" y="31916"/>
                    </a:cubicBezTo>
                    <a:cubicBezTo>
                      <a:pt x="19829" y="31862"/>
                      <a:pt x="19839" y="31803"/>
                      <a:pt x="19851" y="31755"/>
                    </a:cubicBezTo>
                    <a:cubicBezTo>
                      <a:pt x="19941" y="31061"/>
                      <a:pt x="19894" y="30401"/>
                      <a:pt x="19936" y="29745"/>
                    </a:cubicBezTo>
                    <a:cubicBezTo>
                      <a:pt x="20243" y="29326"/>
                      <a:pt x="20677" y="29010"/>
                      <a:pt x="20957" y="28520"/>
                    </a:cubicBezTo>
                    <a:cubicBezTo>
                      <a:pt x="21456" y="27639"/>
                      <a:pt x="21887" y="26705"/>
                      <a:pt x="21956" y="25690"/>
                    </a:cubicBezTo>
                    <a:cubicBezTo>
                      <a:pt x="21972" y="25470"/>
                      <a:pt x="21924" y="25292"/>
                      <a:pt x="21833" y="25147"/>
                    </a:cubicBezTo>
                    <a:cubicBezTo>
                      <a:pt x="21736" y="24803"/>
                      <a:pt x="21565" y="24470"/>
                      <a:pt x="21376" y="24136"/>
                    </a:cubicBezTo>
                    <a:cubicBezTo>
                      <a:pt x="21220" y="22299"/>
                      <a:pt x="21376" y="20457"/>
                      <a:pt x="21173" y="18604"/>
                    </a:cubicBezTo>
                    <a:cubicBezTo>
                      <a:pt x="20747" y="14768"/>
                      <a:pt x="20565" y="10900"/>
                      <a:pt x="20258" y="7048"/>
                    </a:cubicBezTo>
                    <a:cubicBezTo>
                      <a:pt x="20231" y="6705"/>
                      <a:pt x="20206" y="6393"/>
                      <a:pt x="20307" y="6189"/>
                    </a:cubicBezTo>
                    <a:cubicBezTo>
                      <a:pt x="20253" y="5984"/>
                      <a:pt x="20199" y="5785"/>
                      <a:pt x="20141" y="5592"/>
                    </a:cubicBezTo>
                    <a:cubicBezTo>
                      <a:pt x="19915" y="4845"/>
                      <a:pt x="19631" y="4131"/>
                      <a:pt x="19356" y="3427"/>
                    </a:cubicBezTo>
                    <a:cubicBezTo>
                      <a:pt x="18964" y="2443"/>
                      <a:pt x="18599" y="1515"/>
                      <a:pt x="18379" y="526"/>
                    </a:cubicBezTo>
                    <a:cubicBezTo>
                      <a:pt x="18330" y="295"/>
                      <a:pt x="18201" y="118"/>
                      <a:pt x="180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545275" y="1189325"/>
                <a:ext cx="1041025" cy="1037375"/>
              </a:xfrm>
              <a:custGeom>
                <a:avLst/>
                <a:gdLst/>
                <a:ahLst/>
                <a:cxnLst/>
                <a:rect l="l" t="t" r="r" b="b"/>
                <a:pathLst>
                  <a:path w="41641" h="41495" extrusionOk="0">
                    <a:moveTo>
                      <a:pt x="11653" y="0"/>
                    </a:moveTo>
                    <a:cubicBezTo>
                      <a:pt x="10251" y="0"/>
                      <a:pt x="9407" y="752"/>
                      <a:pt x="8591" y="1483"/>
                    </a:cubicBezTo>
                    <a:cubicBezTo>
                      <a:pt x="8398" y="1649"/>
                      <a:pt x="8205" y="1827"/>
                      <a:pt x="8005" y="1988"/>
                    </a:cubicBezTo>
                    <a:cubicBezTo>
                      <a:pt x="5775" y="3798"/>
                      <a:pt x="3197" y="5190"/>
                      <a:pt x="307" y="6699"/>
                    </a:cubicBezTo>
                    <a:cubicBezTo>
                      <a:pt x="243" y="6732"/>
                      <a:pt x="184" y="6779"/>
                      <a:pt x="140" y="6839"/>
                    </a:cubicBezTo>
                    <a:cubicBezTo>
                      <a:pt x="97" y="6888"/>
                      <a:pt x="65" y="6947"/>
                      <a:pt x="43" y="7017"/>
                    </a:cubicBezTo>
                    <a:cubicBezTo>
                      <a:pt x="1" y="7151"/>
                      <a:pt x="17" y="7295"/>
                      <a:pt x="87" y="7424"/>
                    </a:cubicBezTo>
                    <a:cubicBezTo>
                      <a:pt x="87" y="7431"/>
                      <a:pt x="92" y="7436"/>
                      <a:pt x="97" y="7441"/>
                    </a:cubicBezTo>
                    <a:cubicBezTo>
                      <a:pt x="361" y="7600"/>
                      <a:pt x="641" y="7655"/>
                      <a:pt x="931" y="7655"/>
                    </a:cubicBezTo>
                    <a:cubicBezTo>
                      <a:pt x="1042" y="7655"/>
                      <a:pt x="1154" y="7647"/>
                      <a:pt x="1268" y="7634"/>
                    </a:cubicBezTo>
                    <a:lnTo>
                      <a:pt x="1268" y="7634"/>
                    </a:lnTo>
                    <a:cubicBezTo>
                      <a:pt x="1231" y="7875"/>
                      <a:pt x="1215" y="8113"/>
                      <a:pt x="1537" y="8177"/>
                    </a:cubicBezTo>
                    <a:cubicBezTo>
                      <a:pt x="1451" y="8832"/>
                      <a:pt x="1913" y="8951"/>
                      <a:pt x="2403" y="9042"/>
                    </a:cubicBezTo>
                    <a:cubicBezTo>
                      <a:pt x="3132" y="9171"/>
                      <a:pt x="3863" y="9305"/>
                      <a:pt x="4594" y="9439"/>
                    </a:cubicBezTo>
                    <a:cubicBezTo>
                      <a:pt x="5426" y="9558"/>
                      <a:pt x="6264" y="9675"/>
                      <a:pt x="7097" y="9794"/>
                    </a:cubicBezTo>
                    <a:cubicBezTo>
                      <a:pt x="7144" y="9924"/>
                      <a:pt x="7182" y="10062"/>
                      <a:pt x="7327" y="10062"/>
                    </a:cubicBezTo>
                    <a:cubicBezTo>
                      <a:pt x="7350" y="10062"/>
                      <a:pt x="7375" y="10059"/>
                      <a:pt x="7404" y="10052"/>
                    </a:cubicBezTo>
                    <a:lnTo>
                      <a:pt x="7404" y="10052"/>
                    </a:lnTo>
                    <a:cubicBezTo>
                      <a:pt x="7323" y="10320"/>
                      <a:pt x="7457" y="10476"/>
                      <a:pt x="7699" y="10583"/>
                    </a:cubicBezTo>
                    <a:lnTo>
                      <a:pt x="7699" y="10573"/>
                    </a:lnTo>
                    <a:cubicBezTo>
                      <a:pt x="9048" y="11180"/>
                      <a:pt x="10799" y="10390"/>
                      <a:pt x="11959" y="12055"/>
                    </a:cubicBezTo>
                    <a:cubicBezTo>
                      <a:pt x="12351" y="12620"/>
                      <a:pt x="12851" y="12915"/>
                      <a:pt x="12668" y="13672"/>
                    </a:cubicBezTo>
                    <a:cubicBezTo>
                      <a:pt x="12588" y="14006"/>
                      <a:pt x="12437" y="14644"/>
                      <a:pt x="12588" y="14644"/>
                    </a:cubicBezTo>
                    <a:cubicBezTo>
                      <a:pt x="12814" y="14644"/>
                      <a:pt x="12985" y="14688"/>
                      <a:pt x="13114" y="14758"/>
                    </a:cubicBezTo>
                    <a:cubicBezTo>
                      <a:pt x="10235" y="17272"/>
                      <a:pt x="8468" y="21693"/>
                      <a:pt x="8778" y="25529"/>
                    </a:cubicBezTo>
                    <a:cubicBezTo>
                      <a:pt x="8785" y="25610"/>
                      <a:pt x="8800" y="25690"/>
                      <a:pt x="8805" y="25771"/>
                    </a:cubicBezTo>
                    <a:cubicBezTo>
                      <a:pt x="12658" y="27581"/>
                      <a:pt x="15338" y="30155"/>
                      <a:pt x="15338" y="34629"/>
                    </a:cubicBezTo>
                    <a:cubicBezTo>
                      <a:pt x="15338" y="36074"/>
                      <a:pt x="17101" y="39781"/>
                      <a:pt x="17101" y="39781"/>
                    </a:cubicBezTo>
                    <a:cubicBezTo>
                      <a:pt x="19244" y="39781"/>
                      <a:pt x="21264" y="40420"/>
                      <a:pt x="22988" y="41494"/>
                    </a:cubicBezTo>
                    <a:cubicBezTo>
                      <a:pt x="29085" y="40678"/>
                      <a:pt x="36543" y="41130"/>
                      <a:pt x="38869" y="35301"/>
                    </a:cubicBezTo>
                    <a:cubicBezTo>
                      <a:pt x="39159" y="34564"/>
                      <a:pt x="39368" y="33733"/>
                      <a:pt x="39491" y="32776"/>
                    </a:cubicBezTo>
                    <a:cubicBezTo>
                      <a:pt x="40072" y="32255"/>
                      <a:pt x="40518" y="31712"/>
                      <a:pt x="40850" y="31148"/>
                    </a:cubicBezTo>
                    <a:cubicBezTo>
                      <a:pt x="41189" y="30584"/>
                      <a:pt x="41410" y="29999"/>
                      <a:pt x="41549" y="29392"/>
                    </a:cubicBezTo>
                    <a:cubicBezTo>
                      <a:pt x="41641" y="25668"/>
                      <a:pt x="41641" y="19695"/>
                      <a:pt x="36994" y="19028"/>
                    </a:cubicBezTo>
                    <a:cubicBezTo>
                      <a:pt x="36994" y="19028"/>
                      <a:pt x="36327" y="20356"/>
                      <a:pt x="36327" y="21021"/>
                    </a:cubicBezTo>
                    <a:cubicBezTo>
                      <a:pt x="36327" y="16375"/>
                      <a:pt x="36994" y="12388"/>
                      <a:pt x="32824" y="9100"/>
                    </a:cubicBezTo>
                    <a:cubicBezTo>
                      <a:pt x="32777" y="9047"/>
                      <a:pt x="32717" y="9003"/>
                      <a:pt x="32663" y="8956"/>
                    </a:cubicBezTo>
                    <a:cubicBezTo>
                      <a:pt x="32895" y="8939"/>
                      <a:pt x="33158" y="8881"/>
                      <a:pt x="33357" y="8655"/>
                    </a:cubicBezTo>
                    <a:cubicBezTo>
                      <a:pt x="33523" y="8456"/>
                      <a:pt x="33588" y="8198"/>
                      <a:pt x="33540" y="7887"/>
                    </a:cubicBezTo>
                    <a:cubicBezTo>
                      <a:pt x="33475" y="7409"/>
                      <a:pt x="33126" y="7097"/>
                      <a:pt x="32663" y="7097"/>
                    </a:cubicBezTo>
                    <a:cubicBezTo>
                      <a:pt x="32514" y="7097"/>
                      <a:pt x="32358" y="7129"/>
                      <a:pt x="32207" y="7193"/>
                    </a:cubicBezTo>
                    <a:cubicBezTo>
                      <a:pt x="32008" y="7269"/>
                      <a:pt x="31820" y="7312"/>
                      <a:pt x="31648" y="7312"/>
                    </a:cubicBezTo>
                    <a:cubicBezTo>
                      <a:pt x="31165" y="7312"/>
                      <a:pt x="30736" y="7005"/>
                      <a:pt x="30246" y="6313"/>
                    </a:cubicBezTo>
                    <a:cubicBezTo>
                      <a:pt x="29725" y="5582"/>
                      <a:pt x="29059" y="5222"/>
                      <a:pt x="28210" y="5222"/>
                    </a:cubicBezTo>
                    <a:cubicBezTo>
                      <a:pt x="27963" y="5222"/>
                      <a:pt x="27699" y="5249"/>
                      <a:pt x="27388" y="5308"/>
                    </a:cubicBezTo>
                    <a:cubicBezTo>
                      <a:pt x="26942" y="5393"/>
                      <a:pt x="26577" y="5458"/>
                      <a:pt x="26352" y="5458"/>
                    </a:cubicBezTo>
                    <a:cubicBezTo>
                      <a:pt x="26152" y="5458"/>
                      <a:pt x="26094" y="5458"/>
                      <a:pt x="25846" y="4304"/>
                    </a:cubicBezTo>
                    <a:cubicBezTo>
                      <a:pt x="25787" y="4024"/>
                      <a:pt x="25653" y="3379"/>
                      <a:pt x="25013" y="3379"/>
                    </a:cubicBezTo>
                    <a:cubicBezTo>
                      <a:pt x="24863" y="3379"/>
                      <a:pt x="24701" y="3427"/>
                      <a:pt x="24525" y="3519"/>
                    </a:cubicBezTo>
                    <a:cubicBezTo>
                      <a:pt x="23692" y="3949"/>
                      <a:pt x="22789" y="4153"/>
                      <a:pt x="21828" y="4374"/>
                    </a:cubicBezTo>
                    <a:cubicBezTo>
                      <a:pt x="21151" y="4530"/>
                      <a:pt x="20447" y="4684"/>
                      <a:pt x="19765" y="4932"/>
                    </a:cubicBezTo>
                    <a:cubicBezTo>
                      <a:pt x="18921" y="5244"/>
                      <a:pt x="18234" y="5770"/>
                      <a:pt x="17756" y="6479"/>
                    </a:cubicBezTo>
                    <a:cubicBezTo>
                      <a:pt x="17191" y="6189"/>
                      <a:pt x="16628" y="6038"/>
                      <a:pt x="16069" y="6038"/>
                    </a:cubicBezTo>
                    <a:cubicBezTo>
                      <a:pt x="15757" y="6038"/>
                      <a:pt x="15445" y="6087"/>
                      <a:pt x="15150" y="6179"/>
                    </a:cubicBezTo>
                    <a:cubicBezTo>
                      <a:pt x="15026" y="6216"/>
                      <a:pt x="14919" y="6238"/>
                      <a:pt x="14828" y="6238"/>
                    </a:cubicBezTo>
                    <a:cubicBezTo>
                      <a:pt x="14683" y="6238"/>
                      <a:pt x="14527" y="6206"/>
                      <a:pt x="14307" y="5861"/>
                    </a:cubicBezTo>
                    <a:cubicBezTo>
                      <a:pt x="13749" y="4969"/>
                      <a:pt x="12921" y="4588"/>
                      <a:pt x="12120" y="4212"/>
                    </a:cubicBezTo>
                    <a:cubicBezTo>
                      <a:pt x="12029" y="4169"/>
                      <a:pt x="11937" y="4126"/>
                      <a:pt x="11847" y="4083"/>
                    </a:cubicBezTo>
                    <a:cubicBezTo>
                      <a:pt x="11535" y="3938"/>
                      <a:pt x="11240" y="3863"/>
                      <a:pt x="10944" y="3863"/>
                    </a:cubicBezTo>
                    <a:cubicBezTo>
                      <a:pt x="10396" y="3863"/>
                      <a:pt x="9950" y="4111"/>
                      <a:pt x="9536" y="4421"/>
                    </a:cubicBezTo>
                    <a:cubicBezTo>
                      <a:pt x="9810" y="3530"/>
                      <a:pt x="10461" y="2896"/>
                      <a:pt x="11138" y="2241"/>
                    </a:cubicBezTo>
                    <a:cubicBezTo>
                      <a:pt x="11577" y="1810"/>
                      <a:pt x="12034" y="1371"/>
                      <a:pt x="12388" y="843"/>
                    </a:cubicBezTo>
                    <a:cubicBezTo>
                      <a:pt x="12497" y="687"/>
                      <a:pt x="12512" y="489"/>
                      <a:pt x="12432" y="317"/>
                    </a:cubicBezTo>
                    <a:cubicBezTo>
                      <a:pt x="12351" y="146"/>
                      <a:pt x="12185" y="27"/>
                      <a:pt x="11996" y="10"/>
                    </a:cubicBezTo>
                    <a:cubicBezTo>
                      <a:pt x="11879" y="0"/>
                      <a:pt x="11766" y="0"/>
                      <a:pt x="116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2882975" y="1455650"/>
                <a:ext cx="959900" cy="605225"/>
              </a:xfrm>
              <a:custGeom>
                <a:avLst/>
                <a:gdLst/>
                <a:ahLst/>
                <a:cxnLst/>
                <a:rect l="l" t="t" r="r" b="b"/>
                <a:pathLst>
                  <a:path w="38396" h="24209" extrusionOk="0">
                    <a:moveTo>
                      <a:pt x="1575" y="1"/>
                    </a:moveTo>
                    <a:cubicBezTo>
                      <a:pt x="1537" y="43"/>
                      <a:pt x="1510" y="86"/>
                      <a:pt x="1478" y="135"/>
                    </a:cubicBezTo>
                    <a:lnTo>
                      <a:pt x="1478" y="495"/>
                    </a:lnTo>
                    <a:cubicBezTo>
                      <a:pt x="1398" y="1021"/>
                      <a:pt x="1317" y="1574"/>
                      <a:pt x="1220" y="2193"/>
                    </a:cubicBezTo>
                    <a:cubicBezTo>
                      <a:pt x="1231" y="2186"/>
                      <a:pt x="1237" y="2176"/>
                      <a:pt x="1242" y="2171"/>
                    </a:cubicBezTo>
                    <a:lnTo>
                      <a:pt x="1242" y="2171"/>
                    </a:lnTo>
                    <a:cubicBezTo>
                      <a:pt x="1220" y="2396"/>
                      <a:pt x="1215" y="2622"/>
                      <a:pt x="1205" y="2853"/>
                    </a:cubicBezTo>
                    <a:cubicBezTo>
                      <a:pt x="1183" y="3282"/>
                      <a:pt x="1108" y="3708"/>
                      <a:pt x="1049" y="4132"/>
                    </a:cubicBezTo>
                    <a:cubicBezTo>
                      <a:pt x="930" y="4631"/>
                      <a:pt x="850" y="5136"/>
                      <a:pt x="823" y="5642"/>
                    </a:cubicBezTo>
                    <a:cubicBezTo>
                      <a:pt x="806" y="6006"/>
                      <a:pt x="726" y="6215"/>
                      <a:pt x="570" y="6319"/>
                    </a:cubicBezTo>
                    <a:cubicBezTo>
                      <a:pt x="570" y="6351"/>
                      <a:pt x="565" y="6383"/>
                      <a:pt x="565" y="6415"/>
                    </a:cubicBezTo>
                    <a:cubicBezTo>
                      <a:pt x="779" y="6527"/>
                      <a:pt x="947" y="6694"/>
                      <a:pt x="1054" y="6936"/>
                    </a:cubicBezTo>
                    <a:cubicBezTo>
                      <a:pt x="1037" y="7092"/>
                      <a:pt x="1022" y="7247"/>
                      <a:pt x="1011" y="7403"/>
                    </a:cubicBezTo>
                    <a:cubicBezTo>
                      <a:pt x="683" y="11303"/>
                      <a:pt x="414" y="15208"/>
                      <a:pt x="44" y="19103"/>
                    </a:cubicBezTo>
                    <a:cubicBezTo>
                      <a:pt x="1" y="19604"/>
                      <a:pt x="33" y="19904"/>
                      <a:pt x="238" y="20065"/>
                    </a:cubicBezTo>
                    <a:cubicBezTo>
                      <a:pt x="393" y="20189"/>
                      <a:pt x="640" y="20243"/>
                      <a:pt x="1032" y="20248"/>
                    </a:cubicBezTo>
                    <a:cubicBezTo>
                      <a:pt x="3030" y="20269"/>
                      <a:pt x="5029" y="20425"/>
                      <a:pt x="7022" y="20533"/>
                    </a:cubicBezTo>
                    <a:cubicBezTo>
                      <a:pt x="7200" y="20538"/>
                      <a:pt x="7377" y="20538"/>
                      <a:pt x="7575" y="20591"/>
                    </a:cubicBezTo>
                    <a:cubicBezTo>
                      <a:pt x="8483" y="20624"/>
                      <a:pt x="9397" y="20710"/>
                      <a:pt x="10310" y="20785"/>
                    </a:cubicBezTo>
                    <a:lnTo>
                      <a:pt x="10310" y="20774"/>
                    </a:lnTo>
                    <a:cubicBezTo>
                      <a:pt x="12201" y="20876"/>
                      <a:pt x="14092" y="20978"/>
                      <a:pt x="15978" y="21081"/>
                    </a:cubicBezTo>
                    <a:cubicBezTo>
                      <a:pt x="16000" y="21081"/>
                      <a:pt x="16015" y="21086"/>
                      <a:pt x="16037" y="21086"/>
                    </a:cubicBezTo>
                    <a:cubicBezTo>
                      <a:pt x="17525" y="21107"/>
                      <a:pt x="19008" y="21275"/>
                      <a:pt x="20496" y="21300"/>
                    </a:cubicBezTo>
                    <a:cubicBezTo>
                      <a:pt x="20651" y="21304"/>
                      <a:pt x="20808" y="21305"/>
                      <a:pt x="20965" y="21305"/>
                    </a:cubicBezTo>
                    <a:cubicBezTo>
                      <a:pt x="21592" y="21305"/>
                      <a:pt x="22228" y="21283"/>
                      <a:pt x="22859" y="21275"/>
                    </a:cubicBezTo>
                    <a:lnTo>
                      <a:pt x="24939" y="21382"/>
                    </a:lnTo>
                    <a:cubicBezTo>
                      <a:pt x="25638" y="21478"/>
                      <a:pt x="26335" y="21634"/>
                      <a:pt x="27034" y="21677"/>
                    </a:cubicBezTo>
                    <a:cubicBezTo>
                      <a:pt x="27356" y="21694"/>
                      <a:pt x="27770" y="21709"/>
                      <a:pt x="27979" y="21999"/>
                    </a:cubicBezTo>
                    <a:cubicBezTo>
                      <a:pt x="28125" y="22198"/>
                      <a:pt x="28157" y="22371"/>
                      <a:pt x="28242" y="22590"/>
                    </a:cubicBezTo>
                    <a:cubicBezTo>
                      <a:pt x="28323" y="22822"/>
                      <a:pt x="28474" y="22902"/>
                      <a:pt x="28640" y="22919"/>
                    </a:cubicBezTo>
                    <a:cubicBezTo>
                      <a:pt x="28883" y="22843"/>
                      <a:pt x="29122" y="22744"/>
                      <a:pt x="29368" y="22744"/>
                    </a:cubicBezTo>
                    <a:cubicBezTo>
                      <a:pt x="29405" y="22744"/>
                      <a:pt x="29441" y="22746"/>
                      <a:pt x="29478" y="22751"/>
                    </a:cubicBezTo>
                    <a:cubicBezTo>
                      <a:pt x="29574" y="22736"/>
                      <a:pt x="29667" y="22727"/>
                      <a:pt x="29758" y="22727"/>
                    </a:cubicBezTo>
                    <a:cubicBezTo>
                      <a:pt x="29956" y="22727"/>
                      <a:pt x="30144" y="22771"/>
                      <a:pt x="30332" y="22897"/>
                    </a:cubicBezTo>
                    <a:cubicBezTo>
                      <a:pt x="30558" y="23047"/>
                      <a:pt x="30649" y="23338"/>
                      <a:pt x="30778" y="23579"/>
                    </a:cubicBezTo>
                    <a:cubicBezTo>
                      <a:pt x="30924" y="23730"/>
                      <a:pt x="31068" y="23858"/>
                      <a:pt x="31235" y="23955"/>
                    </a:cubicBezTo>
                    <a:cubicBezTo>
                      <a:pt x="31267" y="23963"/>
                      <a:pt x="31304" y="23968"/>
                      <a:pt x="31342" y="23968"/>
                    </a:cubicBezTo>
                    <a:cubicBezTo>
                      <a:pt x="31356" y="23968"/>
                      <a:pt x="31371" y="23967"/>
                      <a:pt x="31385" y="23965"/>
                    </a:cubicBezTo>
                    <a:cubicBezTo>
                      <a:pt x="31762" y="23955"/>
                      <a:pt x="32095" y="23815"/>
                      <a:pt x="32439" y="23697"/>
                    </a:cubicBezTo>
                    <a:cubicBezTo>
                      <a:pt x="32481" y="23665"/>
                      <a:pt x="32529" y="23648"/>
                      <a:pt x="32588" y="23648"/>
                    </a:cubicBezTo>
                    <a:cubicBezTo>
                      <a:pt x="32697" y="23611"/>
                      <a:pt x="32804" y="23584"/>
                      <a:pt x="32911" y="23563"/>
                    </a:cubicBezTo>
                    <a:cubicBezTo>
                      <a:pt x="32927" y="23563"/>
                      <a:pt x="32948" y="23557"/>
                      <a:pt x="32965" y="23557"/>
                    </a:cubicBezTo>
                    <a:cubicBezTo>
                      <a:pt x="33126" y="23422"/>
                      <a:pt x="33288" y="23360"/>
                      <a:pt x="33449" y="23360"/>
                    </a:cubicBezTo>
                    <a:cubicBezTo>
                      <a:pt x="33621" y="23360"/>
                      <a:pt x="33793" y="23430"/>
                      <a:pt x="33964" y="23557"/>
                    </a:cubicBezTo>
                    <a:cubicBezTo>
                      <a:pt x="34453" y="23643"/>
                      <a:pt x="34921" y="23847"/>
                      <a:pt x="35323" y="24164"/>
                    </a:cubicBezTo>
                    <a:cubicBezTo>
                      <a:pt x="35619" y="24199"/>
                      <a:pt x="35916" y="24209"/>
                      <a:pt x="36214" y="24209"/>
                    </a:cubicBezTo>
                    <a:cubicBezTo>
                      <a:pt x="36467" y="24209"/>
                      <a:pt x="36720" y="24202"/>
                      <a:pt x="36972" y="24196"/>
                    </a:cubicBezTo>
                    <a:cubicBezTo>
                      <a:pt x="37031" y="24196"/>
                      <a:pt x="37091" y="24191"/>
                      <a:pt x="37145" y="24191"/>
                    </a:cubicBezTo>
                    <a:cubicBezTo>
                      <a:pt x="37138" y="24127"/>
                      <a:pt x="37138" y="24057"/>
                      <a:pt x="37133" y="23987"/>
                    </a:cubicBezTo>
                    <a:cubicBezTo>
                      <a:pt x="37133" y="23923"/>
                      <a:pt x="37128" y="23853"/>
                      <a:pt x="37133" y="23789"/>
                    </a:cubicBezTo>
                    <a:cubicBezTo>
                      <a:pt x="38395" y="22988"/>
                      <a:pt x="37730" y="22988"/>
                      <a:pt x="37381" y="22010"/>
                    </a:cubicBezTo>
                    <a:cubicBezTo>
                      <a:pt x="37413" y="21962"/>
                      <a:pt x="37450" y="21913"/>
                      <a:pt x="37493" y="21865"/>
                    </a:cubicBezTo>
                    <a:cubicBezTo>
                      <a:pt x="37525" y="21838"/>
                      <a:pt x="37564" y="21823"/>
                      <a:pt x="37606" y="21806"/>
                    </a:cubicBezTo>
                    <a:cubicBezTo>
                      <a:pt x="37644" y="21714"/>
                      <a:pt x="37654" y="21618"/>
                      <a:pt x="37666" y="21521"/>
                    </a:cubicBezTo>
                    <a:cubicBezTo>
                      <a:pt x="37671" y="21473"/>
                      <a:pt x="37671" y="21419"/>
                      <a:pt x="37676" y="21371"/>
                    </a:cubicBezTo>
                    <a:cubicBezTo>
                      <a:pt x="37698" y="21221"/>
                      <a:pt x="37713" y="20920"/>
                      <a:pt x="37703" y="20586"/>
                    </a:cubicBezTo>
                    <a:cubicBezTo>
                      <a:pt x="37703" y="20544"/>
                      <a:pt x="37698" y="20501"/>
                      <a:pt x="37698" y="20457"/>
                    </a:cubicBezTo>
                    <a:cubicBezTo>
                      <a:pt x="37730" y="19668"/>
                      <a:pt x="37730" y="19002"/>
                      <a:pt x="37751" y="18491"/>
                    </a:cubicBezTo>
                    <a:cubicBezTo>
                      <a:pt x="37725" y="18432"/>
                      <a:pt x="37708" y="18362"/>
                      <a:pt x="37693" y="18292"/>
                    </a:cubicBezTo>
                    <a:cubicBezTo>
                      <a:pt x="37676" y="18223"/>
                      <a:pt x="37661" y="18153"/>
                      <a:pt x="37649" y="18072"/>
                    </a:cubicBezTo>
                    <a:cubicBezTo>
                      <a:pt x="37822" y="17073"/>
                      <a:pt x="37966" y="16068"/>
                      <a:pt x="37907" y="15021"/>
                    </a:cubicBezTo>
                    <a:cubicBezTo>
                      <a:pt x="37768" y="12507"/>
                      <a:pt x="37869" y="9981"/>
                      <a:pt x="37875" y="7462"/>
                    </a:cubicBezTo>
                    <a:cubicBezTo>
                      <a:pt x="37875" y="6979"/>
                      <a:pt x="37924" y="6490"/>
                      <a:pt x="37617" y="6066"/>
                    </a:cubicBezTo>
                    <a:cubicBezTo>
                      <a:pt x="37230" y="5694"/>
                      <a:pt x="36887" y="5313"/>
                      <a:pt x="36677" y="4916"/>
                    </a:cubicBezTo>
                    <a:cubicBezTo>
                      <a:pt x="36327" y="4249"/>
                      <a:pt x="36349" y="3535"/>
                      <a:pt x="37138" y="2714"/>
                    </a:cubicBezTo>
                    <a:lnTo>
                      <a:pt x="37145" y="2714"/>
                    </a:lnTo>
                    <a:cubicBezTo>
                      <a:pt x="37214" y="2364"/>
                      <a:pt x="37133" y="2203"/>
                      <a:pt x="36984" y="2128"/>
                    </a:cubicBezTo>
                    <a:cubicBezTo>
                      <a:pt x="36977" y="2101"/>
                      <a:pt x="36972" y="2069"/>
                      <a:pt x="36962" y="2037"/>
                    </a:cubicBezTo>
                    <a:cubicBezTo>
                      <a:pt x="36935" y="2052"/>
                      <a:pt x="36908" y="2069"/>
                      <a:pt x="36875" y="2084"/>
                    </a:cubicBezTo>
                    <a:cubicBezTo>
                      <a:pt x="36714" y="2042"/>
                      <a:pt x="36510" y="2052"/>
                      <a:pt x="36322" y="2042"/>
                    </a:cubicBezTo>
                    <a:cubicBezTo>
                      <a:pt x="29087" y="1677"/>
                      <a:pt x="21850" y="1316"/>
                      <a:pt x="14619" y="951"/>
                    </a:cubicBezTo>
                    <a:cubicBezTo>
                      <a:pt x="11153" y="774"/>
                      <a:pt x="7694" y="591"/>
                      <a:pt x="4228" y="403"/>
                    </a:cubicBezTo>
                    <a:cubicBezTo>
                      <a:pt x="4074" y="393"/>
                      <a:pt x="3918" y="284"/>
                      <a:pt x="3762" y="220"/>
                    </a:cubicBezTo>
                    <a:cubicBezTo>
                      <a:pt x="3461" y="205"/>
                      <a:pt x="3154" y="188"/>
                      <a:pt x="2854" y="167"/>
                    </a:cubicBezTo>
                    <a:cubicBezTo>
                      <a:pt x="2736" y="146"/>
                      <a:pt x="2631" y="136"/>
                      <a:pt x="2537" y="136"/>
                    </a:cubicBezTo>
                    <a:cubicBezTo>
                      <a:pt x="2244" y="136"/>
                      <a:pt x="2063" y="233"/>
                      <a:pt x="1946" y="393"/>
                    </a:cubicBezTo>
                    <a:cubicBezTo>
                      <a:pt x="1785" y="279"/>
                      <a:pt x="1666" y="145"/>
                      <a:pt x="1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162775" y="3720375"/>
                <a:ext cx="790825" cy="670525"/>
              </a:xfrm>
              <a:custGeom>
                <a:avLst/>
                <a:gdLst/>
                <a:ahLst/>
                <a:cxnLst/>
                <a:rect l="l" t="t" r="r" b="b"/>
                <a:pathLst>
                  <a:path w="31633" h="26821" extrusionOk="0">
                    <a:moveTo>
                      <a:pt x="16037" y="8378"/>
                    </a:moveTo>
                    <a:cubicBezTo>
                      <a:pt x="16036" y="8379"/>
                      <a:pt x="16035" y="8381"/>
                      <a:pt x="16034" y="8382"/>
                    </a:cubicBezTo>
                    <a:lnTo>
                      <a:pt x="16034" y="8382"/>
                    </a:lnTo>
                    <a:cubicBezTo>
                      <a:pt x="16035" y="8382"/>
                      <a:pt x="16037" y="8380"/>
                      <a:pt x="16037" y="8378"/>
                    </a:cubicBezTo>
                    <a:close/>
                    <a:moveTo>
                      <a:pt x="23595" y="17951"/>
                    </a:moveTo>
                    <a:cubicBezTo>
                      <a:pt x="23708" y="17951"/>
                      <a:pt x="23832" y="17978"/>
                      <a:pt x="23976" y="18042"/>
                    </a:cubicBezTo>
                    <a:cubicBezTo>
                      <a:pt x="24417" y="18231"/>
                      <a:pt x="24863" y="18380"/>
                      <a:pt x="25325" y="18499"/>
                    </a:cubicBezTo>
                    <a:cubicBezTo>
                      <a:pt x="25142" y="18547"/>
                      <a:pt x="24965" y="18633"/>
                      <a:pt x="24794" y="18719"/>
                    </a:cubicBezTo>
                    <a:cubicBezTo>
                      <a:pt x="24691" y="18767"/>
                      <a:pt x="24589" y="18816"/>
                      <a:pt x="24487" y="18853"/>
                    </a:cubicBezTo>
                    <a:cubicBezTo>
                      <a:pt x="24385" y="18896"/>
                      <a:pt x="24283" y="18940"/>
                      <a:pt x="24181" y="18982"/>
                    </a:cubicBezTo>
                    <a:cubicBezTo>
                      <a:pt x="23885" y="19101"/>
                      <a:pt x="23606" y="19218"/>
                      <a:pt x="23337" y="19262"/>
                    </a:cubicBezTo>
                    <a:cubicBezTo>
                      <a:pt x="23305" y="19267"/>
                      <a:pt x="23272" y="19273"/>
                      <a:pt x="23240" y="19273"/>
                    </a:cubicBezTo>
                    <a:cubicBezTo>
                      <a:pt x="23058" y="19273"/>
                      <a:pt x="22886" y="19176"/>
                      <a:pt x="22795" y="19030"/>
                    </a:cubicBezTo>
                    <a:cubicBezTo>
                      <a:pt x="22736" y="18933"/>
                      <a:pt x="22724" y="18837"/>
                      <a:pt x="22773" y="18740"/>
                    </a:cubicBezTo>
                    <a:cubicBezTo>
                      <a:pt x="23133" y="18031"/>
                      <a:pt x="23413" y="17951"/>
                      <a:pt x="23595" y="17951"/>
                    </a:cubicBezTo>
                    <a:close/>
                    <a:moveTo>
                      <a:pt x="15206" y="1"/>
                    </a:moveTo>
                    <a:cubicBezTo>
                      <a:pt x="14603" y="1"/>
                      <a:pt x="13927" y="116"/>
                      <a:pt x="13329" y="126"/>
                    </a:cubicBezTo>
                    <a:cubicBezTo>
                      <a:pt x="12045" y="148"/>
                      <a:pt x="10761" y="206"/>
                      <a:pt x="9477" y="250"/>
                    </a:cubicBezTo>
                    <a:cubicBezTo>
                      <a:pt x="9187" y="298"/>
                      <a:pt x="8891" y="325"/>
                      <a:pt x="8601" y="352"/>
                    </a:cubicBezTo>
                    <a:cubicBezTo>
                      <a:pt x="8510" y="352"/>
                      <a:pt x="8419" y="347"/>
                      <a:pt x="8328" y="347"/>
                    </a:cubicBezTo>
                    <a:cubicBezTo>
                      <a:pt x="7812" y="325"/>
                      <a:pt x="7274" y="309"/>
                      <a:pt x="6754" y="309"/>
                    </a:cubicBezTo>
                    <a:cubicBezTo>
                      <a:pt x="6151" y="309"/>
                      <a:pt x="5631" y="335"/>
                      <a:pt x="5152" y="384"/>
                    </a:cubicBezTo>
                    <a:cubicBezTo>
                      <a:pt x="4879" y="379"/>
                      <a:pt x="4604" y="367"/>
                      <a:pt x="4331" y="362"/>
                    </a:cubicBezTo>
                    <a:cubicBezTo>
                      <a:pt x="3711" y="362"/>
                      <a:pt x="3091" y="375"/>
                      <a:pt x="2470" y="375"/>
                    </a:cubicBezTo>
                    <a:cubicBezTo>
                      <a:pt x="2032" y="375"/>
                      <a:pt x="1594" y="368"/>
                      <a:pt x="1155" y="347"/>
                    </a:cubicBezTo>
                    <a:cubicBezTo>
                      <a:pt x="1115" y="345"/>
                      <a:pt x="1077" y="344"/>
                      <a:pt x="1040" y="344"/>
                    </a:cubicBezTo>
                    <a:cubicBezTo>
                      <a:pt x="866" y="344"/>
                      <a:pt x="731" y="366"/>
                      <a:pt x="624" y="411"/>
                    </a:cubicBezTo>
                    <a:cubicBezTo>
                      <a:pt x="602" y="399"/>
                      <a:pt x="580" y="394"/>
                      <a:pt x="560" y="384"/>
                    </a:cubicBezTo>
                    <a:lnTo>
                      <a:pt x="560" y="411"/>
                    </a:lnTo>
                    <a:lnTo>
                      <a:pt x="560" y="438"/>
                    </a:lnTo>
                    <a:lnTo>
                      <a:pt x="0" y="394"/>
                    </a:lnTo>
                    <a:lnTo>
                      <a:pt x="0" y="394"/>
                    </a:lnTo>
                    <a:cubicBezTo>
                      <a:pt x="71" y="1651"/>
                      <a:pt x="414" y="3763"/>
                      <a:pt x="458" y="5020"/>
                    </a:cubicBezTo>
                    <a:cubicBezTo>
                      <a:pt x="516" y="5536"/>
                      <a:pt x="587" y="6047"/>
                      <a:pt x="694" y="6551"/>
                    </a:cubicBezTo>
                    <a:cubicBezTo>
                      <a:pt x="882" y="7453"/>
                      <a:pt x="1354" y="8238"/>
                      <a:pt x="1586" y="9124"/>
                    </a:cubicBezTo>
                    <a:cubicBezTo>
                      <a:pt x="1708" y="9603"/>
                      <a:pt x="1902" y="10037"/>
                      <a:pt x="2112" y="10473"/>
                    </a:cubicBezTo>
                    <a:cubicBezTo>
                      <a:pt x="2122" y="10483"/>
                      <a:pt x="2139" y="10495"/>
                      <a:pt x="2149" y="10510"/>
                    </a:cubicBezTo>
                    <a:cubicBezTo>
                      <a:pt x="2144" y="10510"/>
                      <a:pt x="2139" y="10515"/>
                      <a:pt x="2134" y="10521"/>
                    </a:cubicBezTo>
                    <a:cubicBezTo>
                      <a:pt x="2139" y="10527"/>
                      <a:pt x="2144" y="10537"/>
                      <a:pt x="2149" y="10548"/>
                    </a:cubicBezTo>
                    <a:cubicBezTo>
                      <a:pt x="2155" y="10537"/>
                      <a:pt x="2160" y="10527"/>
                      <a:pt x="2166" y="10515"/>
                    </a:cubicBezTo>
                    <a:cubicBezTo>
                      <a:pt x="2418" y="10612"/>
                      <a:pt x="2499" y="10785"/>
                      <a:pt x="2418" y="11031"/>
                    </a:cubicBezTo>
                    <a:cubicBezTo>
                      <a:pt x="2402" y="11026"/>
                      <a:pt x="2392" y="11021"/>
                      <a:pt x="2375" y="11016"/>
                    </a:cubicBezTo>
                    <a:lnTo>
                      <a:pt x="2375" y="11016"/>
                    </a:lnTo>
                    <a:cubicBezTo>
                      <a:pt x="2402" y="11069"/>
                      <a:pt x="2429" y="11123"/>
                      <a:pt x="2456" y="11182"/>
                    </a:cubicBezTo>
                    <a:cubicBezTo>
                      <a:pt x="2456" y="11145"/>
                      <a:pt x="2450" y="11112"/>
                      <a:pt x="2445" y="11080"/>
                    </a:cubicBezTo>
                    <a:lnTo>
                      <a:pt x="2445" y="11080"/>
                    </a:lnTo>
                    <a:cubicBezTo>
                      <a:pt x="2794" y="11219"/>
                      <a:pt x="2746" y="11467"/>
                      <a:pt x="2702" y="11720"/>
                    </a:cubicBezTo>
                    <a:cubicBezTo>
                      <a:pt x="2746" y="11827"/>
                      <a:pt x="2789" y="11934"/>
                      <a:pt x="2831" y="12047"/>
                    </a:cubicBezTo>
                    <a:cubicBezTo>
                      <a:pt x="2853" y="12117"/>
                      <a:pt x="2880" y="12186"/>
                      <a:pt x="2901" y="12256"/>
                    </a:cubicBezTo>
                    <a:cubicBezTo>
                      <a:pt x="2960" y="12320"/>
                      <a:pt x="2987" y="12402"/>
                      <a:pt x="2982" y="12493"/>
                    </a:cubicBezTo>
                    <a:cubicBezTo>
                      <a:pt x="3030" y="12648"/>
                      <a:pt x="3079" y="12804"/>
                      <a:pt x="3122" y="12965"/>
                    </a:cubicBezTo>
                    <a:cubicBezTo>
                      <a:pt x="3562" y="13783"/>
                      <a:pt x="3617" y="14663"/>
                      <a:pt x="3283" y="15549"/>
                    </a:cubicBezTo>
                    <a:cubicBezTo>
                      <a:pt x="3106" y="16275"/>
                      <a:pt x="2702" y="16935"/>
                      <a:pt x="2675" y="17688"/>
                    </a:cubicBezTo>
                    <a:cubicBezTo>
                      <a:pt x="2633" y="18714"/>
                      <a:pt x="2735" y="19875"/>
                      <a:pt x="2412" y="20862"/>
                    </a:cubicBezTo>
                    <a:cubicBezTo>
                      <a:pt x="2187" y="21544"/>
                      <a:pt x="1494" y="22801"/>
                      <a:pt x="1494" y="22801"/>
                    </a:cubicBezTo>
                    <a:cubicBezTo>
                      <a:pt x="1494" y="22801"/>
                      <a:pt x="1239" y="23372"/>
                      <a:pt x="1329" y="23372"/>
                    </a:cubicBezTo>
                    <a:cubicBezTo>
                      <a:pt x="1330" y="23372"/>
                      <a:pt x="1332" y="23372"/>
                      <a:pt x="1333" y="23371"/>
                    </a:cubicBezTo>
                    <a:lnTo>
                      <a:pt x="1333" y="23371"/>
                    </a:lnTo>
                    <a:cubicBezTo>
                      <a:pt x="1318" y="23399"/>
                      <a:pt x="1317" y="23410"/>
                      <a:pt x="1324" y="23410"/>
                    </a:cubicBezTo>
                    <a:cubicBezTo>
                      <a:pt x="1342" y="23410"/>
                      <a:pt x="1403" y="23354"/>
                      <a:pt x="1423" y="23330"/>
                    </a:cubicBezTo>
                    <a:lnTo>
                      <a:pt x="1423" y="23330"/>
                    </a:lnTo>
                    <a:cubicBezTo>
                      <a:pt x="1447" y="23334"/>
                      <a:pt x="1470" y="23334"/>
                      <a:pt x="1494" y="23334"/>
                    </a:cubicBezTo>
                    <a:cubicBezTo>
                      <a:pt x="1532" y="23334"/>
                      <a:pt x="1564" y="23334"/>
                      <a:pt x="1596" y="23329"/>
                    </a:cubicBezTo>
                    <a:cubicBezTo>
                      <a:pt x="2037" y="23237"/>
                      <a:pt x="2477" y="23162"/>
                      <a:pt x="2918" y="23086"/>
                    </a:cubicBezTo>
                    <a:cubicBezTo>
                      <a:pt x="3600" y="22969"/>
                      <a:pt x="4309" y="22845"/>
                      <a:pt x="5003" y="22684"/>
                    </a:cubicBezTo>
                    <a:cubicBezTo>
                      <a:pt x="5217" y="22635"/>
                      <a:pt x="5400" y="22608"/>
                      <a:pt x="5576" y="22608"/>
                    </a:cubicBezTo>
                    <a:cubicBezTo>
                      <a:pt x="5829" y="22608"/>
                      <a:pt x="6066" y="22662"/>
                      <a:pt x="6324" y="22776"/>
                    </a:cubicBezTo>
                    <a:cubicBezTo>
                      <a:pt x="7936" y="23505"/>
                      <a:pt x="9682" y="23860"/>
                      <a:pt x="11668" y="23860"/>
                    </a:cubicBezTo>
                    <a:cubicBezTo>
                      <a:pt x="11868" y="23860"/>
                      <a:pt x="12062" y="23860"/>
                      <a:pt x="12260" y="23850"/>
                    </a:cubicBezTo>
                    <a:cubicBezTo>
                      <a:pt x="12459" y="23844"/>
                      <a:pt x="12635" y="23726"/>
                      <a:pt x="12722" y="23549"/>
                    </a:cubicBezTo>
                    <a:cubicBezTo>
                      <a:pt x="12915" y="23151"/>
                      <a:pt x="12722" y="22840"/>
                      <a:pt x="12556" y="22657"/>
                    </a:cubicBezTo>
                    <a:cubicBezTo>
                      <a:pt x="12635" y="22587"/>
                      <a:pt x="12717" y="22511"/>
                      <a:pt x="12803" y="22437"/>
                    </a:cubicBezTo>
                    <a:cubicBezTo>
                      <a:pt x="12915" y="22329"/>
                      <a:pt x="13093" y="22168"/>
                      <a:pt x="13216" y="22082"/>
                    </a:cubicBezTo>
                    <a:cubicBezTo>
                      <a:pt x="13538" y="22313"/>
                      <a:pt x="13920" y="22394"/>
                      <a:pt x="14259" y="22469"/>
                    </a:cubicBezTo>
                    <a:cubicBezTo>
                      <a:pt x="14892" y="22603"/>
                      <a:pt x="15032" y="22672"/>
                      <a:pt x="15070" y="23086"/>
                    </a:cubicBezTo>
                    <a:cubicBezTo>
                      <a:pt x="15107" y="23543"/>
                      <a:pt x="15672" y="23973"/>
                      <a:pt x="16079" y="23973"/>
                    </a:cubicBezTo>
                    <a:lnTo>
                      <a:pt x="16225" y="23973"/>
                    </a:lnTo>
                    <a:cubicBezTo>
                      <a:pt x="16858" y="23973"/>
                      <a:pt x="17165" y="24338"/>
                      <a:pt x="17654" y="24988"/>
                    </a:cubicBezTo>
                    <a:cubicBezTo>
                      <a:pt x="17793" y="25176"/>
                      <a:pt x="17938" y="25370"/>
                      <a:pt x="18100" y="25553"/>
                    </a:cubicBezTo>
                    <a:cubicBezTo>
                      <a:pt x="18588" y="26106"/>
                      <a:pt x="19255" y="26411"/>
                      <a:pt x="19979" y="26411"/>
                    </a:cubicBezTo>
                    <a:cubicBezTo>
                      <a:pt x="20624" y="26411"/>
                      <a:pt x="21269" y="26165"/>
                      <a:pt x="21801" y="25719"/>
                    </a:cubicBezTo>
                    <a:cubicBezTo>
                      <a:pt x="22042" y="25515"/>
                      <a:pt x="22312" y="25397"/>
                      <a:pt x="22543" y="25397"/>
                    </a:cubicBezTo>
                    <a:cubicBezTo>
                      <a:pt x="22731" y="25397"/>
                      <a:pt x="22875" y="25477"/>
                      <a:pt x="22999" y="25650"/>
                    </a:cubicBezTo>
                    <a:cubicBezTo>
                      <a:pt x="23220" y="25950"/>
                      <a:pt x="23563" y="26347"/>
                      <a:pt x="24031" y="26347"/>
                    </a:cubicBezTo>
                    <a:cubicBezTo>
                      <a:pt x="24638" y="26347"/>
                      <a:pt x="24896" y="25719"/>
                      <a:pt x="25052" y="25348"/>
                    </a:cubicBezTo>
                    <a:cubicBezTo>
                      <a:pt x="25174" y="25037"/>
                      <a:pt x="25154" y="24730"/>
                      <a:pt x="25137" y="24457"/>
                    </a:cubicBezTo>
                    <a:cubicBezTo>
                      <a:pt x="25126" y="24333"/>
                      <a:pt x="25121" y="24220"/>
                      <a:pt x="25126" y="24123"/>
                    </a:cubicBezTo>
                    <a:cubicBezTo>
                      <a:pt x="25137" y="24026"/>
                      <a:pt x="25186" y="23968"/>
                      <a:pt x="25234" y="23924"/>
                    </a:cubicBezTo>
                    <a:cubicBezTo>
                      <a:pt x="25690" y="24574"/>
                      <a:pt x="26373" y="24859"/>
                      <a:pt x="26986" y="25117"/>
                    </a:cubicBezTo>
                    <a:cubicBezTo>
                      <a:pt x="27732" y="25429"/>
                      <a:pt x="28204" y="25650"/>
                      <a:pt x="28404" y="26240"/>
                    </a:cubicBezTo>
                    <a:cubicBezTo>
                      <a:pt x="28533" y="26605"/>
                      <a:pt x="28823" y="26820"/>
                      <a:pt x="29188" y="26820"/>
                    </a:cubicBezTo>
                    <a:cubicBezTo>
                      <a:pt x="29446" y="26820"/>
                      <a:pt x="29677" y="26713"/>
                      <a:pt x="29833" y="26627"/>
                    </a:cubicBezTo>
                    <a:cubicBezTo>
                      <a:pt x="30138" y="26466"/>
                      <a:pt x="30445" y="26304"/>
                      <a:pt x="30805" y="26121"/>
                    </a:cubicBezTo>
                    <a:lnTo>
                      <a:pt x="31342" y="25843"/>
                    </a:lnTo>
                    <a:cubicBezTo>
                      <a:pt x="31524" y="25751"/>
                      <a:pt x="31632" y="25563"/>
                      <a:pt x="31632" y="25365"/>
                    </a:cubicBezTo>
                    <a:cubicBezTo>
                      <a:pt x="31627" y="25161"/>
                      <a:pt x="31514" y="24978"/>
                      <a:pt x="31331" y="24891"/>
                    </a:cubicBezTo>
                    <a:cubicBezTo>
                      <a:pt x="30923" y="24693"/>
                      <a:pt x="30520" y="24526"/>
                      <a:pt x="30133" y="24370"/>
                    </a:cubicBezTo>
                    <a:cubicBezTo>
                      <a:pt x="29230" y="24006"/>
                      <a:pt x="28452" y="23688"/>
                      <a:pt x="27844" y="23081"/>
                    </a:cubicBezTo>
                    <a:cubicBezTo>
                      <a:pt x="27517" y="22754"/>
                      <a:pt x="27517" y="22630"/>
                      <a:pt x="27517" y="22630"/>
                    </a:cubicBezTo>
                    <a:cubicBezTo>
                      <a:pt x="27522" y="22608"/>
                      <a:pt x="27576" y="22533"/>
                      <a:pt x="27753" y="22426"/>
                    </a:cubicBezTo>
                    <a:cubicBezTo>
                      <a:pt x="28172" y="22173"/>
                      <a:pt x="28462" y="21814"/>
                      <a:pt x="28720" y="21502"/>
                    </a:cubicBezTo>
                    <a:cubicBezTo>
                      <a:pt x="28984" y="21179"/>
                      <a:pt x="29210" y="20900"/>
                      <a:pt x="29532" y="20755"/>
                    </a:cubicBezTo>
                    <a:cubicBezTo>
                      <a:pt x="30165" y="20470"/>
                      <a:pt x="30326" y="19927"/>
                      <a:pt x="30004" y="19144"/>
                    </a:cubicBezTo>
                    <a:cubicBezTo>
                      <a:pt x="29983" y="19089"/>
                      <a:pt x="29951" y="19004"/>
                      <a:pt x="29945" y="18977"/>
                    </a:cubicBezTo>
                    <a:cubicBezTo>
                      <a:pt x="29865" y="18547"/>
                      <a:pt x="29542" y="18268"/>
                      <a:pt x="29123" y="18268"/>
                    </a:cubicBezTo>
                    <a:cubicBezTo>
                      <a:pt x="29005" y="18268"/>
                      <a:pt x="28887" y="18295"/>
                      <a:pt x="28779" y="18327"/>
                    </a:cubicBezTo>
                    <a:cubicBezTo>
                      <a:pt x="28720" y="18370"/>
                      <a:pt x="28655" y="18407"/>
                      <a:pt x="28597" y="18450"/>
                    </a:cubicBezTo>
                    <a:cubicBezTo>
                      <a:pt x="28392" y="18606"/>
                      <a:pt x="28194" y="18719"/>
                      <a:pt x="28006" y="18789"/>
                    </a:cubicBezTo>
                    <a:cubicBezTo>
                      <a:pt x="27534" y="19154"/>
                      <a:pt x="27044" y="19552"/>
                      <a:pt x="26550" y="19971"/>
                    </a:cubicBezTo>
                    <a:cubicBezTo>
                      <a:pt x="26528" y="19992"/>
                      <a:pt x="26513" y="20004"/>
                      <a:pt x="26491" y="20019"/>
                    </a:cubicBezTo>
                    <a:cubicBezTo>
                      <a:pt x="26560" y="19369"/>
                      <a:pt x="26491" y="18977"/>
                      <a:pt x="26255" y="18714"/>
                    </a:cubicBezTo>
                    <a:cubicBezTo>
                      <a:pt x="26250" y="18703"/>
                      <a:pt x="26238" y="18692"/>
                      <a:pt x="26228" y="18687"/>
                    </a:cubicBezTo>
                    <a:cubicBezTo>
                      <a:pt x="26180" y="18665"/>
                      <a:pt x="26131" y="18643"/>
                      <a:pt x="26083" y="18611"/>
                    </a:cubicBezTo>
                    <a:cubicBezTo>
                      <a:pt x="25910" y="18514"/>
                      <a:pt x="25809" y="18321"/>
                      <a:pt x="25819" y="18122"/>
                    </a:cubicBezTo>
                    <a:cubicBezTo>
                      <a:pt x="25819" y="18102"/>
                      <a:pt x="25830" y="18085"/>
                      <a:pt x="25830" y="18063"/>
                    </a:cubicBezTo>
                    <a:cubicBezTo>
                      <a:pt x="26002" y="18095"/>
                      <a:pt x="26180" y="18128"/>
                      <a:pt x="26351" y="18155"/>
                    </a:cubicBezTo>
                    <a:cubicBezTo>
                      <a:pt x="26475" y="18095"/>
                      <a:pt x="26599" y="18042"/>
                      <a:pt x="26716" y="17988"/>
                    </a:cubicBezTo>
                    <a:lnTo>
                      <a:pt x="26728" y="17978"/>
                    </a:lnTo>
                    <a:cubicBezTo>
                      <a:pt x="26711" y="17870"/>
                      <a:pt x="26701" y="17725"/>
                      <a:pt x="26689" y="17586"/>
                    </a:cubicBezTo>
                    <a:cubicBezTo>
                      <a:pt x="26669" y="17360"/>
                      <a:pt x="26647" y="17145"/>
                      <a:pt x="26572" y="17123"/>
                    </a:cubicBezTo>
                    <a:cubicBezTo>
                      <a:pt x="25749" y="16909"/>
                      <a:pt x="25573" y="16446"/>
                      <a:pt x="25556" y="15920"/>
                    </a:cubicBezTo>
                    <a:lnTo>
                      <a:pt x="25556" y="15818"/>
                    </a:lnTo>
                    <a:cubicBezTo>
                      <a:pt x="25556" y="15710"/>
                      <a:pt x="25567" y="15603"/>
                      <a:pt x="25573" y="15491"/>
                    </a:cubicBezTo>
                    <a:cubicBezTo>
                      <a:pt x="25583" y="15345"/>
                      <a:pt x="25593" y="15201"/>
                      <a:pt x="25600" y="15060"/>
                    </a:cubicBezTo>
                    <a:cubicBezTo>
                      <a:pt x="25600" y="15023"/>
                      <a:pt x="25605" y="14986"/>
                      <a:pt x="25605" y="14953"/>
                    </a:cubicBezTo>
                    <a:cubicBezTo>
                      <a:pt x="25605" y="14668"/>
                      <a:pt x="25573" y="14400"/>
                      <a:pt x="25432" y="14169"/>
                    </a:cubicBezTo>
                    <a:cubicBezTo>
                      <a:pt x="25406" y="14131"/>
                      <a:pt x="25395" y="14093"/>
                      <a:pt x="25390" y="14056"/>
                    </a:cubicBezTo>
                    <a:cubicBezTo>
                      <a:pt x="25368" y="13793"/>
                      <a:pt x="25825" y="13599"/>
                      <a:pt x="25932" y="13320"/>
                    </a:cubicBezTo>
                    <a:cubicBezTo>
                      <a:pt x="25916" y="13316"/>
                      <a:pt x="25898" y="13315"/>
                      <a:pt x="25879" y="13315"/>
                    </a:cubicBezTo>
                    <a:cubicBezTo>
                      <a:pt x="25854" y="13315"/>
                      <a:pt x="25828" y="13317"/>
                      <a:pt x="25803" y="13317"/>
                    </a:cubicBezTo>
                    <a:cubicBezTo>
                      <a:pt x="25731" y="13317"/>
                      <a:pt x="25666" y="13303"/>
                      <a:pt x="25653" y="13196"/>
                    </a:cubicBezTo>
                    <a:cubicBezTo>
                      <a:pt x="24492" y="13260"/>
                      <a:pt x="23332" y="13347"/>
                      <a:pt x="22166" y="13369"/>
                    </a:cubicBezTo>
                    <a:cubicBezTo>
                      <a:pt x="21929" y="13374"/>
                      <a:pt x="21670" y="13464"/>
                      <a:pt x="21423" y="13464"/>
                    </a:cubicBezTo>
                    <a:cubicBezTo>
                      <a:pt x="21218" y="13464"/>
                      <a:pt x="21021" y="13402"/>
                      <a:pt x="20850" y="13180"/>
                    </a:cubicBezTo>
                    <a:lnTo>
                      <a:pt x="18712" y="13186"/>
                    </a:lnTo>
                    <a:cubicBezTo>
                      <a:pt x="18048" y="13615"/>
                      <a:pt x="17332" y="13679"/>
                      <a:pt x="16608" y="13679"/>
                    </a:cubicBezTo>
                    <a:cubicBezTo>
                      <a:pt x="16296" y="13679"/>
                      <a:pt x="15982" y="13667"/>
                      <a:pt x="15670" y="13667"/>
                    </a:cubicBezTo>
                    <a:cubicBezTo>
                      <a:pt x="15482" y="13667"/>
                      <a:pt x="15294" y="13672"/>
                      <a:pt x="15107" y="13686"/>
                    </a:cubicBezTo>
                    <a:cubicBezTo>
                      <a:pt x="14914" y="13557"/>
                      <a:pt x="14802" y="13369"/>
                      <a:pt x="14737" y="13175"/>
                    </a:cubicBezTo>
                    <a:lnTo>
                      <a:pt x="14737" y="13126"/>
                    </a:lnTo>
                    <a:cubicBezTo>
                      <a:pt x="14827" y="11452"/>
                      <a:pt x="15166" y="9842"/>
                      <a:pt x="16034" y="8382"/>
                    </a:cubicBezTo>
                    <a:lnTo>
                      <a:pt x="16034" y="8382"/>
                    </a:lnTo>
                    <a:cubicBezTo>
                      <a:pt x="16033" y="8383"/>
                      <a:pt x="16032" y="8383"/>
                      <a:pt x="16032" y="8383"/>
                    </a:cubicBezTo>
                    <a:cubicBezTo>
                      <a:pt x="16096" y="7808"/>
                      <a:pt x="16252" y="7292"/>
                      <a:pt x="16837" y="7029"/>
                    </a:cubicBezTo>
                    <a:cubicBezTo>
                      <a:pt x="16961" y="6342"/>
                      <a:pt x="16676" y="5477"/>
                      <a:pt x="17654" y="5154"/>
                    </a:cubicBezTo>
                    <a:cubicBezTo>
                      <a:pt x="18147" y="4805"/>
                      <a:pt x="17869" y="4294"/>
                      <a:pt x="17896" y="3848"/>
                    </a:cubicBezTo>
                    <a:cubicBezTo>
                      <a:pt x="17567" y="3790"/>
                      <a:pt x="17579" y="3558"/>
                      <a:pt x="17626" y="3307"/>
                    </a:cubicBezTo>
                    <a:cubicBezTo>
                      <a:pt x="17535" y="3242"/>
                      <a:pt x="17412" y="3183"/>
                      <a:pt x="17391" y="3102"/>
                    </a:cubicBezTo>
                    <a:cubicBezTo>
                      <a:pt x="17165" y="2140"/>
                      <a:pt x="17116" y="883"/>
                      <a:pt x="16445" y="335"/>
                    </a:cubicBezTo>
                    <a:cubicBezTo>
                      <a:pt x="16434" y="277"/>
                      <a:pt x="16424" y="218"/>
                      <a:pt x="16413" y="158"/>
                    </a:cubicBezTo>
                    <a:cubicBezTo>
                      <a:pt x="16369" y="185"/>
                      <a:pt x="16322" y="201"/>
                      <a:pt x="16278" y="223"/>
                    </a:cubicBezTo>
                    <a:cubicBezTo>
                      <a:pt x="15983" y="53"/>
                      <a:pt x="15611" y="1"/>
                      <a:pt x="15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2338650" y="3105175"/>
                <a:ext cx="1914550" cy="1859725"/>
              </a:xfrm>
              <a:custGeom>
                <a:avLst/>
                <a:gdLst/>
                <a:ahLst/>
                <a:cxnLst/>
                <a:rect l="l" t="t" r="r" b="b"/>
                <a:pathLst>
                  <a:path w="76582" h="74389" extrusionOk="0">
                    <a:moveTo>
                      <a:pt x="24033" y="0"/>
                    </a:moveTo>
                    <a:cubicBezTo>
                      <a:pt x="24008" y="0"/>
                      <a:pt x="23984" y="1"/>
                      <a:pt x="23960" y="1"/>
                    </a:cubicBezTo>
                    <a:cubicBezTo>
                      <a:pt x="23885" y="44"/>
                      <a:pt x="23826" y="91"/>
                      <a:pt x="23767" y="145"/>
                    </a:cubicBezTo>
                    <a:cubicBezTo>
                      <a:pt x="23757" y="140"/>
                      <a:pt x="23740" y="140"/>
                      <a:pt x="23729" y="135"/>
                    </a:cubicBezTo>
                    <a:cubicBezTo>
                      <a:pt x="23724" y="156"/>
                      <a:pt x="23724" y="178"/>
                      <a:pt x="23719" y="200"/>
                    </a:cubicBezTo>
                    <a:cubicBezTo>
                      <a:pt x="23251" y="747"/>
                      <a:pt x="23655" y="1698"/>
                      <a:pt x="23321" y="2268"/>
                    </a:cubicBezTo>
                    <a:cubicBezTo>
                      <a:pt x="23278" y="2880"/>
                      <a:pt x="23236" y="3492"/>
                      <a:pt x="23192" y="4105"/>
                    </a:cubicBezTo>
                    <a:cubicBezTo>
                      <a:pt x="23139" y="4846"/>
                      <a:pt x="23085" y="5588"/>
                      <a:pt x="23031" y="6324"/>
                    </a:cubicBezTo>
                    <a:lnTo>
                      <a:pt x="23031" y="6329"/>
                    </a:lnTo>
                    <a:cubicBezTo>
                      <a:pt x="22655" y="7968"/>
                      <a:pt x="22956" y="9686"/>
                      <a:pt x="22510" y="11320"/>
                    </a:cubicBezTo>
                    <a:cubicBezTo>
                      <a:pt x="22478" y="11744"/>
                      <a:pt x="22450" y="12163"/>
                      <a:pt x="22423" y="12587"/>
                    </a:cubicBezTo>
                    <a:cubicBezTo>
                      <a:pt x="22172" y="16262"/>
                      <a:pt x="21994" y="19942"/>
                      <a:pt x="21436" y="23596"/>
                    </a:cubicBezTo>
                    <a:lnTo>
                      <a:pt x="21436" y="25007"/>
                    </a:lnTo>
                    <a:cubicBezTo>
                      <a:pt x="21290" y="26598"/>
                      <a:pt x="21070" y="28188"/>
                      <a:pt x="21027" y="29784"/>
                    </a:cubicBezTo>
                    <a:cubicBezTo>
                      <a:pt x="21022" y="29966"/>
                      <a:pt x="21005" y="30117"/>
                      <a:pt x="20973" y="30241"/>
                    </a:cubicBezTo>
                    <a:cubicBezTo>
                      <a:pt x="20779" y="30531"/>
                      <a:pt x="20511" y="30719"/>
                      <a:pt x="20125" y="30821"/>
                    </a:cubicBezTo>
                    <a:cubicBezTo>
                      <a:pt x="20006" y="30821"/>
                      <a:pt x="19872" y="30809"/>
                      <a:pt x="19722" y="30799"/>
                    </a:cubicBezTo>
                    <a:cubicBezTo>
                      <a:pt x="14372" y="30256"/>
                      <a:pt x="9021" y="29757"/>
                      <a:pt x="3664" y="29274"/>
                    </a:cubicBezTo>
                    <a:cubicBezTo>
                      <a:pt x="3242" y="29236"/>
                      <a:pt x="2818" y="29226"/>
                      <a:pt x="2392" y="29226"/>
                    </a:cubicBezTo>
                    <a:cubicBezTo>
                      <a:pt x="1950" y="29226"/>
                      <a:pt x="1507" y="29237"/>
                      <a:pt x="1063" y="29237"/>
                    </a:cubicBezTo>
                    <a:cubicBezTo>
                      <a:pt x="1015" y="29237"/>
                      <a:pt x="967" y="29237"/>
                      <a:pt x="919" y="29236"/>
                    </a:cubicBezTo>
                    <a:cubicBezTo>
                      <a:pt x="817" y="29225"/>
                      <a:pt x="710" y="29214"/>
                      <a:pt x="623" y="29214"/>
                    </a:cubicBezTo>
                    <a:cubicBezTo>
                      <a:pt x="511" y="29214"/>
                      <a:pt x="435" y="29214"/>
                      <a:pt x="387" y="29321"/>
                    </a:cubicBezTo>
                    <a:cubicBezTo>
                      <a:pt x="306" y="29370"/>
                      <a:pt x="237" y="29440"/>
                      <a:pt x="194" y="29542"/>
                    </a:cubicBezTo>
                    <a:cubicBezTo>
                      <a:pt x="140" y="29681"/>
                      <a:pt x="194" y="29822"/>
                      <a:pt x="301" y="29907"/>
                    </a:cubicBezTo>
                    <a:cubicBezTo>
                      <a:pt x="247" y="30095"/>
                      <a:pt x="140" y="30246"/>
                      <a:pt x="1" y="30348"/>
                    </a:cubicBezTo>
                    <a:cubicBezTo>
                      <a:pt x="70" y="30397"/>
                      <a:pt x="145" y="30444"/>
                      <a:pt x="231" y="30477"/>
                    </a:cubicBezTo>
                    <a:cubicBezTo>
                      <a:pt x="678" y="30633"/>
                      <a:pt x="892" y="30982"/>
                      <a:pt x="1204" y="31540"/>
                    </a:cubicBezTo>
                    <a:cubicBezTo>
                      <a:pt x="1382" y="31858"/>
                      <a:pt x="1563" y="32185"/>
                      <a:pt x="1838" y="32475"/>
                    </a:cubicBezTo>
                    <a:cubicBezTo>
                      <a:pt x="2461" y="33142"/>
                      <a:pt x="3058" y="33861"/>
                      <a:pt x="3643" y="34555"/>
                    </a:cubicBezTo>
                    <a:cubicBezTo>
                      <a:pt x="4985" y="36160"/>
                      <a:pt x="6378" y="37821"/>
                      <a:pt x="8193" y="39067"/>
                    </a:cubicBezTo>
                    <a:cubicBezTo>
                      <a:pt x="8843" y="39512"/>
                      <a:pt x="9047" y="40216"/>
                      <a:pt x="9289" y="41027"/>
                    </a:cubicBezTo>
                    <a:cubicBezTo>
                      <a:pt x="9455" y="41587"/>
                      <a:pt x="9622" y="42172"/>
                      <a:pt x="9961" y="42693"/>
                    </a:cubicBezTo>
                    <a:cubicBezTo>
                      <a:pt x="9949" y="42736"/>
                      <a:pt x="9934" y="42779"/>
                      <a:pt x="9923" y="42812"/>
                    </a:cubicBezTo>
                    <a:lnTo>
                      <a:pt x="9901" y="42876"/>
                    </a:lnTo>
                    <a:cubicBezTo>
                      <a:pt x="9472" y="44235"/>
                      <a:pt x="9929" y="45567"/>
                      <a:pt x="11201" y="46636"/>
                    </a:cubicBezTo>
                    <a:cubicBezTo>
                      <a:pt x="13517" y="48587"/>
                      <a:pt x="15510" y="50000"/>
                      <a:pt x="17476" y="51079"/>
                    </a:cubicBezTo>
                    <a:cubicBezTo>
                      <a:pt x="17868" y="51294"/>
                      <a:pt x="18228" y="51401"/>
                      <a:pt x="18588" y="51401"/>
                    </a:cubicBezTo>
                    <a:cubicBezTo>
                      <a:pt x="19110" y="51401"/>
                      <a:pt x="19604" y="51170"/>
                      <a:pt x="20109" y="50704"/>
                    </a:cubicBezTo>
                    <a:cubicBezTo>
                      <a:pt x="20801" y="50064"/>
                      <a:pt x="21097" y="49291"/>
                      <a:pt x="21387" y="48549"/>
                    </a:cubicBezTo>
                    <a:cubicBezTo>
                      <a:pt x="21511" y="48232"/>
                      <a:pt x="21624" y="47937"/>
                      <a:pt x="21768" y="47657"/>
                    </a:cubicBezTo>
                    <a:cubicBezTo>
                      <a:pt x="21838" y="47518"/>
                      <a:pt x="21892" y="47372"/>
                      <a:pt x="21946" y="47233"/>
                    </a:cubicBezTo>
                    <a:cubicBezTo>
                      <a:pt x="22037" y="47007"/>
                      <a:pt x="22101" y="46868"/>
                      <a:pt x="22160" y="46776"/>
                    </a:cubicBezTo>
                    <a:cubicBezTo>
                      <a:pt x="22359" y="46717"/>
                      <a:pt x="22559" y="46668"/>
                      <a:pt x="22757" y="46631"/>
                    </a:cubicBezTo>
                    <a:cubicBezTo>
                      <a:pt x="22956" y="46631"/>
                      <a:pt x="23133" y="46598"/>
                      <a:pt x="23300" y="46551"/>
                    </a:cubicBezTo>
                    <a:cubicBezTo>
                      <a:pt x="23519" y="46528"/>
                      <a:pt x="23736" y="46516"/>
                      <a:pt x="23952" y="46516"/>
                    </a:cubicBezTo>
                    <a:cubicBezTo>
                      <a:pt x="28004" y="46516"/>
                      <a:pt x="31442" y="50471"/>
                      <a:pt x="33432" y="53776"/>
                    </a:cubicBezTo>
                    <a:cubicBezTo>
                      <a:pt x="33925" y="54592"/>
                      <a:pt x="34495" y="55306"/>
                      <a:pt x="35086" y="55990"/>
                    </a:cubicBezTo>
                    <a:cubicBezTo>
                      <a:pt x="35968" y="57627"/>
                      <a:pt x="37042" y="59149"/>
                      <a:pt x="38105" y="60631"/>
                    </a:cubicBezTo>
                    <a:lnTo>
                      <a:pt x="38396" y="61039"/>
                    </a:lnTo>
                    <a:cubicBezTo>
                      <a:pt x="38514" y="61205"/>
                      <a:pt x="38669" y="61410"/>
                      <a:pt x="38869" y="61560"/>
                    </a:cubicBezTo>
                    <a:cubicBezTo>
                      <a:pt x="38981" y="61936"/>
                      <a:pt x="39100" y="62301"/>
                      <a:pt x="39256" y="62630"/>
                    </a:cubicBezTo>
                    <a:cubicBezTo>
                      <a:pt x="39519" y="63193"/>
                      <a:pt x="39819" y="63731"/>
                      <a:pt x="40131" y="64262"/>
                    </a:cubicBezTo>
                    <a:cubicBezTo>
                      <a:pt x="40635" y="66357"/>
                      <a:pt x="41533" y="68162"/>
                      <a:pt x="42311" y="69560"/>
                    </a:cubicBezTo>
                    <a:lnTo>
                      <a:pt x="42355" y="69635"/>
                    </a:lnTo>
                    <a:cubicBezTo>
                      <a:pt x="42494" y="69893"/>
                      <a:pt x="42683" y="70237"/>
                      <a:pt x="43112" y="70386"/>
                    </a:cubicBezTo>
                    <a:cubicBezTo>
                      <a:pt x="43945" y="70677"/>
                      <a:pt x="44724" y="71085"/>
                      <a:pt x="45546" y="71515"/>
                    </a:cubicBezTo>
                    <a:cubicBezTo>
                      <a:pt x="46824" y="72181"/>
                      <a:pt x="48145" y="72868"/>
                      <a:pt x="49688" y="73089"/>
                    </a:cubicBezTo>
                    <a:cubicBezTo>
                      <a:pt x="50756" y="73245"/>
                      <a:pt x="51633" y="73411"/>
                      <a:pt x="52342" y="74046"/>
                    </a:cubicBezTo>
                    <a:cubicBezTo>
                      <a:pt x="52600" y="74276"/>
                      <a:pt x="52852" y="74388"/>
                      <a:pt x="53104" y="74388"/>
                    </a:cubicBezTo>
                    <a:cubicBezTo>
                      <a:pt x="53599" y="74388"/>
                      <a:pt x="53851" y="73981"/>
                      <a:pt x="54002" y="73739"/>
                    </a:cubicBezTo>
                    <a:cubicBezTo>
                      <a:pt x="54039" y="73674"/>
                      <a:pt x="54093" y="73589"/>
                      <a:pt x="54131" y="73545"/>
                    </a:cubicBezTo>
                    <a:cubicBezTo>
                      <a:pt x="54592" y="73443"/>
                      <a:pt x="54748" y="73191"/>
                      <a:pt x="54802" y="72992"/>
                    </a:cubicBezTo>
                    <a:cubicBezTo>
                      <a:pt x="54921" y="72541"/>
                      <a:pt x="54555" y="72208"/>
                      <a:pt x="54373" y="72052"/>
                    </a:cubicBezTo>
                    <a:cubicBezTo>
                      <a:pt x="53835" y="71306"/>
                      <a:pt x="53664" y="70413"/>
                      <a:pt x="53481" y="69463"/>
                    </a:cubicBezTo>
                    <a:cubicBezTo>
                      <a:pt x="53384" y="68936"/>
                      <a:pt x="53271" y="68400"/>
                      <a:pt x="53104" y="67872"/>
                    </a:cubicBezTo>
                    <a:cubicBezTo>
                      <a:pt x="53201" y="67577"/>
                      <a:pt x="53277" y="67249"/>
                      <a:pt x="53303" y="66900"/>
                    </a:cubicBezTo>
                    <a:cubicBezTo>
                      <a:pt x="53481" y="64686"/>
                      <a:pt x="54942" y="62146"/>
                      <a:pt x="55774" y="60121"/>
                    </a:cubicBezTo>
                    <a:cubicBezTo>
                      <a:pt x="56779" y="57692"/>
                      <a:pt x="59492" y="57337"/>
                      <a:pt x="61184" y="55651"/>
                    </a:cubicBezTo>
                    <a:cubicBezTo>
                      <a:pt x="61227" y="55629"/>
                      <a:pt x="61271" y="55608"/>
                      <a:pt x="61297" y="55597"/>
                    </a:cubicBezTo>
                    <a:cubicBezTo>
                      <a:pt x="63011" y="55016"/>
                      <a:pt x="64778" y="54416"/>
                      <a:pt x="66057" y="53099"/>
                    </a:cubicBezTo>
                    <a:cubicBezTo>
                      <a:pt x="66272" y="52879"/>
                      <a:pt x="66535" y="52663"/>
                      <a:pt x="66820" y="52433"/>
                    </a:cubicBezTo>
                    <a:cubicBezTo>
                      <a:pt x="67819" y="51627"/>
                      <a:pt x="69183" y="50526"/>
                      <a:pt x="68447" y="48425"/>
                    </a:cubicBezTo>
                    <a:cubicBezTo>
                      <a:pt x="68427" y="48361"/>
                      <a:pt x="68427" y="48329"/>
                      <a:pt x="68420" y="48329"/>
                    </a:cubicBezTo>
                    <a:cubicBezTo>
                      <a:pt x="68469" y="48264"/>
                      <a:pt x="68710" y="48168"/>
                      <a:pt x="68839" y="48113"/>
                    </a:cubicBezTo>
                    <a:cubicBezTo>
                      <a:pt x="68893" y="48093"/>
                      <a:pt x="68942" y="48071"/>
                      <a:pt x="68995" y="48049"/>
                    </a:cubicBezTo>
                    <a:cubicBezTo>
                      <a:pt x="69119" y="49204"/>
                      <a:pt x="69942" y="49301"/>
                      <a:pt x="70205" y="49301"/>
                    </a:cubicBezTo>
                    <a:cubicBezTo>
                      <a:pt x="70683" y="49301"/>
                      <a:pt x="71160" y="49060"/>
                      <a:pt x="71418" y="48931"/>
                    </a:cubicBezTo>
                    <a:cubicBezTo>
                      <a:pt x="72198" y="48538"/>
                      <a:pt x="73057" y="48254"/>
                      <a:pt x="74207" y="48006"/>
                    </a:cubicBezTo>
                    <a:cubicBezTo>
                      <a:pt x="74266" y="47996"/>
                      <a:pt x="74325" y="47969"/>
                      <a:pt x="74378" y="47937"/>
                    </a:cubicBezTo>
                    <a:cubicBezTo>
                      <a:pt x="74454" y="47883"/>
                      <a:pt x="74459" y="47409"/>
                      <a:pt x="74459" y="47409"/>
                    </a:cubicBezTo>
                    <a:cubicBezTo>
                      <a:pt x="74797" y="46776"/>
                      <a:pt x="75152" y="46152"/>
                      <a:pt x="75377" y="45470"/>
                    </a:cubicBezTo>
                    <a:cubicBezTo>
                      <a:pt x="75700" y="44483"/>
                      <a:pt x="75598" y="43322"/>
                      <a:pt x="75640" y="42296"/>
                    </a:cubicBezTo>
                    <a:cubicBezTo>
                      <a:pt x="75667" y="41543"/>
                      <a:pt x="76071" y="40883"/>
                      <a:pt x="76248" y="40157"/>
                    </a:cubicBezTo>
                    <a:cubicBezTo>
                      <a:pt x="76582" y="39271"/>
                      <a:pt x="76527" y="38391"/>
                      <a:pt x="76087" y="37573"/>
                    </a:cubicBezTo>
                    <a:cubicBezTo>
                      <a:pt x="76044" y="37412"/>
                      <a:pt x="75995" y="37256"/>
                      <a:pt x="75947" y="37101"/>
                    </a:cubicBezTo>
                    <a:cubicBezTo>
                      <a:pt x="75952" y="37010"/>
                      <a:pt x="75925" y="36928"/>
                      <a:pt x="75866" y="36864"/>
                    </a:cubicBezTo>
                    <a:cubicBezTo>
                      <a:pt x="75845" y="36794"/>
                      <a:pt x="75818" y="36725"/>
                      <a:pt x="75796" y="36655"/>
                    </a:cubicBezTo>
                    <a:cubicBezTo>
                      <a:pt x="75754" y="36542"/>
                      <a:pt x="75711" y="36435"/>
                      <a:pt x="75667" y="36328"/>
                    </a:cubicBezTo>
                    <a:cubicBezTo>
                      <a:pt x="75711" y="36075"/>
                      <a:pt x="75759" y="35827"/>
                      <a:pt x="75410" y="35688"/>
                    </a:cubicBezTo>
                    <a:lnTo>
                      <a:pt x="75410" y="35688"/>
                    </a:lnTo>
                    <a:cubicBezTo>
                      <a:pt x="75415" y="35720"/>
                      <a:pt x="75421" y="35753"/>
                      <a:pt x="75421" y="35790"/>
                    </a:cubicBezTo>
                    <a:cubicBezTo>
                      <a:pt x="75394" y="35731"/>
                      <a:pt x="75367" y="35677"/>
                      <a:pt x="75340" y="35624"/>
                    </a:cubicBezTo>
                    <a:lnTo>
                      <a:pt x="75340" y="35624"/>
                    </a:lnTo>
                    <a:cubicBezTo>
                      <a:pt x="75357" y="35629"/>
                      <a:pt x="75367" y="35634"/>
                      <a:pt x="75383" y="35639"/>
                    </a:cubicBezTo>
                    <a:cubicBezTo>
                      <a:pt x="75464" y="35393"/>
                      <a:pt x="75383" y="35220"/>
                      <a:pt x="75131" y="35123"/>
                    </a:cubicBezTo>
                    <a:cubicBezTo>
                      <a:pt x="75125" y="35135"/>
                      <a:pt x="75120" y="35145"/>
                      <a:pt x="75114" y="35156"/>
                    </a:cubicBezTo>
                    <a:cubicBezTo>
                      <a:pt x="75109" y="35145"/>
                      <a:pt x="75104" y="35135"/>
                      <a:pt x="75099" y="35129"/>
                    </a:cubicBezTo>
                    <a:cubicBezTo>
                      <a:pt x="75104" y="35123"/>
                      <a:pt x="75109" y="35118"/>
                      <a:pt x="75114" y="35118"/>
                    </a:cubicBezTo>
                    <a:cubicBezTo>
                      <a:pt x="75104" y="35103"/>
                      <a:pt x="75087" y="35091"/>
                      <a:pt x="75077" y="35081"/>
                    </a:cubicBezTo>
                    <a:cubicBezTo>
                      <a:pt x="74867" y="34645"/>
                      <a:pt x="74673" y="34211"/>
                      <a:pt x="74551" y="33732"/>
                    </a:cubicBezTo>
                    <a:cubicBezTo>
                      <a:pt x="74319" y="32846"/>
                      <a:pt x="73847" y="32061"/>
                      <a:pt x="73659" y="31159"/>
                    </a:cubicBezTo>
                    <a:cubicBezTo>
                      <a:pt x="73552" y="30655"/>
                      <a:pt x="73481" y="30144"/>
                      <a:pt x="73423" y="29628"/>
                    </a:cubicBezTo>
                    <a:cubicBezTo>
                      <a:pt x="73379" y="28371"/>
                      <a:pt x="73036" y="26259"/>
                      <a:pt x="72965" y="25002"/>
                    </a:cubicBezTo>
                    <a:cubicBezTo>
                      <a:pt x="72959" y="24888"/>
                      <a:pt x="72982" y="24848"/>
                      <a:pt x="73021" y="24848"/>
                    </a:cubicBezTo>
                    <a:cubicBezTo>
                      <a:pt x="73114" y="24848"/>
                      <a:pt x="73301" y="25065"/>
                      <a:pt x="73454" y="25065"/>
                    </a:cubicBezTo>
                    <a:cubicBezTo>
                      <a:pt x="73479" y="25065"/>
                      <a:pt x="73502" y="25059"/>
                      <a:pt x="73525" y="25046"/>
                    </a:cubicBezTo>
                    <a:lnTo>
                      <a:pt x="73525" y="25019"/>
                    </a:lnTo>
                    <a:lnTo>
                      <a:pt x="73525" y="24992"/>
                    </a:lnTo>
                    <a:cubicBezTo>
                      <a:pt x="73277" y="24878"/>
                      <a:pt x="73111" y="24712"/>
                      <a:pt x="72992" y="24487"/>
                    </a:cubicBezTo>
                    <a:lnTo>
                      <a:pt x="72992" y="23197"/>
                    </a:lnTo>
                    <a:cubicBezTo>
                      <a:pt x="72992" y="22795"/>
                      <a:pt x="72923" y="22381"/>
                      <a:pt x="73014" y="21999"/>
                    </a:cubicBezTo>
                    <a:cubicBezTo>
                      <a:pt x="73057" y="21816"/>
                      <a:pt x="73004" y="21597"/>
                      <a:pt x="72939" y="21409"/>
                    </a:cubicBezTo>
                    <a:cubicBezTo>
                      <a:pt x="72213" y="20791"/>
                      <a:pt x="71224" y="20613"/>
                      <a:pt x="70285" y="20581"/>
                    </a:cubicBezTo>
                    <a:cubicBezTo>
                      <a:pt x="70252" y="20619"/>
                      <a:pt x="70199" y="20646"/>
                      <a:pt x="70113" y="20662"/>
                    </a:cubicBezTo>
                    <a:cubicBezTo>
                      <a:pt x="70089" y="20665"/>
                      <a:pt x="70066" y="20666"/>
                      <a:pt x="70043" y="20666"/>
                    </a:cubicBezTo>
                    <a:cubicBezTo>
                      <a:pt x="70020" y="20666"/>
                      <a:pt x="69998" y="20665"/>
                      <a:pt x="69974" y="20662"/>
                    </a:cubicBezTo>
                    <a:cubicBezTo>
                      <a:pt x="69806" y="20651"/>
                      <a:pt x="69667" y="20566"/>
                      <a:pt x="69592" y="20405"/>
                    </a:cubicBezTo>
                    <a:cubicBezTo>
                      <a:pt x="69329" y="20296"/>
                      <a:pt x="69097" y="20125"/>
                      <a:pt x="68846" y="19974"/>
                    </a:cubicBezTo>
                    <a:cubicBezTo>
                      <a:pt x="68834" y="19974"/>
                      <a:pt x="68824" y="19964"/>
                      <a:pt x="68819" y="19964"/>
                    </a:cubicBezTo>
                    <a:cubicBezTo>
                      <a:pt x="68496" y="19850"/>
                      <a:pt x="68189" y="19684"/>
                      <a:pt x="67879" y="19528"/>
                    </a:cubicBezTo>
                    <a:cubicBezTo>
                      <a:pt x="67599" y="19421"/>
                      <a:pt x="67314" y="19329"/>
                      <a:pt x="67024" y="19249"/>
                    </a:cubicBezTo>
                    <a:cubicBezTo>
                      <a:pt x="66965" y="19233"/>
                      <a:pt x="66932" y="19185"/>
                      <a:pt x="66927" y="19136"/>
                    </a:cubicBezTo>
                    <a:cubicBezTo>
                      <a:pt x="66756" y="19092"/>
                      <a:pt x="66582" y="19066"/>
                      <a:pt x="66402" y="19066"/>
                    </a:cubicBezTo>
                    <a:cubicBezTo>
                      <a:pt x="66096" y="19066"/>
                      <a:pt x="65774" y="19142"/>
                      <a:pt x="65429" y="19334"/>
                    </a:cubicBezTo>
                    <a:cubicBezTo>
                      <a:pt x="65369" y="19370"/>
                      <a:pt x="65281" y="19392"/>
                      <a:pt x="65182" y="19392"/>
                    </a:cubicBezTo>
                    <a:cubicBezTo>
                      <a:pt x="65147" y="19392"/>
                      <a:pt x="65111" y="19389"/>
                      <a:pt x="65074" y="19383"/>
                    </a:cubicBezTo>
                    <a:cubicBezTo>
                      <a:pt x="64418" y="19475"/>
                      <a:pt x="63779" y="19431"/>
                      <a:pt x="63113" y="19517"/>
                    </a:cubicBezTo>
                    <a:cubicBezTo>
                      <a:pt x="63044" y="19528"/>
                      <a:pt x="62973" y="19539"/>
                      <a:pt x="62908" y="19545"/>
                    </a:cubicBezTo>
                    <a:cubicBezTo>
                      <a:pt x="62732" y="19604"/>
                      <a:pt x="62549" y="19624"/>
                      <a:pt x="62360" y="19631"/>
                    </a:cubicBezTo>
                    <a:cubicBezTo>
                      <a:pt x="61861" y="19716"/>
                      <a:pt x="61356" y="19829"/>
                      <a:pt x="60884" y="19969"/>
                    </a:cubicBezTo>
                    <a:cubicBezTo>
                      <a:pt x="60734" y="20089"/>
                      <a:pt x="60570" y="20175"/>
                      <a:pt x="60363" y="20175"/>
                    </a:cubicBezTo>
                    <a:cubicBezTo>
                      <a:pt x="60310" y="20175"/>
                      <a:pt x="60255" y="20169"/>
                      <a:pt x="60196" y="20157"/>
                    </a:cubicBezTo>
                    <a:cubicBezTo>
                      <a:pt x="60201" y="20157"/>
                      <a:pt x="60201" y="20157"/>
                      <a:pt x="60201" y="20152"/>
                    </a:cubicBezTo>
                    <a:lnTo>
                      <a:pt x="60201" y="20152"/>
                    </a:lnTo>
                    <a:cubicBezTo>
                      <a:pt x="60122" y="20165"/>
                      <a:pt x="60045" y="20171"/>
                      <a:pt x="59968" y="20171"/>
                    </a:cubicBezTo>
                    <a:cubicBezTo>
                      <a:pt x="59794" y="20171"/>
                      <a:pt x="59625" y="20138"/>
                      <a:pt x="59449" y="20071"/>
                    </a:cubicBezTo>
                    <a:cubicBezTo>
                      <a:pt x="59191" y="19996"/>
                      <a:pt x="58944" y="19882"/>
                      <a:pt x="58703" y="19753"/>
                    </a:cubicBezTo>
                    <a:cubicBezTo>
                      <a:pt x="58407" y="19673"/>
                      <a:pt x="58122" y="19668"/>
                      <a:pt x="57768" y="19663"/>
                    </a:cubicBezTo>
                    <a:cubicBezTo>
                      <a:pt x="57719" y="19663"/>
                      <a:pt x="57676" y="19663"/>
                      <a:pt x="57634" y="19657"/>
                    </a:cubicBezTo>
                    <a:cubicBezTo>
                      <a:pt x="57591" y="19669"/>
                      <a:pt x="57549" y="19675"/>
                      <a:pt x="57506" y="19675"/>
                    </a:cubicBezTo>
                    <a:cubicBezTo>
                      <a:pt x="57415" y="19675"/>
                      <a:pt x="57323" y="19646"/>
                      <a:pt x="57235" y="19587"/>
                    </a:cubicBezTo>
                    <a:cubicBezTo>
                      <a:pt x="57188" y="19572"/>
                      <a:pt x="57133" y="19555"/>
                      <a:pt x="57086" y="19534"/>
                    </a:cubicBezTo>
                    <a:cubicBezTo>
                      <a:pt x="56889" y="19452"/>
                      <a:pt x="56566" y="19322"/>
                      <a:pt x="56295" y="19322"/>
                    </a:cubicBezTo>
                    <a:cubicBezTo>
                      <a:pt x="56248" y="19322"/>
                      <a:pt x="56204" y="19326"/>
                      <a:pt x="56161" y="19334"/>
                    </a:cubicBezTo>
                    <a:cubicBezTo>
                      <a:pt x="56086" y="19431"/>
                      <a:pt x="56005" y="19539"/>
                      <a:pt x="55925" y="19614"/>
                    </a:cubicBezTo>
                    <a:cubicBezTo>
                      <a:pt x="55920" y="19577"/>
                      <a:pt x="55914" y="19545"/>
                      <a:pt x="55914" y="19507"/>
                    </a:cubicBezTo>
                    <a:cubicBezTo>
                      <a:pt x="55893" y="19545"/>
                      <a:pt x="55876" y="19577"/>
                      <a:pt x="55866" y="19619"/>
                    </a:cubicBezTo>
                    <a:cubicBezTo>
                      <a:pt x="55861" y="19636"/>
                      <a:pt x="55856" y="19646"/>
                      <a:pt x="55856" y="19657"/>
                    </a:cubicBezTo>
                    <a:cubicBezTo>
                      <a:pt x="55871" y="19652"/>
                      <a:pt x="55888" y="19652"/>
                      <a:pt x="55903" y="19652"/>
                    </a:cubicBezTo>
                    <a:cubicBezTo>
                      <a:pt x="55920" y="19867"/>
                      <a:pt x="55876" y="20028"/>
                      <a:pt x="55791" y="20152"/>
                    </a:cubicBezTo>
                    <a:cubicBezTo>
                      <a:pt x="55753" y="20179"/>
                      <a:pt x="55710" y="20200"/>
                      <a:pt x="55667" y="20221"/>
                    </a:cubicBezTo>
                    <a:cubicBezTo>
                      <a:pt x="55603" y="20248"/>
                      <a:pt x="55533" y="20264"/>
                      <a:pt x="55462" y="20264"/>
                    </a:cubicBezTo>
                    <a:cubicBezTo>
                      <a:pt x="55393" y="20264"/>
                      <a:pt x="55323" y="20248"/>
                      <a:pt x="55259" y="20221"/>
                    </a:cubicBezTo>
                    <a:cubicBezTo>
                      <a:pt x="55205" y="20200"/>
                      <a:pt x="55162" y="20167"/>
                      <a:pt x="55119" y="20135"/>
                    </a:cubicBezTo>
                    <a:cubicBezTo>
                      <a:pt x="55103" y="20043"/>
                      <a:pt x="55108" y="19942"/>
                      <a:pt x="55114" y="19840"/>
                    </a:cubicBezTo>
                    <a:cubicBezTo>
                      <a:pt x="54889" y="19528"/>
                      <a:pt x="54716" y="19260"/>
                      <a:pt x="54276" y="19205"/>
                    </a:cubicBezTo>
                    <a:cubicBezTo>
                      <a:pt x="54044" y="19185"/>
                      <a:pt x="53846" y="19115"/>
                      <a:pt x="53632" y="19024"/>
                    </a:cubicBezTo>
                    <a:cubicBezTo>
                      <a:pt x="53369" y="18907"/>
                      <a:pt x="53140" y="18815"/>
                      <a:pt x="52929" y="18815"/>
                    </a:cubicBezTo>
                    <a:cubicBezTo>
                      <a:pt x="52713" y="18815"/>
                      <a:pt x="52516" y="18912"/>
                      <a:pt x="52325" y="19180"/>
                    </a:cubicBezTo>
                    <a:cubicBezTo>
                      <a:pt x="52229" y="19314"/>
                      <a:pt x="52100" y="19394"/>
                      <a:pt x="51961" y="19470"/>
                    </a:cubicBezTo>
                    <a:cubicBezTo>
                      <a:pt x="51861" y="19544"/>
                      <a:pt x="51746" y="19595"/>
                      <a:pt x="51588" y="19595"/>
                    </a:cubicBezTo>
                    <a:cubicBezTo>
                      <a:pt x="51566" y="19595"/>
                      <a:pt x="51543" y="19594"/>
                      <a:pt x="51520" y="19592"/>
                    </a:cubicBezTo>
                    <a:cubicBezTo>
                      <a:pt x="51026" y="19545"/>
                      <a:pt x="50865" y="19222"/>
                      <a:pt x="50756" y="18857"/>
                    </a:cubicBezTo>
                    <a:cubicBezTo>
                      <a:pt x="50607" y="18669"/>
                      <a:pt x="50451" y="18496"/>
                      <a:pt x="50273" y="18342"/>
                    </a:cubicBezTo>
                    <a:cubicBezTo>
                      <a:pt x="50225" y="18320"/>
                      <a:pt x="50188" y="18287"/>
                      <a:pt x="50156" y="18238"/>
                    </a:cubicBezTo>
                    <a:cubicBezTo>
                      <a:pt x="50032" y="18142"/>
                      <a:pt x="49893" y="18057"/>
                      <a:pt x="49737" y="17975"/>
                    </a:cubicBezTo>
                    <a:cubicBezTo>
                      <a:pt x="48194" y="17192"/>
                      <a:pt x="46340" y="16949"/>
                      <a:pt x="44681" y="16504"/>
                    </a:cubicBezTo>
                    <a:cubicBezTo>
                      <a:pt x="43252" y="16118"/>
                      <a:pt x="41619" y="15811"/>
                      <a:pt x="40394" y="14940"/>
                    </a:cubicBezTo>
                    <a:cubicBezTo>
                      <a:pt x="39975" y="14645"/>
                      <a:pt x="39690" y="14312"/>
                      <a:pt x="39513" y="13941"/>
                    </a:cubicBezTo>
                    <a:cubicBezTo>
                      <a:pt x="39308" y="13770"/>
                      <a:pt x="39293" y="13554"/>
                      <a:pt x="39314" y="13334"/>
                    </a:cubicBezTo>
                    <a:cubicBezTo>
                      <a:pt x="39228" y="12850"/>
                      <a:pt x="39271" y="12319"/>
                      <a:pt x="39405" y="11754"/>
                    </a:cubicBezTo>
                    <a:lnTo>
                      <a:pt x="39410" y="11749"/>
                    </a:lnTo>
                    <a:cubicBezTo>
                      <a:pt x="39470" y="9213"/>
                      <a:pt x="39556" y="6673"/>
                      <a:pt x="39636" y="4137"/>
                    </a:cubicBezTo>
                    <a:cubicBezTo>
                      <a:pt x="39648" y="3906"/>
                      <a:pt x="39653" y="3681"/>
                      <a:pt x="39663" y="3455"/>
                    </a:cubicBezTo>
                    <a:cubicBezTo>
                      <a:pt x="40061" y="1080"/>
                      <a:pt x="40061" y="1058"/>
                      <a:pt x="37708" y="887"/>
                    </a:cubicBezTo>
                    <a:cubicBezTo>
                      <a:pt x="33705" y="597"/>
                      <a:pt x="29698" y="328"/>
                      <a:pt x="25475" y="33"/>
                    </a:cubicBezTo>
                    <a:cubicBezTo>
                      <a:pt x="25391" y="38"/>
                      <a:pt x="25307" y="39"/>
                      <a:pt x="25222" y="39"/>
                    </a:cubicBezTo>
                    <a:cubicBezTo>
                      <a:pt x="24828" y="39"/>
                      <a:pt x="24426" y="0"/>
                      <a:pt x="240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835475" y="3609475"/>
                <a:ext cx="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43" extrusionOk="0">
                    <a:moveTo>
                      <a:pt x="49" y="0"/>
                    </a:moveTo>
                    <a:cubicBezTo>
                      <a:pt x="0" y="124"/>
                      <a:pt x="32" y="226"/>
                      <a:pt x="146" y="243"/>
                    </a:cubicBezTo>
                    <a:cubicBezTo>
                      <a:pt x="167" y="243"/>
                      <a:pt x="188" y="243"/>
                      <a:pt x="210" y="238"/>
                    </a:cubicBezTo>
                    <a:cubicBezTo>
                      <a:pt x="312" y="216"/>
                      <a:pt x="339" y="119"/>
                      <a:pt x="295" y="7"/>
                    </a:cubicBezTo>
                    <a:cubicBezTo>
                      <a:pt x="216" y="7"/>
                      <a:pt x="129" y="0"/>
                      <a:pt x="49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2925675" y="3020950"/>
                <a:ext cx="1172250" cy="600800"/>
              </a:xfrm>
              <a:custGeom>
                <a:avLst/>
                <a:gdLst/>
                <a:ahLst/>
                <a:cxnLst/>
                <a:rect l="l" t="t" r="r" b="b"/>
                <a:pathLst>
                  <a:path w="46890" h="24032" extrusionOk="0">
                    <a:moveTo>
                      <a:pt x="1221" y="0"/>
                    </a:moveTo>
                    <a:cubicBezTo>
                      <a:pt x="923" y="0"/>
                      <a:pt x="707" y="111"/>
                      <a:pt x="549" y="296"/>
                    </a:cubicBezTo>
                    <a:cubicBezTo>
                      <a:pt x="506" y="291"/>
                      <a:pt x="464" y="291"/>
                      <a:pt x="415" y="291"/>
                    </a:cubicBezTo>
                    <a:cubicBezTo>
                      <a:pt x="425" y="340"/>
                      <a:pt x="437" y="393"/>
                      <a:pt x="442" y="442"/>
                    </a:cubicBezTo>
                    <a:cubicBezTo>
                      <a:pt x="259" y="753"/>
                      <a:pt x="174" y="1183"/>
                      <a:pt x="120" y="1645"/>
                    </a:cubicBezTo>
                    <a:cubicBezTo>
                      <a:pt x="65" y="2118"/>
                      <a:pt x="1" y="2639"/>
                      <a:pt x="340" y="2929"/>
                    </a:cubicBezTo>
                    <a:cubicBezTo>
                      <a:pt x="335" y="2966"/>
                      <a:pt x="328" y="3015"/>
                      <a:pt x="318" y="3053"/>
                    </a:cubicBezTo>
                    <a:cubicBezTo>
                      <a:pt x="291" y="3202"/>
                      <a:pt x="270" y="3353"/>
                      <a:pt x="248" y="3504"/>
                    </a:cubicBezTo>
                    <a:cubicBezTo>
                      <a:pt x="259" y="3509"/>
                      <a:pt x="276" y="3509"/>
                      <a:pt x="286" y="3514"/>
                    </a:cubicBezTo>
                    <a:cubicBezTo>
                      <a:pt x="345" y="3460"/>
                      <a:pt x="404" y="3413"/>
                      <a:pt x="479" y="3370"/>
                    </a:cubicBezTo>
                    <a:cubicBezTo>
                      <a:pt x="503" y="3370"/>
                      <a:pt x="527" y="3369"/>
                      <a:pt x="552" y="3369"/>
                    </a:cubicBezTo>
                    <a:cubicBezTo>
                      <a:pt x="945" y="3369"/>
                      <a:pt x="1347" y="3408"/>
                      <a:pt x="1741" y="3408"/>
                    </a:cubicBezTo>
                    <a:cubicBezTo>
                      <a:pt x="1826" y="3408"/>
                      <a:pt x="1910" y="3407"/>
                      <a:pt x="1994" y="3402"/>
                    </a:cubicBezTo>
                    <a:cubicBezTo>
                      <a:pt x="6217" y="3697"/>
                      <a:pt x="10224" y="3966"/>
                      <a:pt x="14227" y="4256"/>
                    </a:cubicBezTo>
                    <a:cubicBezTo>
                      <a:pt x="16580" y="4427"/>
                      <a:pt x="16580" y="4449"/>
                      <a:pt x="16182" y="6824"/>
                    </a:cubicBezTo>
                    <a:cubicBezTo>
                      <a:pt x="16172" y="7050"/>
                      <a:pt x="16167" y="7275"/>
                      <a:pt x="16155" y="7506"/>
                    </a:cubicBezTo>
                    <a:cubicBezTo>
                      <a:pt x="16075" y="10042"/>
                      <a:pt x="15989" y="12582"/>
                      <a:pt x="15929" y="15118"/>
                    </a:cubicBezTo>
                    <a:lnTo>
                      <a:pt x="15924" y="15123"/>
                    </a:lnTo>
                    <a:cubicBezTo>
                      <a:pt x="15790" y="15688"/>
                      <a:pt x="15747" y="16219"/>
                      <a:pt x="15833" y="16703"/>
                    </a:cubicBezTo>
                    <a:cubicBezTo>
                      <a:pt x="15812" y="16923"/>
                      <a:pt x="15827" y="17139"/>
                      <a:pt x="16032" y="17310"/>
                    </a:cubicBezTo>
                    <a:cubicBezTo>
                      <a:pt x="16209" y="17681"/>
                      <a:pt x="16494" y="18014"/>
                      <a:pt x="16913" y="18309"/>
                    </a:cubicBezTo>
                    <a:cubicBezTo>
                      <a:pt x="18138" y="19180"/>
                      <a:pt x="19771" y="19487"/>
                      <a:pt x="21200" y="19873"/>
                    </a:cubicBezTo>
                    <a:cubicBezTo>
                      <a:pt x="22859" y="20318"/>
                      <a:pt x="24713" y="20561"/>
                      <a:pt x="26256" y="21344"/>
                    </a:cubicBezTo>
                    <a:cubicBezTo>
                      <a:pt x="26412" y="21426"/>
                      <a:pt x="26551" y="21511"/>
                      <a:pt x="26675" y="21607"/>
                    </a:cubicBezTo>
                    <a:cubicBezTo>
                      <a:pt x="26707" y="21656"/>
                      <a:pt x="26744" y="21689"/>
                      <a:pt x="26792" y="21711"/>
                    </a:cubicBezTo>
                    <a:cubicBezTo>
                      <a:pt x="26970" y="21865"/>
                      <a:pt x="27126" y="22038"/>
                      <a:pt x="27275" y="22226"/>
                    </a:cubicBezTo>
                    <a:cubicBezTo>
                      <a:pt x="27384" y="22591"/>
                      <a:pt x="27545" y="22914"/>
                      <a:pt x="28039" y="22961"/>
                    </a:cubicBezTo>
                    <a:cubicBezTo>
                      <a:pt x="28062" y="22963"/>
                      <a:pt x="28085" y="22964"/>
                      <a:pt x="28107" y="22964"/>
                    </a:cubicBezTo>
                    <a:cubicBezTo>
                      <a:pt x="28265" y="22964"/>
                      <a:pt x="28380" y="22913"/>
                      <a:pt x="28480" y="22839"/>
                    </a:cubicBezTo>
                    <a:cubicBezTo>
                      <a:pt x="28619" y="22763"/>
                      <a:pt x="28748" y="22683"/>
                      <a:pt x="28844" y="22549"/>
                    </a:cubicBezTo>
                    <a:cubicBezTo>
                      <a:pt x="29035" y="22281"/>
                      <a:pt x="29232" y="22184"/>
                      <a:pt x="29448" y="22184"/>
                    </a:cubicBezTo>
                    <a:cubicBezTo>
                      <a:pt x="29659" y="22184"/>
                      <a:pt x="29888" y="22276"/>
                      <a:pt x="30151" y="22393"/>
                    </a:cubicBezTo>
                    <a:cubicBezTo>
                      <a:pt x="30365" y="22484"/>
                      <a:pt x="30563" y="22554"/>
                      <a:pt x="30795" y="22574"/>
                    </a:cubicBezTo>
                    <a:cubicBezTo>
                      <a:pt x="31235" y="22629"/>
                      <a:pt x="31408" y="22897"/>
                      <a:pt x="31633" y="23209"/>
                    </a:cubicBezTo>
                    <a:cubicBezTo>
                      <a:pt x="31627" y="23311"/>
                      <a:pt x="31622" y="23412"/>
                      <a:pt x="31638" y="23504"/>
                    </a:cubicBezTo>
                    <a:cubicBezTo>
                      <a:pt x="31681" y="23536"/>
                      <a:pt x="31724" y="23569"/>
                      <a:pt x="31778" y="23590"/>
                    </a:cubicBezTo>
                    <a:cubicBezTo>
                      <a:pt x="31842" y="23617"/>
                      <a:pt x="31912" y="23633"/>
                      <a:pt x="31981" y="23633"/>
                    </a:cubicBezTo>
                    <a:cubicBezTo>
                      <a:pt x="32052" y="23633"/>
                      <a:pt x="32122" y="23617"/>
                      <a:pt x="32186" y="23590"/>
                    </a:cubicBezTo>
                    <a:cubicBezTo>
                      <a:pt x="32229" y="23569"/>
                      <a:pt x="32272" y="23548"/>
                      <a:pt x="32310" y="23521"/>
                    </a:cubicBezTo>
                    <a:cubicBezTo>
                      <a:pt x="32395" y="23397"/>
                      <a:pt x="32439" y="23236"/>
                      <a:pt x="32422" y="23021"/>
                    </a:cubicBezTo>
                    <a:cubicBezTo>
                      <a:pt x="32407" y="23021"/>
                      <a:pt x="32390" y="23021"/>
                      <a:pt x="32375" y="23026"/>
                    </a:cubicBezTo>
                    <a:cubicBezTo>
                      <a:pt x="32375" y="23015"/>
                      <a:pt x="32380" y="23005"/>
                      <a:pt x="32385" y="22988"/>
                    </a:cubicBezTo>
                    <a:cubicBezTo>
                      <a:pt x="32395" y="22946"/>
                      <a:pt x="32412" y="22914"/>
                      <a:pt x="32433" y="22876"/>
                    </a:cubicBezTo>
                    <a:cubicBezTo>
                      <a:pt x="32433" y="22914"/>
                      <a:pt x="32439" y="22946"/>
                      <a:pt x="32444" y="22983"/>
                    </a:cubicBezTo>
                    <a:cubicBezTo>
                      <a:pt x="32524" y="22908"/>
                      <a:pt x="32605" y="22800"/>
                      <a:pt x="32680" y="22703"/>
                    </a:cubicBezTo>
                    <a:cubicBezTo>
                      <a:pt x="32723" y="22695"/>
                      <a:pt x="32768" y="22691"/>
                      <a:pt x="32814" y="22691"/>
                    </a:cubicBezTo>
                    <a:cubicBezTo>
                      <a:pt x="33086" y="22691"/>
                      <a:pt x="33412" y="22821"/>
                      <a:pt x="33605" y="22903"/>
                    </a:cubicBezTo>
                    <a:cubicBezTo>
                      <a:pt x="33652" y="22924"/>
                      <a:pt x="33707" y="22941"/>
                      <a:pt x="33754" y="22956"/>
                    </a:cubicBezTo>
                    <a:cubicBezTo>
                      <a:pt x="33842" y="23015"/>
                      <a:pt x="33934" y="23044"/>
                      <a:pt x="34025" y="23044"/>
                    </a:cubicBezTo>
                    <a:cubicBezTo>
                      <a:pt x="34068" y="23044"/>
                      <a:pt x="34110" y="23038"/>
                      <a:pt x="34153" y="23026"/>
                    </a:cubicBezTo>
                    <a:cubicBezTo>
                      <a:pt x="34195" y="23032"/>
                      <a:pt x="34238" y="23032"/>
                      <a:pt x="34287" y="23032"/>
                    </a:cubicBezTo>
                    <a:cubicBezTo>
                      <a:pt x="34641" y="23037"/>
                      <a:pt x="34926" y="23042"/>
                      <a:pt x="35222" y="23122"/>
                    </a:cubicBezTo>
                    <a:cubicBezTo>
                      <a:pt x="35463" y="23251"/>
                      <a:pt x="35710" y="23365"/>
                      <a:pt x="35968" y="23440"/>
                    </a:cubicBezTo>
                    <a:cubicBezTo>
                      <a:pt x="36144" y="23507"/>
                      <a:pt x="36313" y="23540"/>
                      <a:pt x="36487" y="23540"/>
                    </a:cubicBezTo>
                    <a:cubicBezTo>
                      <a:pt x="36564" y="23540"/>
                      <a:pt x="36641" y="23534"/>
                      <a:pt x="36720" y="23521"/>
                    </a:cubicBezTo>
                    <a:lnTo>
                      <a:pt x="36720" y="23521"/>
                    </a:lnTo>
                    <a:cubicBezTo>
                      <a:pt x="36720" y="23526"/>
                      <a:pt x="36720" y="23526"/>
                      <a:pt x="36715" y="23526"/>
                    </a:cubicBezTo>
                    <a:cubicBezTo>
                      <a:pt x="36774" y="23538"/>
                      <a:pt x="36829" y="23544"/>
                      <a:pt x="36882" y="23544"/>
                    </a:cubicBezTo>
                    <a:cubicBezTo>
                      <a:pt x="37089" y="23544"/>
                      <a:pt x="37253" y="23458"/>
                      <a:pt x="37403" y="23338"/>
                    </a:cubicBezTo>
                    <a:cubicBezTo>
                      <a:pt x="37875" y="23198"/>
                      <a:pt x="38380" y="23085"/>
                      <a:pt x="38879" y="23000"/>
                    </a:cubicBezTo>
                    <a:cubicBezTo>
                      <a:pt x="39068" y="22993"/>
                      <a:pt x="39251" y="22973"/>
                      <a:pt x="39427" y="22914"/>
                    </a:cubicBezTo>
                    <a:cubicBezTo>
                      <a:pt x="39492" y="22908"/>
                      <a:pt x="39563" y="22897"/>
                      <a:pt x="39632" y="22886"/>
                    </a:cubicBezTo>
                    <a:cubicBezTo>
                      <a:pt x="40298" y="22800"/>
                      <a:pt x="40937" y="22844"/>
                      <a:pt x="41593" y="22752"/>
                    </a:cubicBezTo>
                    <a:cubicBezTo>
                      <a:pt x="41630" y="22758"/>
                      <a:pt x="41666" y="22761"/>
                      <a:pt x="41701" y="22761"/>
                    </a:cubicBezTo>
                    <a:cubicBezTo>
                      <a:pt x="41800" y="22761"/>
                      <a:pt x="41888" y="22739"/>
                      <a:pt x="41948" y="22703"/>
                    </a:cubicBezTo>
                    <a:cubicBezTo>
                      <a:pt x="42293" y="22511"/>
                      <a:pt x="42615" y="22435"/>
                      <a:pt x="42921" y="22435"/>
                    </a:cubicBezTo>
                    <a:cubicBezTo>
                      <a:pt x="43101" y="22435"/>
                      <a:pt x="43275" y="22461"/>
                      <a:pt x="43446" y="22505"/>
                    </a:cubicBezTo>
                    <a:cubicBezTo>
                      <a:pt x="43451" y="22554"/>
                      <a:pt x="43484" y="22602"/>
                      <a:pt x="43543" y="22618"/>
                    </a:cubicBezTo>
                    <a:cubicBezTo>
                      <a:pt x="43833" y="22698"/>
                      <a:pt x="44118" y="22790"/>
                      <a:pt x="44398" y="22897"/>
                    </a:cubicBezTo>
                    <a:cubicBezTo>
                      <a:pt x="44708" y="23053"/>
                      <a:pt x="45015" y="23219"/>
                      <a:pt x="45338" y="23333"/>
                    </a:cubicBezTo>
                    <a:cubicBezTo>
                      <a:pt x="45343" y="23333"/>
                      <a:pt x="45353" y="23343"/>
                      <a:pt x="45365" y="23343"/>
                    </a:cubicBezTo>
                    <a:cubicBezTo>
                      <a:pt x="45616" y="23494"/>
                      <a:pt x="45848" y="23665"/>
                      <a:pt x="46111" y="23774"/>
                    </a:cubicBezTo>
                    <a:cubicBezTo>
                      <a:pt x="46186" y="23935"/>
                      <a:pt x="46325" y="24020"/>
                      <a:pt x="46493" y="24031"/>
                    </a:cubicBezTo>
                    <a:cubicBezTo>
                      <a:pt x="46406" y="23945"/>
                      <a:pt x="46347" y="23838"/>
                      <a:pt x="46337" y="23709"/>
                    </a:cubicBezTo>
                    <a:lnTo>
                      <a:pt x="46332" y="23645"/>
                    </a:lnTo>
                    <a:cubicBezTo>
                      <a:pt x="46325" y="23612"/>
                      <a:pt x="46320" y="23574"/>
                      <a:pt x="46320" y="23531"/>
                    </a:cubicBezTo>
                    <a:lnTo>
                      <a:pt x="46320" y="23531"/>
                    </a:lnTo>
                    <a:cubicBezTo>
                      <a:pt x="46337" y="23536"/>
                      <a:pt x="46352" y="23548"/>
                      <a:pt x="46369" y="23553"/>
                    </a:cubicBezTo>
                    <a:cubicBezTo>
                      <a:pt x="46519" y="23504"/>
                      <a:pt x="46590" y="23360"/>
                      <a:pt x="46583" y="23090"/>
                    </a:cubicBezTo>
                    <a:cubicBezTo>
                      <a:pt x="46568" y="22167"/>
                      <a:pt x="46590" y="21243"/>
                      <a:pt x="46590" y="20318"/>
                    </a:cubicBezTo>
                    <a:cubicBezTo>
                      <a:pt x="46595" y="20147"/>
                      <a:pt x="46600" y="19970"/>
                      <a:pt x="46605" y="19797"/>
                    </a:cubicBezTo>
                    <a:cubicBezTo>
                      <a:pt x="46605" y="19733"/>
                      <a:pt x="46610" y="19663"/>
                      <a:pt x="46605" y="19594"/>
                    </a:cubicBezTo>
                    <a:cubicBezTo>
                      <a:pt x="46610" y="19432"/>
                      <a:pt x="46615" y="19271"/>
                      <a:pt x="46615" y="19110"/>
                    </a:cubicBezTo>
                    <a:cubicBezTo>
                      <a:pt x="46890" y="16289"/>
                      <a:pt x="46890" y="13469"/>
                      <a:pt x="46739" y="10643"/>
                    </a:cubicBezTo>
                    <a:lnTo>
                      <a:pt x="46761" y="10643"/>
                    </a:lnTo>
                    <a:cubicBezTo>
                      <a:pt x="46648" y="9822"/>
                      <a:pt x="46379" y="9021"/>
                      <a:pt x="46235" y="8210"/>
                    </a:cubicBezTo>
                    <a:cubicBezTo>
                      <a:pt x="46100" y="7469"/>
                      <a:pt x="46084" y="6722"/>
                      <a:pt x="45998" y="5981"/>
                    </a:cubicBezTo>
                    <a:cubicBezTo>
                      <a:pt x="45971" y="5820"/>
                      <a:pt x="45950" y="5664"/>
                      <a:pt x="45928" y="5508"/>
                    </a:cubicBezTo>
                    <a:cubicBezTo>
                      <a:pt x="45923" y="5491"/>
                      <a:pt x="45923" y="5481"/>
                      <a:pt x="45923" y="5465"/>
                    </a:cubicBezTo>
                    <a:cubicBezTo>
                      <a:pt x="45858" y="5007"/>
                      <a:pt x="45821" y="4551"/>
                      <a:pt x="45794" y="4095"/>
                    </a:cubicBezTo>
                    <a:cubicBezTo>
                      <a:pt x="45757" y="3396"/>
                      <a:pt x="45751" y="2693"/>
                      <a:pt x="45789" y="1989"/>
                    </a:cubicBezTo>
                    <a:cubicBezTo>
                      <a:pt x="45809" y="1548"/>
                      <a:pt x="45730" y="1312"/>
                      <a:pt x="45499" y="1194"/>
                    </a:cubicBezTo>
                    <a:cubicBezTo>
                      <a:pt x="45353" y="1124"/>
                      <a:pt x="45154" y="1092"/>
                      <a:pt x="44891" y="1087"/>
                    </a:cubicBezTo>
                    <a:cubicBezTo>
                      <a:pt x="35120" y="936"/>
                      <a:pt x="25353" y="747"/>
                      <a:pt x="15581" y="571"/>
                    </a:cubicBezTo>
                    <a:cubicBezTo>
                      <a:pt x="15113" y="586"/>
                      <a:pt x="14646" y="608"/>
                      <a:pt x="14178" y="624"/>
                    </a:cubicBezTo>
                    <a:lnTo>
                      <a:pt x="13233" y="591"/>
                    </a:lnTo>
                    <a:lnTo>
                      <a:pt x="12556" y="591"/>
                    </a:lnTo>
                    <a:cubicBezTo>
                      <a:pt x="12250" y="566"/>
                      <a:pt x="11944" y="527"/>
                      <a:pt x="11642" y="463"/>
                    </a:cubicBezTo>
                    <a:cubicBezTo>
                      <a:pt x="9606" y="405"/>
                      <a:pt x="7571" y="345"/>
                      <a:pt x="5540" y="286"/>
                    </a:cubicBezTo>
                    <a:cubicBezTo>
                      <a:pt x="4600" y="254"/>
                      <a:pt x="3655" y="227"/>
                      <a:pt x="2714" y="200"/>
                    </a:cubicBezTo>
                    <a:cubicBezTo>
                      <a:pt x="2708" y="199"/>
                      <a:pt x="2703" y="199"/>
                      <a:pt x="2698" y="199"/>
                    </a:cubicBezTo>
                    <a:cubicBezTo>
                      <a:pt x="2548" y="199"/>
                      <a:pt x="2382" y="247"/>
                      <a:pt x="2236" y="247"/>
                    </a:cubicBezTo>
                    <a:cubicBezTo>
                      <a:pt x="2176" y="247"/>
                      <a:pt x="2120" y="239"/>
                      <a:pt x="2069" y="216"/>
                    </a:cubicBezTo>
                    <a:cubicBezTo>
                      <a:pt x="1730" y="66"/>
                      <a:pt x="1451" y="0"/>
                      <a:pt x="12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1976425" y="2927475"/>
                <a:ext cx="960300" cy="987850"/>
              </a:xfrm>
              <a:custGeom>
                <a:avLst/>
                <a:gdLst/>
                <a:ahLst/>
                <a:cxnLst/>
                <a:rect l="l" t="t" r="r" b="b"/>
                <a:pathLst>
                  <a:path w="38412" h="39514" extrusionOk="0">
                    <a:moveTo>
                      <a:pt x="15392" y="1"/>
                    </a:moveTo>
                    <a:cubicBezTo>
                      <a:pt x="15123" y="60"/>
                      <a:pt x="14376" y="1000"/>
                      <a:pt x="14108" y="1059"/>
                    </a:cubicBezTo>
                    <a:cubicBezTo>
                      <a:pt x="11556" y="791"/>
                      <a:pt x="9005" y="566"/>
                      <a:pt x="6464" y="237"/>
                    </a:cubicBezTo>
                    <a:cubicBezTo>
                      <a:pt x="6162" y="194"/>
                      <a:pt x="5609" y="227"/>
                      <a:pt x="5534" y="172"/>
                    </a:cubicBezTo>
                    <a:cubicBezTo>
                      <a:pt x="5517" y="184"/>
                      <a:pt x="5507" y="189"/>
                      <a:pt x="5497" y="194"/>
                    </a:cubicBezTo>
                    <a:cubicBezTo>
                      <a:pt x="5529" y="286"/>
                      <a:pt x="5400" y="829"/>
                      <a:pt x="5346" y="1087"/>
                    </a:cubicBezTo>
                    <a:cubicBezTo>
                      <a:pt x="5259" y="1526"/>
                      <a:pt x="5292" y="2005"/>
                      <a:pt x="5179" y="2445"/>
                    </a:cubicBezTo>
                    <a:cubicBezTo>
                      <a:pt x="5158" y="3541"/>
                      <a:pt x="4787" y="4600"/>
                      <a:pt x="4733" y="5701"/>
                    </a:cubicBezTo>
                    <a:cubicBezTo>
                      <a:pt x="4674" y="6856"/>
                      <a:pt x="4421" y="7990"/>
                      <a:pt x="4245" y="9133"/>
                    </a:cubicBezTo>
                    <a:cubicBezTo>
                      <a:pt x="4240" y="9165"/>
                      <a:pt x="4240" y="9193"/>
                      <a:pt x="4234" y="9225"/>
                    </a:cubicBezTo>
                    <a:cubicBezTo>
                      <a:pt x="4073" y="10385"/>
                      <a:pt x="3917" y="11546"/>
                      <a:pt x="3761" y="12701"/>
                    </a:cubicBezTo>
                    <a:lnTo>
                      <a:pt x="3724" y="12701"/>
                    </a:lnTo>
                    <a:cubicBezTo>
                      <a:pt x="3707" y="12787"/>
                      <a:pt x="3697" y="12872"/>
                      <a:pt x="3680" y="12953"/>
                    </a:cubicBezTo>
                    <a:cubicBezTo>
                      <a:pt x="3514" y="13878"/>
                      <a:pt x="3471" y="14818"/>
                      <a:pt x="3342" y="15741"/>
                    </a:cubicBezTo>
                    <a:cubicBezTo>
                      <a:pt x="3342" y="15817"/>
                      <a:pt x="3337" y="15882"/>
                      <a:pt x="3332" y="15946"/>
                    </a:cubicBezTo>
                    <a:cubicBezTo>
                      <a:pt x="2326" y="23161"/>
                      <a:pt x="1333" y="30375"/>
                      <a:pt x="295" y="37585"/>
                    </a:cubicBezTo>
                    <a:cubicBezTo>
                      <a:pt x="253" y="37912"/>
                      <a:pt x="253" y="38133"/>
                      <a:pt x="339" y="38289"/>
                    </a:cubicBezTo>
                    <a:cubicBezTo>
                      <a:pt x="270" y="38460"/>
                      <a:pt x="161" y="38616"/>
                      <a:pt x="0" y="38730"/>
                    </a:cubicBezTo>
                    <a:cubicBezTo>
                      <a:pt x="270" y="39025"/>
                      <a:pt x="667" y="39089"/>
                      <a:pt x="989" y="39110"/>
                    </a:cubicBezTo>
                    <a:cubicBezTo>
                      <a:pt x="1988" y="39174"/>
                      <a:pt x="2993" y="39298"/>
                      <a:pt x="3970" y="39471"/>
                    </a:cubicBezTo>
                    <a:cubicBezTo>
                      <a:pt x="4138" y="39497"/>
                      <a:pt x="4282" y="39514"/>
                      <a:pt x="4416" y="39514"/>
                    </a:cubicBezTo>
                    <a:cubicBezTo>
                      <a:pt x="4766" y="39514"/>
                      <a:pt x="5045" y="39412"/>
                      <a:pt x="5249" y="39207"/>
                    </a:cubicBezTo>
                    <a:cubicBezTo>
                      <a:pt x="5556" y="38896"/>
                      <a:pt x="5588" y="38460"/>
                      <a:pt x="5582" y="38160"/>
                    </a:cubicBezTo>
                    <a:cubicBezTo>
                      <a:pt x="5582" y="38026"/>
                      <a:pt x="5614" y="37870"/>
                      <a:pt x="5653" y="37703"/>
                    </a:cubicBezTo>
                    <a:cubicBezTo>
                      <a:pt x="5700" y="37478"/>
                      <a:pt x="5749" y="37225"/>
                      <a:pt x="5738" y="36957"/>
                    </a:cubicBezTo>
                    <a:cubicBezTo>
                      <a:pt x="5733" y="36779"/>
                      <a:pt x="5749" y="36692"/>
                      <a:pt x="5760" y="36660"/>
                    </a:cubicBezTo>
                    <a:cubicBezTo>
                      <a:pt x="5782" y="36655"/>
                      <a:pt x="5824" y="36645"/>
                      <a:pt x="5904" y="36645"/>
                    </a:cubicBezTo>
                    <a:cubicBezTo>
                      <a:pt x="5985" y="36645"/>
                      <a:pt x="6082" y="36655"/>
                      <a:pt x="6201" y="36672"/>
                    </a:cubicBezTo>
                    <a:cubicBezTo>
                      <a:pt x="8096" y="36908"/>
                      <a:pt x="10030" y="37118"/>
                      <a:pt x="11894" y="37317"/>
                    </a:cubicBezTo>
                    <a:lnTo>
                      <a:pt x="13490" y="37493"/>
                    </a:lnTo>
                    <a:cubicBezTo>
                      <a:pt x="13528" y="37498"/>
                      <a:pt x="13570" y="37510"/>
                      <a:pt x="13619" y="37520"/>
                    </a:cubicBezTo>
                    <a:cubicBezTo>
                      <a:pt x="13737" y="37552"/>
                      <a:pt x="13882" y="37585"/>
                      <a:pt x="14038" y="37585"/>
                    </a:cubicBezTo>
                    <a:cubicBezTo>
                      <a:pt x="14210" y="37585"/>
                      <a:pt x="14361" y="37537"/>
                      <a:pt x="14490" y="37456"/>
                    </a:cubicBezTo>
                    <a:cubicBezTo>
                      <a:pt x="14629" y="37354"/>
                      <a:pt x="14736" y="37203"/>
                      <a:pt x="14790" y="37015"/>
                    </a:cubicBezTo>
                    <a:cubicBezTo>
                      <a:pt x="14683" y="36930"/>
                      <a:pt x="14629" y="36789"/>
                      <a:pt x="14683" y="36650"/>
                    </a:cubicBezTo>
                    <a:cubicBezTo>
                      <a:pt x="14726" y="36548"/>
                      <a:pt x="14795" y="36478"/>
                      <a:pt x="14876" y="36429"/>
                    </a:cubicBezTo>
                    <a:cubicBezTo>
                      <a:pt x="14924" y="36322"/>
                      <a:pt x="15000" y="36322"/>
                      <a:pt x="15112" y="36322"/>
                    </a:cubicBezTo>
                    <a:cubicBezTo>
                      <a:pt x="15199" y="36322"/>
                      <a:pt x="15306" y="36333"/>
                      <a:pt x="15408" y="36344"/>
                    </a:cubicBezTo>
                    <a:cubicBezTo>
                      <a:pt x="15456" y="36345"/>
                      <a:pt x="15504" y="36345"/>
                      <a:pt x="15552" y="36345"/>
                    </a:cubicBezTo>
                    <a:cubicBezTo>
                      <a:pt x="15996" y="36345"/>
                      <a:pt x="16439" y="36334"/>
                      <a:pt x="16881" y="36334"/>
                    </a:cubicBezTo>
                    <a:cubicBezTo>
                      <a:pt x="17307" y="36334"/>
                      <a:pt x="17731" y="36344"/>
                      <a:pt x="18153" y="36382"/>
                    </a:cubicBezTo>
                    <a:cubicBezTo>
                      <a:pt x="23510" y="36865"/>
                      <a:pt x="28861" y="37364"/>
                      <a:pt x="34211" y="37907"/>
                    </a:cubicBezTo>
                    <a:cubicBezTo>
                      <a:pt x="34361" y="37917"/>
                      <a:pt x="34495" y="37929"/>
                      <a:pt x="34614" y="37929"/>
                    </a:cubicBezTo>
                    <a:cubicBezTo>
                      <a:pt x="35000" y="37827"/>
                      <a:pt x="35268" y="37639"/>
                      <a:pt x="35462" y="37349"/>
                    </a:cubicBezTo>
                    <a:cubicBezTo>
                      <a:pt x="35489" y="37225"/>
                      <a:pt x="35511" y="37074"/>
                      <a:pt x="35516" y="36892"/>
                    </a:cubicBezTo>
                    <a:cubicBezTo>
                      <a:pt x="35559" y="35296"/>
                      <a:pt x="35779" y="33706"/>
                      <a:pt x="35925" y="32115"/>
                    </a:cubicBezTo>
                    <a:lnTo>
                      <a:pt x="35925" y="30704"/>
                    </a:lnTo>
                    <a:cubicBezTo>
                      <a:pt x="36483" y="27050"/>
                      <a:pt x="36661" y="23370"/>
                      <a:pt x="36912" y="19695"/>
                    </a:cubicBezTo>
                    <a:cubicBezTo>
                      <a:pt x="36939" y="19271"/>
                      <a:pt x="36967" y="18852"/>
                      <a:pt x="36999" y="18428"/>
                    </a:cubicBezTo>
                    <a:cubicBezTo>
                      <a:pt x="37445" y="16794"/>
                      <a:pt x="37144" y="15081"/>
                      <a:pt x="37520" y="13437"/>
                    </a:cubicBezTo>
                    <a:lnTo>
                      <a:pt x="37520" y="13432"/>
                    </a:lnTo>
                    <a:cubicBezTo>
                      <a:pt x="37574" y="12696"/>
                      <a:pt x="37628" y="11954"/>
                      <a:pt x="37681" y="11213"/>
                    </a:cubicBezTo>
                    <a:cubicBezTo>
                      <a:pt x="37725" y="10600"/>
                      <a:pt x="37767" y="9988"/>
                      <a:pt x="37810" y="9376"/>
                    </a:cubicBezTo>
                    <a:cubicBezTo>
                      <a:pt x="38144" y="8806"/>
                      <a:pt x="37740" y="7855"/>
                      <a:pt x="38208" y="7308"/>
                    </a:cubicBezTo>
                    <a:cubicBezTo>
                      <a:pt x="38213" y="7286"/>
                      <a:pt x="38213" y="7264"/>
                      <a:pt x="38218" y="7243"/>
                    </a:cubicBezTo>
                    <a:cubicBezTo>
                      <a:pt x="38240" y="7092"/>
                      <a:pt x="38261" y="6941"/>
                      <a:pt x="38288" y="6792"/>
                    </a:cubicBezTo>
                    <a:cubicBezTo>
                      <a:pt x="38298" y="6754"/>
                      <a:pt x="38305" y="6705"/>
                      <a:pt x="38310" y="6668"/>
                    </a:cubicBezTo>
                    <a:cubicBezTo>
                      <a:pt x="37971" y="6378"/>
                      <a:pt x="38035" y="5857"/>
                      <a:pt x="38090" y="5384"/>
                    </a:cubicBezTo>
                    <a:cubicBezTo>
                      <a:pt x="38144" y="4922"/>
                      <a:pt x="38229" y="4492"/>
                      <a:pt x="38412" y="4181"/>
                    </a:cubicBezTo>
                    <a:cubicBezTo>
                      <a:pt x="38407" y="4132"/>
                      <a:pt x="38395" y="4079"/>
                      <a:pt x="38385" y="4030"/>
                    </a:cubicBezTo>
                    <a:cubicBezTo>
                      <a:pt x="38197" y="4025"/>
                      <a:pt x="38003" y="4015"/>
                      <a:pt x="37815" y="4003"/>
                    </a:cubicBezTo>
                    <a:cubicBezTo>
                      <a:pt x="37714" y="3805"/>
                      <a:pt x="37517" y="3686"/>
                      <a:pt x="37127" y="3686"/>
                    </a:cubicBezTo>
                    <a:cubicBezTo>
                      <a:pt x="37044" y="3686"/>
                      <a:pt x="36951" y="3691"/>
                      <a:pt x="36848" y="3703"/>
                    </a:cubicBezTo>
                    <a:cubicBezTo>
                      <a:pt x="36821" y="3706"/>
                      <a:pt x="36794" y="3708"/>
                      <a:pt x="36767" y="3708"/>
                    </a:cubicBezTo>
                    <a:cubicBezTo>
                      <a:pt x="36536" y="3708"/>
                      <a:pt x="36316" y="3581"/>
                      <a:pt x="36268" y="3284"/>
                    </a:cubicBezTo>
                    <a:cubicBezTo>
                      <a:pt x="35913" y="3331"/>
                      <a:pt x="35565" y="3380"/>
                      <a:pt x="35216" y="3428"/>
                    </a:cubicBezTo>
                    <a:cubicBezTo>
                      <a:pt x="31826" y="3073"/>
                      <a:pt x="28435" y="2730"/>
                      <a:pt x="25045" y="2364"/>
                    </a:cubicBezTo>
                    <a:cubicBezTo>
                      <a:pt x="22097" y="2042"/>
                      <a:pt x="19152" y="1694"/>
                      <a:pt x="16203" y="1350"/>
                    </a:cubicBezTo>
                    <a:cubicBezTo>
                      <a:pt x="15742" y="1295"/>
                      <a:pt x="15687" y="527"/>
                      <a:pt x="15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32350" y="1658175"/>
                <a:ext cx="1099850" cy="1868750"/>
              </a:xfrm>
              <a:custGeom>
                <a:avLst/>
                <a:gdLst/>
                <a:ahLst/>
                <a:cxnLst/>
                <a:rect l="l" t="t" r="r" b="b"/>
                <a:pathLst>
                  <a:path w="43994" h="74750" extrusionOk="0">
                    <a:moveTo>
                      <a:pt x="5002" y="1"/>
                    </a:moveTo>
                    <a:cubicBezTo>
                      <a:pt x="4766" y="23"/>
                      <a:pt x="4567" y="97"/>
                      <a:pt x="4411" y="226"/>
                    </a:cubicBezTo>
                    <a:cubicBezTo>
                      <a:pt x="4384" y="248"/>
                      <a:pt x="4352" y="264"/>
                      <a:pt x="4330" y="291"/>
                    </a:cubicBezTo>
                    <a:cubicBezTo>
                      <a:pt x="3933" y="699"/>
                      <a:pt x="3948" y="1338"/>
                      <a:pt x="3980" y="2622"/>
                    </a:cubicBezTo>
                    <a:lnTo>
                      <a:pt x="3987" y="2762"/>
                    </a:lnTo>
                    <a:cubicBezTo>
                      <a:pt x="4035" y="4658"/>
                      <a:pt x="3218" y="6372"/>
                      <a:pt x="1418" y="8156"/>
                    </a:cubicBezTo>
                    <a:cubicBezTo>
                      <a:pt x="333" y="9230"/>
                      <a:pt x="0" y="10509"/>
                      <a:pt x="377" y="12185"/>
                    </a:cubicBezTo>
                    <a:cubicBezTo>
                      <a:pt x="484" y="12668"/>
                      <a:pt x="714" y="13092"/>
                      <a:pt x="935" y="13501"/>
                    </a:cubicBezTo>
                    <a:cubicBezTo>
                      <a:pt x="967" y="13554"/>
                      <a:pt x="994" y="13603"/>
                      <a:pt x="1021" y="13657"/>
                    </a:cubicBezTo>
                    <a:cubicBezTo>
                      <a:pt x="1091" y="14747"/>
                      <a:pt x="1300" y="15800"/>
                      <a:pt x="1537" y="16853"/>
                    </a:cubicBezTo>
                    <a:cubicBezTo>
                      <a:pt x="1257" y="17590"/>
                      <a:pt x="1155" y="18319"/>
                      <a:pt x="1064" y="19028"/>
                    </a:cubicBezTo>
                    <a:cubicBezTo>
                      <a:pt x="1010" y="19405"/>
                      <a:pt x="967" y="19765"/>
                      <a:pt x="892" y="20119"/>
                    </a:cubicBezTo>
                    <a:cubicBezTo>
                      <a:pt x="494" y="22075"/>
                      <a:pt x="1305" y="23370"/>
                      <a:pt x="2150" y="24379"/>
                    </a:cubicBezTo>
                    <a:cubicBezTo>
                      <a:pt x="2348" y="24616"/>
                      <a:pt x="2514" y="24858"/>
                      <a:pt x="2643" y="25100"/>
                    </a:cubicBezTo>
                    <a:cubicBezTo>
                      <a:pt x="2745" y="25712"/>
                      <a:pt x="2847" y="26330"/>
                      <a:pt x="2955" y="26942"/>
                    </a:cubicBezTo>
                    <a:cubicBezTo>
                      <a:pt x="2933" y="27022"/>
                      <a:pt x="2923" y="27109"/>
                      <a:pt x="2896" y="27189"/>
                    </a:cubicBezTo>
                    <a:cubicBezTo>
                      <a:pt x="2594" y="28167"/>
                      <a:pt x="2912" y="28795"/>
                      <a:pt x="3320" y="29246"/>
                    </a:cubicBezTo>
                    <a:cubicBezTo>
                      <a:pt x="3336" y="29375"/>
                      <a:pt x="3358" y="29499"/>
                      <a:pt x="3374" y="29628"/>
                    </a:cubicBezTo>
                    <a:cubicBezTo>
                      <a:pt x="3519" y="30719"/>
                      <a:pt x="3744" y="31782"/>
                      <a:pt x="3970" y="32841"/>
                    </a:cubicBezTo>
                    <a:cubicBezTo>
                      <a:pt x="3809" y="33781"/>
                      <a:pt x="4019" y="34812"/>
                      <a:pt x="4523" y="35656"/>
                    </a:cubicBezTo>
                    <a:cubicBezTo>
                      <a:pt x="4615" y="36209"/>
                      <a:pt x="4689" y="36768"/>
                      <a:pt x="4738" y="37337"/>
                    </a:cubicBezTo>
                    <a:cubicBezTo>
                      <a:pt x="4813" y="38261"/>
                      <a:pt x="4937" y="39186"/>
                      <a:pt x="5093" y="40099"/>
                    </a:cubicBezTo>
                    <a:cubicBezTo>
                      <a:pt x="4862" y="40823"/>
                      <a:pt x="5018" y="41586"/>
                      <a:pt x="5560" y="42338"/>
                    </a:cubicBezTo>
                    <a:cubicBezTo>
                      <a:pt x="5899" y="43714"/>
                      <a:pt x="6313" y="45073"/>
                      <a:pt x="6796" y="46394"/>
                    </a:cubicBezTo>
                    <a:cubicBezTo>
                      <a:pt x="7672" y="48759"/>
                      <a:pt x="8177" y="51085"/>
                      <a:pt x="9100" y="53175"/>
                    </a:cubicBezTo>
                    <a:cubicBezTo>
                      <a:pt x="9026" y="53352"/>
                      <a:pt x="8951" y="53529"/>
                      <a:pt x="8886" y="53706"/>
                    </a:cubicBezTo>
                    <a:cubicBezTo>
                      <a:pt x="8634" y="54420"/>
                      <a:pt x="8628" y="54916"/>
                      <a:pt x="9353" y="55469"/>
                    </a:cubicBezTo>
                    <a:cubicBezTo>
                      <a:pt x="9928" y="55908"/>
                      <a:pt x="10551" y="56188"/>
                      <a:pt x="11180" y="56419"/>
                    </a:cubicBezTo>
                    <a:cubicBezTo>
                      <a:pt x="11614" y="56892"/>
                      <a:pt x="12103" y="57343"/>
                      <a:pt x="12668" y="57762"/>
                    </a:cubicBezTo>
                    <a:cubicBezTo>
                      <a:pt x="13732" y="58546"/>
                      <a:pt x="14935" y="59106"/>
                      <a:pt x="16112" y="59701"/>
                    </a:cubicBezTo>
                    <a:cubicBezTo>
                      <a:pt x="16616" y="60395"/>
                      <a:pt x="17352" y="60819"/>
                      <a:pt x="18304" y="60975"/>
                    </a:cubicBezTo>
                    <a:cubicBezTo>
                      <a:pt x="18460" y="61088"/>
                      <a:pt x="18614" y="61189"/>
                      <a:pt x="18765" y="61308"/>
                    </a:cubicBezTo>
                    <a:cubicBezTo>
                      <a:pt x="18996" y="61496"/>
                      <a:pt x="19222" y="61700"/>
                      <a:pt x="19452" y="61888"/>
                    </a:cubicBezTo>
                    <a:cubicBezTo>
                      <a:pt x="19662" y="62764"/>
                      <a:pt x="20280" y="63237"/>
                      <a:pt x="20850" y="63656"/>
                    </a:cubicBezTo>
                    <a:cubicBezTo>
                      <a:pt x="21027" y="63790"/>
                      <a:pt x="21215" y="63929"/>
                      <a:pt x="21393" y="64085"/>
                    </a:cubicBezTo>
                    <a:cubicBezTo>
                      <a:pt x="23885" y="66272"/>
                      <a:pt x="24971" y="68915"/>
                      <a:pt x="24610" y="71928"/>
                    </a:cubicBezTo>
                    <a:cubicBezTo>
                      <a:pt x="24567" y="72294"/>
                      <a:pt x="24552" y="72756"/>
                      <a:pt x="24830" y="73100"/>
                    </a:cubicBezTo>
                    <a:cubicBezTo>
                      <a:pt x="25115" y="73455"/>
                      <a:pt x="25566" y="73524"/>
                      <a:pt x="25963" y="73562"/>
                    </a:cubicBezTo>
                    <a:cubicBezTo>
                      <a:pt x="27344" y="73696"/>
                      <a:pt x="28752" y="73852"/>
                      <a:pt x="30116" y="73998"/>
                    </a:cubicBezTo>
                    <a:cubicBezTo>
                      <a:pt x="32727" y="74281"/>
                      <a:pt x="35414" y="74571"/>
                      <a:pt x="38100" y="74749"/>
                    </a:cubicBezTo>
                    <a:cubicBezTo>
                      <a:pt x="38175" y="74556"/>
                      <a:pt x="38288" y="74389"/>
                      <a:pt x="38449" y="74276"/>
                    </a:cubicBezTo>
                    <a:cubicBezTo>
                      <a:pt x="38470" y="74261"/>
                      <a:pt x="38497" y="74249"/>
                      <a:pt x="38524" y="74239"/>
                    </a:cubicBezTo>
                    <a:cubicBezTo>
                      <a:pt x="38846" y="74261"/>
                      <a:pt x="39174" y="74281"/>
                      <a:pt x="39496" y="74298"/>
                    </a:cubicBezTo>
                    <a:cubicBezTo>
                      <a:pt x="39819" y="74147"/>
                      <a:pt x="40056" y="73869"/>
                      <a:pt x="40098" y="73379"/>
                    </a:cubicBezTo>
                    <a:cubicBezTo>
                      <a:pt x="40141" y="72869"/>
                      <a:pt x="40136" y="72374"/>
                      <a:pt x="40066" y="71864"/>
                    </a:cubicBezTo>
                    <a:cubicBezTo>
                      <a:pt x="40012" y="71488"/>
                      <a:pt x="39932" y="71090"/>
                      <a:pt x="39969" y="70710"/>
                    </a:cubicBezTo>
                    <a:cubicBezTo>
                      <a:pt x="40024" y="70242"/>
                      <a:pt x="40195" y="69892"/>
                      <a:pt x="40399" y="69560"/>
                    </a:cubicBezTo>
                    <a:lnTo>
                      <a:pt x="40388" y="69538"/>
                    </a:lnTo>
                    <a:cubicBezTo>
                      <a:pt x="40394" y="69533"/>
                      <a:pt x="40404" y="69533"/>
                      <a:pt x="40410" y="69533"/>
                    </a:cubicBezTo>
                    <a:cubicBezTo>
                      <a:pt x="40577" y="69259"/>
                      <a:pt x="40765" y="68990"/>
                      <a:pt x="40926" y="68667"/>
                    </a:cubicBezTo>
                    <a:cubicBezTo>
                      <a:pt x="41281" y="67963"/>
                      <a:pt x="41313" y="67105"/>
                      <a:pt x="41747" y="66443"/>
                    </a:cubicBezTo>
                    <a:cubicBezTo>
                      <a:pt x="41893" y="66223"/>
                      <a:pt x="42059" y="66046"/>
                      <a:pt x="42241" y="65901"/>
                    </a:cubicBezTo>
                    <a:cubicBezTo>
                      <a:pt x="42248" y="65880"/>
                      <a:pt x="42268" y="65863"/>
                      <a:pt x="42306" y="65843"/>
                    </a:cubicBezTo>
                    <a:cubicBezTo>
                      <a:pt x="42435" y="65746"/>
                      <a:pt x="42575" y="65649"/>
                      <a:pt x="42714" y="65563"/>
                    </a:cubicBezTo>
                    <a:cubicBezTo>
                      <a:pt x="42720" y="65488"/>
                      <a:pt x="42833" y="65461"/>
                      <a:pt x="42918" y="65439"/>
                    </a:cubicBezTo>
                    <a:cubicBezTo>
                      <a:pt x="42918" y="65434"/>
                      <a:pt x="42925" y="65434"/>
                      <a:pt x="42930" y="65429"/>
                    </a:cubicBezTo>
                    <a:cubicBezTo>
                      <a:pt x="43106" y="64998"/>
                      <a:pt x="43698" y="64864"/>
                      <a:pt x="43956" y="64494"/>
                    </a:cubicBezTo>
                    <a:cubicBezTo>
                      <a:pt x="43993" y="64328"/>
                      <a:pt x="43944" y="64150"/>
                      <a:pt x="43756" y="63961"/>
                    </a:cubicBezTo>
                    <a:lnTo>
                      <a:pt x="43563" y="63768"/>
                    </a:lnTo>
                    <a:cubicBezTo>
                      <a:pt x="43391" y="63698"/>
                      <a:pt x="43322" y="63580"/>
                      <a:pt x="43305" y="63334"/>
                    </a:cubicBezTo>
                    <a:cubicBezTo>
                      <a:pt x="43096" y="62640"/>
                      <a:pt x="42655" y="62232"/>
                      <a:pt x="42613" y="61474"/>
                    </a:cubicBezTo>
                    <a:cubicBezTo>
                      <a:pt x="42607" y="61362"/>
                      <a:pt x="42602" y="61249"/>
                      <a:pt x="42591" y="61136"/>
                    </a:cubicBezTo>
                    <a:cubicBezTo>
                      <a:pt x="42473" y="60448"/>
                      <a:pt x="42451" y="59756"/>
                      <a:pt x="42312" y="59079"/>
                    </a:cubicBezTo>
                    <a:cubicBezTo>
                      <a:pt x="42280" y="58906"/>
                      <a:pt x="42236" y="58734"/>
                      <a:pt x="42183" y="58563"/>
                    </a:cubicBezTo>
                    <a:cubicBezTo>
                      <a:pt x="42160" y="58566"/>
                      <a:pt x="42139" y="58568"/>
                      <a:pt x="42120" y="58568"/>
                    </a:cubicBezTo>
                    <a:cubicBezTo>
                      <a:pt x="41923" y="58568"/>
                      <a:pt x="41913" y="58401"/>
                      <a:pt x="41903" y="58236"/>
                    </a:cubicBezTo>
                    <a:cubicBezTo>
                      <a:pt x="41839" y="58031"/>
                      <a:pt x="41764" y="57837"/>
                      <a:pt x="41667" y="57655"/>
                    </a:cubicBezTo>
                    <a:cubicBezTo>
                      <a:pt x="41506" y="57354"/>
                      <a:pt x="41296" y="57075"/>
                      <a:pt x="41028" y="56843"/>
                    </a:cubicBezTo>
                    <a:cubicBezTo>
                      <a:pt x="40813" y="56768"/>
                      <a:pt x="40577" y="56714"/>
                      <a:pt x="40572" y="56419"/>
                    </a:cubicBezTo>
                    <a:cubicBezTo>
                      <a:pt x="40265" y="56242"/>
                      <a:pt x="40125" y="55952"/>
                      <a:pt x="40044" y="55625"/>
                    </a:cubicBezTo>
                    <a:cubicBezTo>
                      <a:pt x="39722" y="55447"/>
                      <a:pt x="39583" y="55157"/>
                      <a:pt x="39508" y="54819"/>
                    </a:cubicBezTo>
                    <a:cubicBezTo>
                      <a:pt x="39185" y="54651"/>
                      <a:pt x="39035" y="54368"/>
                      <a:pt x="38975" y="54018"/>
                    </a:cubicBezTo>
                    <a:cubicBezTo>
                      <a:pt x="38643" y="53857"/>
                      <a:pt x="38492" y="53572"/>
                      <a:pt x="38438" y="53223"/>
                    </a:cubicBezTo>
                    <a:cubicBezTo>
                      <a:pt x="38191" y="53126"/>
                      <a:pt x="38105" y="52938"/>
                      <a:pt x="38169" y="52680"/>
                    </a:cubicBezTo>
                    <a:cubicBezTo>
                      <a:pt x="37756" y="52573"/>
                      <a:pt x="37584" y="52305"/>
                      <a:pt x="37638" y="51879"/>
                    </a:cubicBezTo>
                    <a:cubicBezTo>
                      <a:pt x="37213" y="51782"/>
                      <a:pt x="37052" y="51504"/>
                      <a:pt x="37106" y="51080"/>
                    </a:cubicBezTo>
                    <a:cubicBezTo>
                      <a:pt x="36665" y="50993"/>
                      <a:pt x="36520" y="50708"/>
                      <a:pt x="36568" y="50289"/>
                    </a:cubicBezTo>
                    <a:lnTo>
                      <a:pt x="36568" y="50289"/>
                    </a:lnTo>
                    <a:cubicBezTo>
                      <a:pt x="36548" y="50292"/>
                      <a:pt x="36529" y="50293"/>
                      <a:pt x="36512" y="50293"/>
                    </a:cubicBezTo>
                    <a:cubicBezTo>
                      <a:pt x="36315" y="50293"/>
                      <a:pt x="36305" y="50130"/>
                      <a:pt x="36300" y="49957"/>
                    </a:cubicBezTo>
                    <a:cubicBezTo>
                      <a:pt x="36214" y="49687"/>
                      <a:pt x="36101" y="49436"/>
                      <a:pt x="35956" y="49199"/>
                    </a:cubicBezTo>
                    <a:cubicBezTo>
                      <a:pt x="35816" y="48968"/>
                      <a:pt x="35640" y="48753"/>
                      <a:pt x="35419" y="48571"/>
                    </a:cubicBezTo>
                    <a:cubicBezTo>
                      <a:pt x="35204" y="48490"/>
                      <a:pt x="34973" y="48437"/>
                      <a:pt x="34968" y="48147"/>
                    </a:cubicBezTo>
                    <a:cubicBezTo>
                      <a:pt x="34661" y="47963"/>
                      <a:pt x="34517" y="47679"/>
                      <a:pt x="34436" y="47346"/>
                    </a:cubicBezTo>
                    <a:cubicBezTo>
                      <a:pt x="34118" y="47173"/>
                      <a:pt x="33974" y="46883"/>
                      <a:pt x="33904" y="46545"/>
                    </a:cubicBezTo>
                    <a:cubicBezTo>
                      <a:pt x="33577" y="46374"/>
                      <a:pt x="33426" y="46089"/>
                      <a:pt x="33367" y="45745"/>
                    </a:cubicBezTo>
                    <a:cubicBezTo>
                      <a:pt x="33039" y="45578"/>
                      <a:pt x="32883" y="45293"/>
                      <a:pt x="32836" y="44944"/>
                    </a:cubicBezTo>
                    <a:cubicBezTo>
                      <a:pt x="32583" y="44847"/>
                      <a:pt x="32502" y="44665"/>
                      <a:pt x="32566" y="44408"/>
                    </a:cubicBezTo>
                    <a:cubicBezTo>
                      <a:pt x="32152" y="44299"/>
                      <a:pt x="31976" y="44031"/>
                      <a:pt x="32035" y="43607"/>
                    </a:cubicBezTo>
                    <a:cubicBezTo>
                      <a:pt x="31604" y="43510"/>
                      <a:pt x="31443" y="43230"/>
                      <a:pt x="31497" y="42806"/>
                    </a:cubicBezTo>
                    <a:cubicBezTo>
                      <a:pt x="31056" y="42720"/>
                      <a:pt x="30917" y="42430"/>
                      <a:pt x="30966" y="42011"/>
                    </a:cubicBezTo>
                    <a:lnTo>
                      <a:pt x="30966" y="42011"/>
                    </a:lnTo>
                    <a:cubicBezTo>
                      <a:pt x="30943" y="42014"/>
                      <a:pt x="30923" y="42016"/>
                      <a:pt x="30904" y="42016"/>
                    </a:cubicBezTo>
                    <a:cubicBezTo>
                      <a:pt x="30711" y="42016"/>
                      <a:pt x="30701" y="41850"/>
                      <a:pt x="30691" y="41683"/>
                    </a:cubicBezTo>
                    <a:cubicBezTo>
                      <a:pt x="30573" y="41485"/>
                      <a:pt x="30461" y="41286"/>
                      <a:pt x="30342" y="41088"/>
                    </a:cubicBezTo>
                    <a:cubicBezTo>
                      <a:pt x="30138" y="41001"/>
                      <a:pt x="29902" y="40959"/>
                      <a:pt x="29896" y="40668"/>
                    </a:cubicBezTo>
                    <a:cubicBezTo>
                      <a:pt x="29595" y="40485"/>
                      <a:pt x="29445" y="40200"/>
                      <a:pt x="29365" y="39873"/>
                    </a:cubicBezTo>
                    <a:cubicBezTo>
                      <a:pt x="29053" y="39690"/>
                      <a:pt x="28908" y="39400"/>
                      <a:pt x="28827" y="39067"/>
                    </a:cubicBezTo>
                    <a:cubicBezTo>
                      <a:pt x="28510" y="38896"/>
                      <a:pt x="28365" y="38606"/>
                      <a:pt x="28296" y="38266"/>
                    </a:cubicBezTo>
                    <a:cubicBezTo>
                      <a:pt x="27968" y="38100"/>
                      <a:pt x="27823" y="37815"/>
                      <a:pt x="27763" y="37466"/>
                    </a:cubicBezTo>
                    <a:cubicBezTo>
                      <a:pt x="27431" y="37305"/>
                      <a:pt x="27275" y="37020"/>
                      <a:pt x="27227" y="36672"/>
                    </a:cubicBezTo>
                    <a:cubicBezTo>
                      <a:pt x="26974" y="36575"/>
                      <a:pt x="26893" y="36387"/>
                      <a:pt x="26957" y="36129"/>
                    </a:cubicBezTo>
                    <a:cubicBezTo>
                      <a:pt x="26544" y="36020"/>
                      <a:pt x="26372" y="35752"/>
                      <a:pt x="26426" y="35328"/>
                    </a:cubicBezTo>
                    <a:cubicBezTo>
                      <a:pt x="25996" y="35231"/>
                      <a:pt x="25834" y="34952"/>
                      <a:pt x="25894" y="34527"/>
                    </a:cubicBezTo>
                    <a:cubicBezTo>
                      <a:pt x="25454" y="34441"/>
                      <a:pt x="25308" y="34157"/>
                      <a:pt x="25357" y="33738"/>
                    </a:cubicBezTo>
                    <a:lnTo>
                      <a:pt x="25357" y="33738"/>
                    </a:lnTo>
                    <a:cubicBezTo>
                      <a:pt x="25338" y="33741"/>
                      <a:pt x="25320" y="33742"/>
                      <a:pt x="25303" y="33742"/>
                    </a:cubicBezTo>
                    <a:cubicBezTo>
                      <a:pt x="25103" y="33742"/>
                      <a:pt x="25093" y="33573"/>
                      <a:pt x="25088" y="33404"/>
                    </a:cubicBezTo>
                    <a:cubicBezTo>
                      <a:pt x="25040" y="33270"/>
                      <a:pt x="24991" y="33141"/>
                      <a:pt x="24938" y="33012"/>
                    </a:cubicBezTo>
                    <a:cubicBezTo>
                      <a:pt x="24766" y="32636"/>
                      <a:pt x="24535" y="32298"/>
                      <a:pt x="24213" y="32018"/>
                    </a:cubicBezTo>
                    <a:cubicBezTo>
                      <a:pt x="23992" y="31949"/>
                      <a:pt x="23756" y="31889"/>
                      <a:pt x="23756" y="31594"/>
                    </a:cubicBezTo>
                    <a:cubicBezTo>
                      <a:pt x="23444" y="31418"/>
                      <a:pt x="23305" y="31127"/>
                      <a:pt x="23224" y="30794"/>
                    </a:cubicBezTo>
                    <a:cubicBezTo>
                      <a:pt x="22901" y="30622"/>
                      <a:pt x="22757" y="30332"/>
                      <a:pt x="22687" y="29993"/>
                    </a:cubicBezTo>
                    <a:cubicBezTo>
                      <a:pt x="22365" y="29821"/>
                      <a:pt x="22214" y="29536"/>
                      <a:pt x="22155" y="29194"/>
                    </a:cubicBezTo>
                    <a:cubicBezTo>
                      <a:pt x="21822" y="29026"/>
                      <a:pt x="21671" y="28747"/>
                      <a:pt x="21624" y="28393"/>
                    </a:cubicBezTo>
                    <a:cubicBezTo>
                      <a:pt x="21366" y="28296"/>
                      <a:pt x="21284" y="28113"/>
                      <a:pt x="21349" y="27855"/>
                    </a:cubicBezTo>
                    <a:cubicBezTo>
                      <a:pt x="20935" y="27748"/>
                      <a:pt x="20764" y="27474"/>
                      <a:pt x="20818" y="27049"/>
                    </a:cubicBezTo>
                    <a:cubicBezTo>
                      <a:pt x="20007" y="26641"/>
                      <a:pt x="19990" y="26045"/>
                      <a:pt x="20205" y="25207"/>
                    </a:cubicBezTo>
                    <a:cubicBezTo>
                      <a:pt x="21731" y="19212"/>
                      <a:pt x="23176" y="13194"/>
                      <a:pt x="24718" y="7204"/>
                    </a:cubicBezTo>
                    <a:cubicBezTo>
                      <a:pt x="24830" y="6780"/>
                      <a:pt x="24852" y="6474"/>
                      <a:pt x="24771" y="6244"/>
                    </a:cubicBezTo>
                    <a:cubicBezTo>
                      <a:pt x="24862" y="6071"/>
                      <a:pt x="24981" y="5915"/>
                      <a:pt x="25152" y="5797"/>
                    </a:cubicBezTo>
                    <a:cubicBezTo>
                      <a:pt x="25078" y="5679"/>
                      <a:pt x="24981" y="5577"/>
                      <a:pt x="24862" y="5480"/>
                    </a:cubicBezTo>
                    <a:cubicBezTo>
                      <a:pt x="19437" y="4077"/>
                      <a:pt x="14032" y="2590"/>
                      <a:pt x="8639" y="1064"/>
                    </a:cubicBezTo>
                    <a:cubicBezTo>
                      <a:pt x="7870" y="849"/>
                      <a:pt x="7119" y="549"/>
                      <a:pt x="6340" y="420"/>
                    </a:cubicBezTo>
                    <a:cubicBezTo>
                      <a:pt x="5743" y="323"/>
                      <a:pt x="5314" y="184"/>
                      <a:pt x="5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1181475" y="2825150"/>
                <a:ext cx="933175" cy="1074725"/>
              </a:xfrm>
              <a:custGeom>
                <a:avLst/>
                <a:gdLst/>
                <a:ahLst/>
                <a:cxnLst/>
                <a:rect l="l" t="t" r="r" b="b"/>
                <a:pathLst>
                  <a:path w="37327" h="42989" extrusionOk="0">
                    <a:moveTo>
                      <a:pt x="10497" y="0"/>
                    </a:moveTo>
                    <a:cubicBezTo>
                      <a:pt x="10449" y="172"/>
                      <a:pt x="10395" y="339"/>
                      <a:pt x="10342" y="506"/>
                    </a:cubicBezTo>
                    <a:cubicBezTo>
                      <a:pt x="10192" y="758"/>
                      <a:pt x="10073" y="1156"/>
                      <a:pt x="9907" y="1758"/>
                    </a:cubicBezTo>
                    <a:cubicBezTo>
                      <a:pt x="9912" y="1805"/>
                      <a:pt x="9896" y="1865"/>
                      <a:pt x="9864" y="1924"/>
                    </a:cubicBezTo>
                    <a:cubicBezTo>
                      <a:pt x="9504" y="2364"/>
                      <a:pt x="9332" y="2869"/>
                      <a:pt x="9208" y="3395"/>
                    </a:cubicBezTo>
                    <a:cubicBezTo>
                      <a:pt x="9176" y="3514"/>
                      <a:pt x="9155" y="3632"/>
                      <a:pt x="9128" y="3756"/>
                    </a:cubicBezTo>
                    <a:cubicBezTo>
                      <a:pt x="9074" y="4014"/>
                      <a:pt x="9026" y="4277"/>
                      <a:pt x="8962" y="4530"/>
                    </a:cubicBezTo>
                    <a:cubicBezTo>
                      <a:pt x="8886" y="4830"/>
                      <a:pt x="8795" y="5125"/>
                      <a:pt x="8655" y="5410"/>
                    </a:cubicBezTo>
                    <a:cubicBezTo>
                      <a:pt x="8504" y="5722"/>
                      <a:pt x="8380" y="5935"/>
                      <a:pt x="8243" y="5935"/>
                    </a:cubicBezTo>
                    <a:cubicBezTo>
                      <a:pt x="8165" y="5935"/>
                      <a:pt x="8083" y="5866"/>
                      <a:pt x="7989" y="5706"/>
                    </a:cubicBezTo>
                    <a:cubicBezTo>
                      <a:pt x="7854" y="5470"/>
                      <a:pt x="7705" y="5297"/>
                      <a:pt x="7543" y="5180"/>
                    </a:cubicBezTo>
                    <a:cubicBezTo>
                      <a:pt x="7441" y="5098"/>
                      <a:pt x="7328" y="5039"/>
                      <a:pt x="7216" y="4996"/>
                    </a:cubicBezTo>
                    <a:cubicBezTo>
                      <a:pt x="7043" y="4937"/>
                      <a:pt x="6866" y="4910"/>
                      <a:pt x="6689" y="4905"/>
                    </a:cubicBezTo>
                    <a:cubicBezTo>
                      <a:pt x="6672" y="4905"/>
                      <a:pt x="6655" y="4904"/>
                      <a:pt x="6638" y="4904"/>
                    </a:cubicBezTo>
                    <a:cubicBezTo>
                      <a:pt x="6202" y="4904"/>
                      <a:pt x="5741" y="5020"/>
                      <a:pt x="5303" y="5020"/>
                    </a:cubicBezTo>
                    <a:cubicBezTo>
                      <a:pt x="5271" y="5020"/>
                      <a:pt x="5238" y="5020"/>
                      <a:pt x="5206" y="5018"/>
                    </a:cubicBezTo>
                    <a:lnTo>
                      <a:pt x="5206" y="5018"/>
                    </a:lnTo>
                    <a:cubicBezTo>
                      <a:pt x="5743" y="6226"/>
                      <a:pt x="5195" y="7484"/>
                      <a:pt x="5335" y="8649"/>
                    </a:cubicBezTo>
                    <a:cubicBezTo>
                      <a:pt x="5357" y="8842"/>
                      <a:pt x="5367" y="9036"/>
                      <a:pt x="5367" y="9229"/>
                    </a:cubicBezTo>
                    <a:cubicBezTo>
                      <a:pt x="5335" y="9390"/>
                      <a:pt x="5330" y="9536"/>
                      <a:pt x="5351" y="9681"/>
                    </a:cubicBezTo>
                    <a:cubicBezTo>
                      <a:pt x="5292" y="10530"/>
                      <a:pt x="5072" y="11368"/>
                      <a:pt x="4895" y="12206"/>
                    </a:cubicBezTo>
                    <a:cubicBezTo>
                      <a:pt x="4766" y="12276"/>
                      <a:pt x="4626" y="12330"/>
                      <a:pt x="4470" y="12362"/>
                    </a:cubicBezTo>
                    <a:cubicBezTo>
                      <a:pt x="4464" y="12362"/>
                      <a:pt x="4464" y="12362"/>
                      <a:pt x="4464" y="12368"/>
                    </a:cubicBezTo>
                    <a:cubicBezTo>
                      <a:pt x="4427" y="12383"/>
                      <a:pt x="4390" y="12395"/>
                      <a:pt x="4347" y="12400"/>
                    </a:cubicBezTo>
                    <a:cubicBezTo>
                      <a:pt x="4486" y="13077"/>
                      <a:pt x="4508" y="13769"/>
                      <a:pt x="4626" y="14457"/>
                    </a:cubicBezTo>
                    <a:cubicBezTo>
                      <a:pt x="4637" y="14570"/>
                      <a:pt x="4642" y="14683"/>
                      <a:pt x="4648" y="14795"/>
                    </a:cubicBezTo>
                    <a:cubicBezTo>
                      <a:pt x="4690" y="15553"/>
                      <a:pt x="5131" y="15961"/>
                      <a:pt x="5340" y="16655"/>
                    </a:cubicBezTo>
                    <a:cubicBezTo>
                      <a:pt x="5357" y="16901"/>
                      <a:pt x="5426" y="17019"/>
                      <a:pt x="5598" y="17089"/>
                    </a:cubicBezTo>
                    <a:lnTo>
                      <a:pt x="5791" y="17282"/>
                    </a:lnTo>
                    <a:cubicBezTo>
                      <a:pt x="5979" y="17471"/>
                      <a:pt x="6028" y="17649"/>
                      <a:pt x="5991" y="17815"/>
                    </a:cubicBezTo>
                    <a:cubicBezTo>
                      <a:pt x="5733" y="18185"/>
                      <a:pt x="5141" y="18319"/>
                      <a:pt x="4965" y="18750"/>
                    </a:cubicBezTo>
                    <a:cubicBezTo>
                      <a:pt x="4960" y="18755"/>
                      <a:pt x="4953" y="18755"/>
                      <a:pt x="4953" y="18760"/>
                    </a:cubicBezTo>
                    <a:cubicBezTo>
                      <a:pt x="4868" y="18782"/>
                      <a:pt x="4755" y="18809"/>
                      <a:pt x="4749" y="18884"/>
                    </a:cubicBezTo>
                    <a:cubicBezTo>
                      <a:pt x="4610" y="18970"/>
                      <a:pt x="4470" y="19067"/>
                      <a:pt x="4341" y="19164"/>
                    </a:cubicBezTo>
                    <a:cubicBezTo>
                      <a:pt x="4303" y="19184"/>
                      <a:pt x="4283" y="19201"/>
                      <a:pt x="4276" y="19222"/>
                    </a:cubicBezTo>
                    <a:cubicBezTo>
                      <a:pt x="4094" y="19367"/>
                      <a:pt x="3928" y="19544"/>
                      <a:pt x="3782" y="19764"/>
                    </a:cubicBezTo>
                    <a:cubicBezTo>
                      <a:pt x="3348" y="20426"/>
                      <a:pt x="3316" y="21284"/>
                      <a:pt x="2961" y="21988"/>
                    </a:cubicBezTo>
                    <a:cubicBezTo>
                      <a:pt x="2800" y="22311"/>
                      <a:pt x="2612" y="22580"/>
                      <a:pt x="2445" y="22854"/>
                    </a:cubicBezTo>
                    <a:cubicBezTo>
                      <a:pt x="2439" y="22854"/>
                      <a:pt x="2429" y="22854"/>
                      <a:pt x="2423" y="22859"/>
                    </a:cubicBezTo>
                    <a:lnTo>
                      <a:pt x="2434" y="22881"/>
                    </a:lnTo>
                    <a:cubicBezTo>
                      <a:pt x="2230" y="23213"/>
                      <a:pt x="2059" y="23563"/>
                      <a:pt x="2004" y="24031"/>
                    </a:cubicBezTo>
                    <a:cubicBezTo>
                      <a:pt x="1967" y="24411"/>
                      <a:pt x="2047" y="24809"/>
                      <a:pt x="2101" y="25185"/>
                    </a:cubicBezTo>
                    <a:cubicBezTo>
                      <a:pt x="2171" y="25695"/>
                      <a:pt x="2176" y="26190"/>
                      <a:pt x="2133" y="26700"/>
                    </a:cubicBezTo>
                    <a:cubicBezTo>
                      <a:pt x="2091" y="27190"/>
                      <a:pt x="1854" y="27468"/>
                      <a:pt x="1531" y="27619"/>
                    </a:cubicBezTo>
                    <a:cubicBezTo>
                      <a:pt x="1209" y="27602"/>
                      <a:pt x="881" y="27582"/>
                      <a:pt x="559" y="27560"/>
                    </a:cubicBezTo>
                    <a:cubicBezTo>
                      <a:pt x="532" y="27570"/>
                      <a:pt x="505" y="27582"/>
                      <a:pt x="484" y="27597"/>
                    </a:cubicBezTo>
                    <a:cubicBezTo>
                      <a:pt x="323" y="27710"/>
                      <a:pt x="210" y="27877"/>
                      <a:pt x="135" y="28070"/>
                    </a:cubicBezTo>
                    <a:cubicBezTo>
                      <a:pt x="81" y="28209"/>
                      <a:pt x="48" y="28360"/>
                      <a:pt x="43" y="28532"/>
                    </a:cubicBezTo>
                    <a:cubicBezTo>
                      <a:pt x="1" y="29660"/>
                      <a:pt x="849" y="29987"/>
                      <a:pt x="1355" y="30181"/>
                    </a:cubicBezTo>
                    <a:cubicBezTo>
                      <a:pt x="1499" y="30235"/>
                      <a:pt x="1633" y="30289"/>
                      <a:pt x="1730" y="30348"/>
                    </a:cubicBezTo>
                    <a:cubicBezTo>
                      <a:pt x="5185" y="32400"/>
                      <a:pt x="8709" y="34474"/>
                      <a:pt x="12115" y="36473"/>
                    </a:cubicBezTo>
                    <a:cubicBezTo>
                      <a:pt x="14430" y="37837"/>
                      <a:pt x="16750" y="39201"/>
                      <a:pt x="19066" y="40566"/>
                    </a:cubicBezTo>
                    <a:cubicBezTo>
                      <a:pt x="19851" y="41033"/>
                      <a:pt x="20640" y="41323"/>
                      <a:pt x="21478" y="41457"/>
                    </a:cubicBezTo>
                    <a:cubicBezTo>
                      <a:pt x="22456" y="41613"/>
                      <a:pt x="23434" y="41764"/>
                      <a:pt x="24412" y="41914"/>
                    </a:cubicBezTo>
                    <a:cubicBezTo>
                      <a:pt x="26464" y="42231"/>
                      <a:pt x="28586" y="42558"/>
                      <a:pt x="30660" y="42935"/>
                    </a:cubicBezTo>
                    <a:cubicBezTo>
                      <a:pt x="30858" y="42972"/>
                      <a:pt x="31025" y="42989"/>
                      <a:pt x="31165" y="42989"/>
                    </a:cubicBezTo>
                    <a:cubicBezTo>
                      <a:pt x="31438" y="42989"/>
                      <a:pt x="31642" y="42924"/>
                      <a:pt x="31798" y="42823"/>
                    </a:cubicBezTo>
                    <a:cubicBezTo>
                      <a:pt x="31959" y="42709"/>
                      <a:pt x="32068" y="42553"/>
                      <a:pt x="32137" y="42382"/>
                    </a:cubicBezTo>
                    <a:cubicBezTo>
                      <a:pt x="32051" y="42226"/>
                      <a:pt x="32051" y="42005"/>
                      <a:pt x="32093" y="41678"/>
                    </a:cubicBezTo>
                    <a:cubicBezTo>
                      <a:pt x="33131" y="34468"/>
                      <a:pt x="34124" y="27254"/>
                      <a:pt x="35130" y="20039"/>
                    </a:cubicBezTo>
                    <a:cubicBezTo>
                      <a:pt x="35135" y="19975"/>
                      <a:pt x="35140" y="19910"/>
                      <a:pt x="35140" y="19834"/>
                    </a:cubicBezTo>
                    <a:cubicBezTo>
                      <a:pt x="35269" y="18911"/>
                      <a:pt x="35312" y="17971"/>
                      <a:pt x="35478" y="17046"/>
                    </a:cubicBezTo>
                    <a:cubicBezTo>
                      <a:pt x="35495" y="16965"/>
                      <a:pt x="35505" y="16880"/>
                      <a:pt x="35522" y="16794"/>
                    </a:cubicBezTo>
                    <a:lnTo>
                      <a:pt x="35559" y="16794"/>
                    </a:lnTo>
                    <a:cubicBezTo>
                      <a:pt x="35715" y="15639"/>
                      <a:pt x="35871" y="14478"/>
                      <a:pt x="36032" y="13318"/>
                    </a:cubicBezTo>
                    <a:cubicBezTo>
                      <a:pt x="36038" y="13286"/>
                      <a:pt x="36038" y="13258"/>
                      <a:pt x="36043" y="13226"/>
                    </a:cubicBezTo>
                    <a:cubicBezTo>
                      <a:pt x="36219" y="12083"/>
                      <a:pt x="36472" y="10949"/>
                      <a:pt x="36531" y="9794"/>
                    </a:cubicBezTo>
                    <a:cubicBezTo>
                      <a:pt x="36585" y="8693"/>
                      <a:pt x="36956" y="7634"/>
                      <a:pt x="36977" y="6538"/>
                    </a:cubicBezTo>
                    <a:cubicBezTo>
                      <a:pt x="37090" y="6098"/>
                      <a:pt x="37057" y="5619"/>
                      <a:pt x="37144" y="5180"/>
                    </a:cubicBezTo>
                    <a:cubicBezTo>
                      <a:pt x="37198" y="4922"/>
                      <a:pt x="37327" y="4379"/>
                      <a:pt x="37295" y="4287"/>
                    </a:cubicBezTo>
                    <a:lnTo>
                      <a:pt x="37295" y="4287"/>
                    </a:lnTo>
                    <a:cubicBezTo>
                      <a:pt x="37290" y="4290"/>
                      <a:pt x="37282" y="4291"/>
                      <a:pt x="37270" y="4291"/>
                    </a:cubicBezTo>
                    <a:cubicBezTo>
                      <a:pt x="37083" y="4291"/>
                      <a:pt x="36034" y="3980"/>
                      <a:pt x="35279" y="3863"/>
                    </a:cubicBezTo>
                    <a:cubicBezTo>
                      <a:pt x="27678" y="2686"/>
                      <a:pt x="20082" y="1505"/>
                      <a:pt x="12485" y="296"/>
                    </a:cubicBezTo>
                    <a:cubicBezTo>
                      <a:pt x="11858" y="198"/>
                      <a:pt x="11422" y="123"/>
                      <a:pt x="11103" y="123"/>
                    </a:cubicBezTo>
                    <a:cubicBezTo>
                      <a:pt x="10968" y="123"/>
                      <a:pt x="10854" y="136"/>
                      <a:pt x="10755" y="167"/>
                    </a:cubicBezTo>
                    <a:cubicBezTo>
                      <a:pt x="10665" y="119"/>
                      <a:pt x="10578" y="65"/>
                      <a:pt x="104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114750" y="2234225"/>
                <a:ext cx="995625" cy="794150"/>
              </a:xfrm>
              <a:custGeom>
                <a:avLst/>
                <a:gdLst/>
                <a:ahLst/>
                <a:cxnLst/>
                <a:rect l="l" t="t" r="r" b="b"/>
                <a:pathLst>
                  <a:path w="39825" h="31766" extrusionOk="0">
                    <a:moveTo>
                      <a:pt x="3713" y="0"/>
                    </a:moveTo>
                    <a:cubicBezTo>
                      <a:pt x="3703" y="5"/>
                      <a:pt x="3698" y="10"/>
                      <a:pt x="3686" y="16"/>
                    </a:cubicBezTo>
                    <a:cubicBezTo>
                      <a:pt x="3621" y="59"/>
                      <a:pt x="3557" y="112"/>
                      <a:pt x="3504" y="166"/>
                    </a:cubicBezTo>
                    <a:cubicBezTo>
                      <a:pt x="3509" y="177"/>
                      <a:pt x="3520" y="182"/>
                      <a:pt x="3525" y="194"/>
                    </a:cubicBezTo>
                    <a:cubicBezTo>
                      <a:pt x="3633" y="338"/>
                      <a:pt x="3713" y="504"/>
                      <a:pt x="3762" y="698"/>
                    </a:cubicBezTo>
                    <a:cubicBezTo>
                      <a:pt x="3621" y="913"/>
                      <a:pt x="3530" y="1220"/>
                      <a:pt x="3482" y="1622"/>
                    </a:cubicBezTo>
                    <a:cubicBezTo>
                      <a:pt x="2402" y="9981"/>
                      <a:pt x="1274" y="18341"/>
                      <a:pt x="120" y="26689"/>
                    </a:cubicBezTo>
                    <a:cubicBezTo>
                      <a:pt x="65" y="27076"/>
                      <a:pt x="135" y="27806"/>
                      <a:pt x="23" y="27892"/>
                    </a:cubicBezTo>
                    <a:cubicBezTo>
                      <a:pt x="16" y="27897"/>
                      <a:pt x="6" y="27902"/>
                      <a:pt x="1" y="27902"/>
                    </a:cubicBezTo>
                    <a:cubicBezTo>
                      <a:pt x="76" y="27957"/>
                      <a:pt x="629" y="27924"/>
                      <a:pt x="931" y="27967"/>
                    </a:cubicBezTo>
                    <a:cubicBezTo>
                      <a:pt x="3472" y="28296"/>
                      <a:pt x="6023" y="28521"/>
                      <a:pt x="8575" y="28789"/>
                    </a:cubicBezTo>
                    <a:cubicBezTo>
                      <a:pt x="8599" y="28784"/>
                      <a:pt x="8633" y="28782"/>
                      <a:pt x="8673" y="28782"/>
                    </a:cubicBezTo>
                    <a:cubicBezTo>
                      <a:pt x="9083" y="28782"/>
                      <a:pt x="10250" y="29030"/>
                      <a:pt x="10670" y="29080"/>
                    </a:cubicBezTo>
                    <a:cubicBezTo>
                      <a:pt x="13619" y="29424"/>
                      <a:pt x="16564" y="29772"/>
                      <a:pt x="19512" y="30094"/>
                    </a:cubicBezTo>
                    <a:cubicBezTo>
                      <a:pt x="22902" y="30460"/>
                      <a:pt x="26293" y="30803"/>
                      <a:pt x="29683" y="31158"/>
                    </a:cubicBezTo>
                    <a:cubicBezTo>
                      <a:pt x="29705" y="31155"/>
                      <a:pt x="29730" y="31154"/>
                      <a:pt x="29757" y="31154"/>
                    </a:cubicBezTo>
                    <a:cubicBezTo>
                      <a:pt x="30140" y="31154"/>
                      <a:pt x="30989" y="31435"/>
                      <a:pt x="31277" y="31435"/>
                    </a:cubicBezTo>
                    <a:cubicBezTo>
                      <a:pt x="31291" y="31435"/>
                      <a:pt x="31304" y="31434"/>
                      <a:pt x="31315" y="31433"/>
                    </a:cubicBezTo>
                    <a:cubicBezTo>
                      <a:pt x="31418" y="31421"/>
                      <a:pt x="31511" y="31416"/>
                      <a:pt x="31594" y="31416"/>
                    </a:cubicBezTo>
                    <a:cubicBezTo>
                      <a:pt x="31984" y="31416"/>
                      <a:pt x="32181" y="31535"/>
                      <a:pt x="32282" y="31733"/>
                    </a:cubicBezTo>
                    <a:cubicBezTo>
                      <a:pt x="32470" y="31745"/>
                      <a:pt x="32664" y="31755"/>
                      <a:pt x="32852" y="31760"/>
                    </a:cubicBezTo>
                    <a:cubicBezTo>
                      <a:pt x="32901" y="31760"/>
                      <a:pt x="32943" y="31760"/>
                      <a:pt x="32986" y="31765"/>
                    </a:cubicBezTo>
                    <a:cubicBezTo>
                      <a:pt x="33144" y="31580"/>
                      <a:pt x="33360" y="31469"/>
                      <a:pt x="33658" y="31469"/>
                    </a:cubicBezTo>
                    <a:cubicBezTo>
                      <a:pt x="33888" y="31469"/>
                      <a:pt x="34167" y="31535"/>
                      <a:pt x="34506" y="31685"/>
                    </a:cubicBezTo>
                    <a:cubicBezTo>
                      <a:pt x="34557" y="31708"/>
                      <a:pt x="34613" y="31716"/>
                      <a:pt x="34673" y="31716"/>
                    </a:cubicBezTo>
                    <a:cubicBezTo>
                      <a:pt x="34819" y="31716"/>
                      <a:pt x="34985" y="31668"/>
                      <a:pt x="35135" y="31668"/>
                    </a:cubicBezTo>
                    <a:cubicBezTo>
                      <a:pt x="35140" y="31668"/>
                      <a:pt x="35145" y="31668"/>
                      <a:pt x="35151" y="31669"/>
                    </a:cubicBezTo>
                    <a:cubicBezTo>
                      <a:pt x="36092" y="31696"/>
                      <a:pt x="37037" y="31723"/>
                      <a:pt x="37977" y="31755"/>
                    </a:cubicBezTo>
                    <a:cubicBezTo>
                      <a:pt x="37950" y="31728"/>
                      <a:pt x="37923" y="31706"/>
                      <a:pt x="37897" y="31680"/>
                    </a:cubicBezTo>
                    <a:cubicBezTo>
                      <a:pt x="37816" y="31589"/>
                      <a:pt x="37762" y="31487"/>
                      <a:pt x="37724" y="31378"/>
                    </a:cubicBezTo>
                    <a:cubicBezTo>
                      <a:pt x="37885" y="31255"/>
                      <a:pt x="37929" y="31019"/>
                      <a:pt x="37929" y="30674"/>
                    </a:cubicBezTo>
                    <a:cubicBezTo>
                      <a:pt x="37923" y="29960"/>
                      <a:pt x="37999" y="29241"/>
                      <a:pt x="38047" y="28526"/>
                    </a:cubicBezTo>
                    <a:cubicBezTo>
                      <a:pt x="38014" y="28058"/>
                      <a:pt x="38095" y="27619"/>
                      <a:pt x="38133" y="27140"/>
                    </a:cubicBezTo>
                    <a:cubicBezTo>
                      <a:pt x="38165" y="26727"/>
                      <a:pt x="38175" y="26313"/>
                      <a:pt x="38181" y="25899"/>
                    </a:cubicBezTo>
                    <a:cubicBezTo>
                      <a:pt x="38116" y="25690"/>
                      <a:pt x="38219" y="25415"/>
                      <a:pt x="38230" y="25206"/>
                    </a:cubicBezTo>
                    <a:cubicBezTo>
                      <a:pt x="38509" y="20409"/>
                      <a:pt x="38788" y="15611"/>
                      <a:pt x="39090" y="10819"/>
                    </a:cubicBezTo>
                    <a:cubicBezTo>
                      <a:pt x="39207" y="10567"/>
                      <a:pt x="39395" y="10390"/>
                      <a:pt x="39653" y="10293"/>
                    </a:cubicBezTo>
                    <a:cubicBezTo>
                      <a:pt x="39658" y="10255"/>
                      <a:pt x="39658" y="10218"/>
                      <a:pt x="39663" y="10181"/>
                    </a:cubicBezTo>
                    <a:cubicBezTo>
                      <a:pt x="39502" y="9992"/>
                      <a:pt x="39476" y="9702"/>
                      <a:pt x="39509" y="9288"/>
                    </a:cubicBezTo>
                    <a:cubicBezTo>
                      <a:pt x="39626" y="7828"/>
                      <a:pt x="39648" y="6355"/>
                      <a:pt x="39760" y="4894"/>
                    </a:cubicBezTo>
                    <a:cubicBezTo>
                      <a:pt x="39824" y="4104"/>
                      <a:pt x="39675" y="3722"/>
                      <a:pt x="38740" y="3670"/>
                    </a:cubicBezTo>
                    <a:cubicBezTo>
                      <a:pt x="35989" y="3508"/>
                      <a:pt x="33249" y="3202"/>
                      <a:pt x="30499" y="3003"/>
                    </a:cubicBezTo>
                    <a:cubicBezTo>
                      <a:pt x="30102" y="2976"/>
                      <a:pt x="29864" y="2901"/>
                      <a:pt x="29747" y="2696"/>
                    </a:cubicBezTo>
                    <a:cubicBezTo>
                      <a:pt x="29683" y="2686"/>
                      <a:pt x="29613" y="2681"/>
                      <a:pt x="29542" y="2675"/>
                    </a:cubicBezTo>
                    <a:cubicBezTo>
                      <a:pt x="29301" y="2648"/>
                      <a:pt x="29065" y="2626"/>
                      <a:pt x="28823" y="2599"/>
                    </a:cubicBezTo>
                    <a:cubicBezTo>
                      <a:pt x="28768" y="2626"/>
                      <a:pt x="28710" y="2654"/>
                      <a:pt x="28646" y="2670"/>
                    </a:cubicBezTo>
                    <a:cubicBezTo>
                      <a:pt x="27620" y="2589"/>
                      <a:pt x="26593" y="2503"/>
                      <a:pt x="25567" y="2423"/>
                    </a:cubicBezTo>
                    <a:cubicBezTo>
                      <a:pt x="24015" y="2229"/>
                      <a:pt x="22451" y="2106"/>
                      <a:pt x="20893" y="1950"/>
                    </a:cubicBezTo>
                    <a:lnTo>
                      <a:pt x="20893" y="1950"/>
                    </a:lnTo>
                    <a:cubicBezTo>
                      <a:pt x="20904" y="1972"/>
                      <a:pt x="20920" y="1987"/>
                      <a:pt x="20931" y="2009"/>
                    </a:cubicBezTo>
                    <a:cubicBezTo>
                      <a:pt x="20442" y="1950"/>
                      <a:pt x="19948" y="1897"/>
                      <a:pt x="19460" y="1843"/>
                    </a:cubicBezTo>
                    <a:lnTo>
                      <a:pt x="19460" y="1837"/>
                    </a:lnTo>
                    <a:cubicBezTo>
                      <a:pt x="19271" y="1826"/>
                      <a:pt x="19083" y="1821"/>
                      <a:pt x="18895" y="1805"/>
                    </a:cubicBezTo>
                    <a:cubicBezTo>
                      <a:pt x="17477" y="1697"/>
                      <a:pt x="16043" y="1461"/>
                      <a:pt x="14650" y="1230"/>
                    </a:cubicBezTo>
                    <a:lnTo>
                      <a:pt x="14307" y="1176"/>
                    </a:lnTo>
                    <a:cubicBezTo>
                      <a:pt x="11756" y="886"/>
                      <a:pt x="9198" y="596"/>
                      <a:pt x="6646" y="306"/>
                    </a:cubicBezTo>
                    <a:cubicBezTo>
                      <a:pt x="6185" y="229"/>
                      <a:pt x="5723" y="161"/>
                      <a:pt x="5252" y="161"/>
                    </a:cubicBezTo>
                    <a:cubicBezTo>
                      <a:pt x="5235" y="161"/>
                      <a:pt x="5218" y="161"/>
                      <a:pt x="5201" y="161"/>
                    </a:cubicBezTo>
                    <a:cubicBezTo>
                      <a:pt x="4707" y="107"/>
                      <a:pt x="4207" y="59"/>
                      <a:pt x="3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11075" y="2027375"/>
                <a:ext cx="576600" cy="64120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5648" extrusionOk="0">
                    <a:moveTo>
                      <a:pt x="21135" y="1"/>
                    </a:moveTo>
                    <a:cubicBezTo>
                      <a:pt x="20964" y="1"/>
                      <a:pt x="20786" y="55"/>
                      <a:pt x="20597" y="162"/>
                    </a:cubicBezTo>
                    <a:cubicBezTo>
                      <a:pt x="20227" y="372"/>
                      <a:pt x="19835" y="549"/>
                      <a:pt x="19422" y="737"/>
                    </a:cubicBezTo>
                    <a:cubicBezTo>
                      <a:pt x="18288" y="1252"/>
                      <a:pt x="17111" y="1784"/>
                      <a:pt x="16343" y="3009"/>
                    </a:cubicBezTo>
                    <a:cubicBezTo>
                      <a:pt x="15886" y="3734"/>
                      <a:pt x="15118" y="3858"/>
                      <a:pt x="14232" y="4003"/>
                    </a:cubicBezTo>
                    <a:cubicBezTo>
                      <a:pt x="13442" y="4126"/>
                      <a:pt x="12566" y="4266"/>
                      <a:pt x="11874" y="4890"/>
                    </a:cubicBezTo>
                    <a:cubicBezTo>
                      <a:pt x="11524" y="4734"/>
                      <a:pt x="11165" y="4652"/>
                      <a:pt x="10815" y="4578"/>
                    </a:cubicBezTo>
                    <a:cubicBezTo>
                      <a:pt x="10407" y="4491"/>
                      <a:pt x="10020" y="4406"/>
                      <a:pt x="9687" y="4196"/>
                    </a:cubicBezTo>
                    <a:cubicBezTo>
                      <a:pt x="9182" y="3869"/>
                      <a:pt x="8505" y="3498"/>
                      <a:pt x="7721" y="3498"/>
                    </a:cubicBezTo>
                    <a:cubicBezTo>
                      <a:pt x="7646" y="3498"/>
                      <a:pt x="7565" y="3504"/>
                      <a:pt x="7485" y="3509"/>
                    </a:cubicBezTo>
                    <a:cubicBezTo>
                      <a:pt x="7485" y="3509"/>
                      <a:pt x="3761" y="4416"/>
                      <a:pt x="2311" y="4545"/>
                    </a:cubicBezTo>
                    <a:cubicBezTo>
                      <a:pt x="1570" y="4610"/>
                      <a:pt x="1113" y="4647"/>
                      <a:pt x="838" y="4781"/>
                    </a:cubicBezTo>
                    <a:cubicBezTo>
                      <a:pt x="597" y="4761"/>
                      <a:pt x="361" y="4749"/>
                      <a:pt x="114" y="4739"/>
                    </a:cubicBezTo>
                    <a:cubicBezTo>
                      <a:pt x="76" y="4798"/>
                      <a:pt x="49" y="4868"/>
                      <a:pt x="22" y="4943"/>
                    </a:cubicBezTo>
                    <a:cubicBezTo>
                      <a:pt x="49" y="5577"/>
                      <a:pt x="0" y="6222"/>
                      <a:pt x="280" y="6893"/>
                    </a:cubicBezTo>
                    <a:cubicBezTo>
                      <a:pt x="307" y="6861"/>
                      <a:pt x="329" y="6834"/>
                      <a:pt x="355" y="6812"/>
                    </a:cubicBezTo>
                    <a:cubicBezTo>
                      <a:pt x="463" y="7580"/>
                      <a:pt x="587" y="8349"/>
                      <a:pt x="640" y="9123"/>
                    </a:cubicBezTo>
                    <a:cubicBezTo>
                      <a:pt x="684" y="9692"/>
                      <a:pt x="726" y="10261"/>
                      <a:pt x="774" y="10826"/>
                    </a:cubicBezTo>
                    <a:cubicBezTo>
                      <a:pt x="710" y="10836"/>
                      <a:pt x="640" y="10841"/>
                      <a:pt x="575" y="10853"/>
                    </a:cubicBezTo>
                    <a:cubicBezTo>
                      <a:pt x="796" y="12797"/>
                      <a:pt x="1016" y="14741"/>
                      <a:pt x="1237" y="16692"/>
                    </a:cubicBezTo>
                    <a:cubicBezTo>
                      <a:pt x="1237" y="17218"/>
                      <a:pt x="1225" y="17746"/>
                      <a:pt x="1220" y="18272"/>
                    </a:cubicBezTo>
                    <a:cubicBezTo>
                      <a:pt x="1199" y="19598"/>
                      <a:pt x="1398" y="20791"/>
                      <a:pt x="1790" y="22021"/>
                    </a:cubicBezTo>
                    <a:cubicBezTo>
                      <a:pt x="1812" y="22194"/>
                      <a:pt x="1827" y="22360"/>
                      <a:pt x="1849" y="22526"/>
                    </a:cubicBezTo>
                    <a:cubicBezTo>
                      <a:pt x="1902" y="22580"/>
                      <a:pt x="1892" y="22854"/>
                      <a:pt x="1892" y="22854"/>
                    </a:cubicBezTo>
                    <a:cubicBezTo>
                      <a:pt x="2005" y="22715"/>
                      <a:pt x="2268" y="22413"/>
                      <a:pt x="2429" y="22306"/>
                    </a:cubicBezTo>
                    <a:cubicBezTo>
                      <a:pt x="2632" y="22436"/>
                      <a:pt x="2874" y="22504"/>
                      <a:pt x="3166" y="22504"/>
                    </a:cubicBezTo>
                    <a:cubicBezTo>
                      <a:pt x="3246" y="22504"/>
                      <a:pt x="3330" y="22499"/>
                      <a:pt x="3417" y="22489"/>
                    </a:cubicBezTo>
                    <a:cubicBezTo>
                      <a:pt x="3520" y="22462"/>
                      <a:pt x="3627" y="22445"/>
                      <a:pt x="3746" y="22430"/>
                    </a:cubicBezTo>
                    <a:cubicBezTo>
                      <a:pt x="3767" y="22360"/>
                      <a:pt x="3778" y="22258"/>
                      <a:pt x="3821" y="22247"/>
                    </a:cubicBezTo>
                    <a:cubicBezTo>
                      <a:pt x="3844" y="22239"/>
                      <a:pt x="3865" y="22236"/>
                      <a:pt x="3885" y="22236"/>
                    </a:cubicBezTo>
                    <a:cubicBezTo>
                      <a:pt x="3979" y="22236"/>
                      <a:pt x="4021" y="22317"/>
                      <a:pt x="4030" y="22424"/>
                    </a:cubicBezTo>
                    <a:cubicBezTo>
                      <a:pt x="4197" y="22435"/>
                      <a:pt x="4314" y="22494"/>
                      <a:pt x="4299" y="22687"/>
                    </a:cubicBezTo>
                    <a:cubicBezTo>
                      <a:pt x="4317" y="22687"/>
                      <a:pt x="4334" y="22686"/>
                      <a:pt x="4351" y="22686"/>
                    </a:cubicBezTo>
                    <a:cubicBezTo>
                      <a:pt x="4512" y="22686"/>
                      <a:pt x="4621" y="22736"/>
                      <a:pt x="4572" y="22945"/>
                    </a:cubicBezTo>
                    <a:cubicBezTo>
                      <a:pt x="4635" y="22919"/>
                      <a:pt x="4690" y="22908"/>
                      <a:pt x="4740" y="22908"/>
                    </a:cubicBezTo>
                    <a:cubicBezTo>
                      <a:pt x="4917" y="22908"/>
                      <a:pt x="5019" y="23056"/>
                      <a:pt x="5100" y="23241"/>
                    </a:cubicBezTo>
                    <a:lnTo>
                      <a:pt x="5078" y="23219"/>
                    </a:lnTo>
                    <a:lnTo>
                      <a:pt x="5078" y="23219"/>
                    </a:lnTo>
                    <a:cubicBezTo>
                      <a:pt x="5502" y="24347"/>
                      <a:pt x="6727" y="24111"/>
                      <a:pt x="7500" y="24649"/>
                    </a:cubicBezTo>
                    <a:cubicBezTo>
                      <a:pt x="8000" y="24991"/>
                      <a:pt x="8505" y="25121"/>
                      <a:pt x="9002" y="25121"/>
                    </a:cubicBezTo>
                    <a:cubicBezTo>
                      <a:pt x="9835" y="25121"/>
                      <a:pt x="10642" y="24755"/>
                      <a:pt x="11353" y="24411"/>
                    </a:cubicBezTo>
                    <a:cubicBezTo>
                      <a:pt x="11735" y="24226"/>
                      <a:pt x="12008" y="24110"/>
                      <a:pt x="12248" y="24110"/>
                    </a:cubicBezTo>
                    <a:cubicBezTo>
                      <a:pt x="12510" y="24110"/>
                      <a:pt x="12734" y="24248"/>
                      <a:pt x="13023" y="24584"/>
                    </a:cubicBezTo>
                    <a:cubicBezTo>
                      <a:pt x="13114" y="24691"/>
                      <a:pt x="13216" y="24788"/>
                      <a:pt x="13324" y="24879"/>
                    </a:cubicBezTo>
                    <a:cubicBezTo>
                      <a:pt x="13647" y="25159"/>
                      <a:pt x="14022" y="25385"/>
                      <a:pt x="14361" y="25648"/>
                    </a:cubicBezTo>
                    <a:cubicBezTo>
                      <a:pt x="14463" y="25636"/>
                      <a:pt x="14559" y="25599"/>
                      <a:pt x="14656" y="25556"/>
                    </a:cubicBezTo>
                    <a:cubicBezTo>
                      <a:pt x="14869" y="25460"/>
                      <a:pt x="15076" y="25329"/>
                      <a:pt x="15313" y="25329"/>
                    </a:cubicBezTo>
                    <a:cubicBezTo>
                      <a:pt x="15368" y="25329"/>
                      <a:pt x="15425" y="25336"/>
                      <a:pt x="15484" y="25353"/>
                    </a:cubicBezTo>
                    <a:cubicBezTo>
                      <a:pt x="15414" y="24917"/>
                      <a:pt x="15623" y="24676"/>
                      <a:pt x="16032" y="24562"/>
                    </a:cubicBezTo>
                    <a:cubicBezTo>
                      <a:pt x="16317" y="23654"/>
                      <a:pt x="15844" y="22682"/>
                      <a:pt x="16310" y="21780"/>
                    </a:cubicBezTo>
                    <a:cubicBezTo>
                      <a:pt x="16489" y="21441"/>
                      <a:pt x="16626" y="21103"/>
                      <a:pt x="16893" y="21103"/>
                    </a:cubicBezTo>
                    <a:cubicBezTo>
                      <a:pt x="17017" y="21103"/>
                      <a:pt x="17169" y="21175"/>
                      <a:pt x="17366" y="21353"/>
                    </a:cubicBezTo>
                    <a:lnTo>
                      <a:pt x="17366" y="21353"/>
                    </a:lnTo>
                    <a:cubicBezTo>
                      <a:pt x="17363" y="21352"/>
                      <a:pt x="17361" y="21350"/>
                      <a:pt x="17359" y="21349"/>
                    </a:cubicBezTo>
                    <a:lnTo>
                      <a:pt x="17359" y="21349"/>
                    </a:lnTo>
                    <a:lnTo>
                      <a:pt x="17386" y="21371"/>
                    </a:lnTo>
                    <a:cubicBezTo>
                      <a:pt x="17379" y="21365"/>
                      <a:pt x="17372" y="21359"/>
                      <a:pt x="17366" y="21353"/>
                    </a:cubicBezTo>
                    <a:lnTo>
                      <a:pt x="17366" y="21353"/>
                    </a:lnTo>
                    <a:cubicBezTo>
                      <a:pt x="17532" y="21439"/>
                      <a:pt x="17688" y="21498"/>
                      <a:pt x="17806" y="21498"/>
                    </a:cubicBezTo>
                    <a:cubicBezTo>
                      <a:pt x="17987" y="21498"/>
                      <a:pt x="18078" y="21360"/>
                      <a:pt x="17981" y="20969"/>
                    </a:cubicBezTo>
                    <a:cubicBezTo>
                      <a:pt x="17837" y="20362"/>
                      <a:pt x="18003" y="19905"/>
                      <a:pt x="18427" y="19502"/>
                    </a:cubicBezTo>
                    <a:cubicBezTo>
                      <a:pt x="18433" y="19077"/>
                      <a:pt x="18599" y="18755"/>
                      <a:pt x="18997" y="18572"/>
                    </a:cubicBezTo>
                    <a:lnTo>
                      <a:pt x="19035" y="18508"/>
                    </a:lnTo>
                    <a:cubicBezTo>
                      <a:pt x="19169" y="18428"/>
                      <a:pt x="19298" y="18346"/>
                      <a:pt x="19432" y="18266"/>
                    </a:cubicBezTo>
                    <a:cubicBezTo>
                      <a:pt x="20726" y="18036"/>
                      <a:pt x="22221" y="16434"/>
                      <a:pt x="22377" y="15140"/>
                    </a:cubicBezTo>
                    <a:cubicBezTo>
                      <a:pt x="22397" y="14973"/>
                      <a:pt x="22419" y="14801"/>
                      <a:pt x="22446" y="14629"/>
                    </a:cubicBezTo>
                    <a:cubicBezTo>
                      <a:pt x="22521" y="14113"/>
                      <a:pt x="22618" y="13603"/>
                      <a:pt x="22699" y="13092"/>
                    </a:cubicBezTo>
                    <a:cubicBezTo>
                      <a:pt x="22280" y="12529"/>
                      <a:pt x="22816" y="11621"/>
                      <a:pt x="22172" y="11078"/>
                    </a:cubicBezTo>
                    <a:cubicBezTo>
                      <a:pt x="22156" y="10680"/>
                      <a:pt x="22139" y="10347"/>
                      <a:pt x="22145" y="10068"/>
                    </a:cubicBezTo>
                    <a:cubicBezTo>
                      <a:pt x="22199" y="9982"/>
                      <a:pt x="22248" y="9901"/>
                      <a:pt x="22268" y="9821"/>
                    </a:cubicBezTo>
                    <a:cubicBezTo>
                      <a:pt x="22355" y="9504"/>
                      <a:pt x="22409" y="9192"/>
                      <a:pt x="22435" y="8881"/>
                    </a:cubicBezTo>
                    <a:cubicBezTo>
                      <a:pt x="22446" y="8870"/>
                      <a:pt x="22446" y="8865"/>
                      <a:pt x="22451" y="8859"/>
                    </a:cubicBezTo>
                    <a:cubicBezTo>
                      <a:pt x="22451" y="8843"/>
                      <a:pt x="22972" y="8741"/>
                      <a:pt x="22972" y="8725"/>
                    </a:cubicBezTo>
                    <a:cubicBezTo>
                      <a:pt x="23064" y="7570"/>
                      <a:pt x="22295" y="6528"/>
                      <a:pt x="22139" y="5400"/>
                    </a:cubicBezTo>
                    <a:cubicBezTo>
                      <a:pt x="22027" y="4771"/>
                      <a:pt x="21973" y="4132"/>
                      <a:pt x="21887" y="3498"/>
                    </a:cubicBezTo>
                    <a:cubicBezTo>
                      <a:pt x="21849" y="3202"/>
                      <a:pt x="21802" y="2907"/>
                      <a:pt x="21747" y="2611"/>
                    </a:cubicBezTo>
                    <a:cubicBezTo>
                      <a:pt x="21693" y="2423"/>
                      <a:pt x="21673" y="2241"/>
                      <a:pt x="21651" y="2069"/>
                    </a:cubicBezTo>
                    <a:cubicBezTo>
                      <a:pt x="21597" y="1746"/>
                      <a:pt x="21544" y="1424"/>
                      <a:pt x="21500" y="1102"/>
                    </a:cubicBezTo>
                    <a:cubicBezTo>
                      <a:pt x="21425" y="876"/>
                      <a:pt x="21383" y="598"/>
                      <a:pt x="21194" y="543"/>
                    </a:cubicBezTo>
                    <a:cubicBezTo>
                      <a:pt x="21178" y="355"/>
                      <a:pt x="21194" y="178"/>
                      <a:pt x="21232" y="17"/>
                    </a:cubicBezTo>
                    <a:cubicBezTo>
                      <a:pt x="21200" y="11"/>
                      <a:pt x="21167" y="1"/>
                      <a:pt x="21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929025" y="1330075"/>
                <a:ext cx="820225" cy="710775"/>
              </a:xfrm>
              <a:custGeom>
                <a:avLst/>
                <a:gdLst/>
                <a:ahLst/>
                <a:cxnLst/>
                <a:rect l="l" t="t" r="r" b="b"/>
                <a:pathLst>
                  <a:path w="32809" h="28431" extrusionOk="0">
                    <a:moveTo>
                      <a:pt x="27044" y="1"/>
                    </a:moveTo>
                    <a:cubicBezTo>
                      <a:pt x="26840" y="1"/>
                      <a:pt x="26642" y="53"/>
                      <a:pt x="26448" y="102"/>
                    </a:cubicBezTo>
                    <a:cubicBezTo>
                      <a:pt x="26394" y="118"/>
                      <a:pt x="26340" y="135"/>
                      <a:pt x="26287" y="145"/>
                    </a:cubicBezTo>
                    <a:cubicBezTo>
                      <a:pt x="25851" y="253"/>
                      <a:pt x="25417" y="382"/>
                      <a:pt x="24998" y="511"/>
                    </a:cubicBezTo>
                    <a:cubicBezTo>
                      <a:pt x="24051" y="790"/>
                      <a:pt x="23155" y="1059"/>
                      <a:pt x="22263" y="1085"/>
                    </a:cubicBezTo>
                    <a:cubicBezTo>
                      <a:pt x="19980" y="1156"/>
                      <a:pt x="18829" y="2590"/>
                      <a:pt x="17723" y="3970"/>
                    </a:cubicBezTo>
                    <a:lnTo>
                      <a:pt x="17637" y="4077"/>
                    </a:lnTo>
                    <a:cubicBezTo>
                      <a:pt x="17106" y="4739"/>
                      <a:pt x="16778" y="5507"/>
                      <a:pt x="16461" y="6249"/>
                    </a:cubicBezTo>
                    <a:cubicBezTo>
                      <a:pt x="16005" y="7328"/>
                      <a:pt x="15569" y="8349"/>
                      <a:pt x="14542" y="8939"/>
                    </a:cubicBezTo>
                    <a:cubicBezTo>
                      <a:pt x="14237" y="9111"/>
                      <a:pt x="14065" y="9460"/>
                      <a:pt x="14103" y="9820"/>
                    </a:cubicBezTo>
                    <a:cubicBezTo>
                      <a:pt x="14140" y="10137"/>
                      <a:pt x="14339" y="10385"/>
                      <a:pt x="14613" y="10471"/>
                    </a:cubicBezTo>
                    <a:cubicBezTo>
                      <a:pt x="14973" y="10578"/>
                      <a:pt x="15005" y="10702"/>
                      <a:pt x="15032" y="11282"/>
                    </a:cubicBezTo>
                    <a:cubicBezTo>
                      <a:pt x="15043" y="11588"/>
                      <a:pt x="15058" y="11937"/>
                      <a:pt x="15214" y="12265"/>
                    </a:cubicBezTo>
                    <a:cubicBezTo>
                      <a:pt x="15284" y="12416"/>
                      <a:pt x="15355" y="12631"/>
                      <a:pt x="15295" y="12792"/>
                    </a:cubicBezTo>
                    <a:cubicBezTo>
                      <a:pt x="15226" y="12958"/>
                      <a:pt x="15016" y="13076"/>
                      <a:pt x="14849" y="13147"/>
                    </a:cubicBezTo>
                    <a:cubicBezTo>
                      <a:pt x="14393" y="13334"/>
                      <a:pt x="14022" y="13662"/>
                      <a:pt x="13721" y="14139"/>
                    </a:cubicBezTo>
                    <a:cubicBezTo>
                      <a:pt x="13211" y="14945"/>
                      <a:pt x="12394" y="15150"/>
                      <a:pt x="11443" y="15381"/>
                    </a:cubicBezTo>
                    <a:cubicBezTo>
                      <a:pt x="10815" y="15537"/>
                      <a:pt x="10170" y="15698"/>
                      <a:pt x="9585" y="16053"/>
                    </a:cubicBezTo>
                    <a:cubicBezTo>
                      <a:pt x="8876" y="15714"/>
                      <a:pt x="8160" y="15547"/>
                      <a:pt x="7398" y="15547"/>
                    </a:cubicBezTo>
                    <a:cubicBezTo>
                      <a:pt x="5883" y="15547"/>
                      <a:pt x="4438" y="16251"/>
                      <a:pt x="3278" y="16815"/>
                    </a:cubicBezTo>
                    <a:cubicBezTo>
                      <a:pt x="2724" y="17089"/>
                      <a:pt x="2343" y="17595"/>
                      <a:pt x="2262" y="18168"/>
                    </a:cubicBezTo>
                    <a:cubicBezTo>
                      <a:pt x="2182" y="18728"/>
                      <a:pt x="2385" y="19271"/>
                      <a:pt x="2821" y="19663"/>
                    </a:cubicBezTo>
                    <a:cubicBezTo>
                      <a:pt x="3530" y="20302"/>
                      <a:pt x="3551" y="20903"/>
                      <a:pt x="2886" y="21741"/>
                    </a:cubicBezTo>
                    <a:cubicBezTo>
                      <a:pt x="2192" y="22611"/>
                      <a:pt x="1440" y="23397"/>
                      <a:pt x="656" y="24074"/>
                    </a:cubicBezTo>
                    <a:cubicBezTo>
                      <a:pt x="414" y="24282"/>
                      <a:pt x="161" y="24535"/>
                      <a:pt x="0" y="24847"/>
                    </a:cubicBezTo>
                    <a:cubicBezTo>
                      <a:pt x="37" y="24847"/>
                      <a:pt x="76" y="24852"/>
                      <a:pt x="108" y="24863"/>
                    </a:cubicBezTo>
                    <a:cubicBezTo>
                      <a:pt x="263" y="24900"/>
                      <a:pt x="387" y="25008"/>
                      <a:pt x="457" y="25142"/>
                    </a:cubicBezTo>
                    <a:cubicBezTo>
                      <a:pt x="312" y="25443"/>
                      <a:pt x="307" y="25765"/>
                      <a:pt x="484" y="26174"/>
                    </a:cubicBezTo>
                    <a:cubicBezTo>
                      <a:pt x="650" y="26564"/>
                      <a:pt x="890" y="26676"/>
                      <a:pt x="1149" y="26676"/>
                    </a:cubicBezTo>
                    <a:cubicBezTo>
                      <a:pt x="1425" y="26676"/>
                      <a:pt x="1723" y="26549"/>
                      <a:pt x="1978" y="26496"/>
                    </a:cubicBezTo>
                    <a:cubicBezTo>
                      <a:pt x="4755" y="25948"/>
                      <a:pt x="7510" y="25314"/>
                      <a:pt x="10294" y="24783"/>
                    </a:cubicBezTo>
                    <a:cubicBezTo>
                      <a:pt x="10554" y="24734"/>
                      <a:pt x="10869" y="24562"/>
                      <a:pt x="11175" y="24562"/>
                    </a:cubicBezTo>
                    <a:cubicBezTo>
                      <a:pt x="11242" y="24562"/>
                      <a:pt x="11308" y="24570"/>
                      <a:pt x="11373" y="24589"/>
                    </a:cubicBezTo>
                    <a:cubicBezTo>
                      <a:pt x="11792" y="24545"/>
                      <a:pt x="12206" y="24471"/>
                      <a:pt x="12615" y="24384"/>
                    </a:cubicBezTo>
                    <a:cubicBezTo>
                      <a:pt x="12615" y="24364"/>
                      <a:pt x="12608" y="24342"/>
                      <a:pt x="12608" y="24320"/>
                    </a:cubicBezTo>
                    <a:lnTo>
                      <a:pt x="21844" y="22423"/>
                    </a:lnTo>
                    <a:cubicBezTo>
                      <a:pt x="21859" y="22418"/>
                      <a:pt x="21871" y="22413"/>
                      <a:pt x="21886" y="22413"/>
                    </a:cubicBezTo>
                    <a:cubicBezTo>
                      <a:pt x="21956" y="22397"/>
                      <a:pt x="22021" y="22386"/>
                      <a:pt x="22091" y="22370"/>
                    </a:cubicBezTo>
                    <a:cubicBezTo>
                      <a:pt x="22102" y="22483"/>
                      <a:pt x="22117" y="22584"/>
                      <a:pt x="22139" y="22681"/>
                    </a:cubicBezTo>
                    <a:cubicBezTo>
                      <a:pt x="22719" y="23584"/>
                      <a:pt x="23703" y="24255"/>
                      <a:pt x="24589" y="24808"/>
                    </a:cubicBezTo>
                    <a:cubicBezTo>
                      <a:pt x="25239" y="25217"/>
                      <a:pt x="25970" y="25743"/>
                      <a:pt x="26733" y="26040"/>
                    </a:cubicBezTo>
                    <a:cubicBezTo>
                      <a:pt x="26749" y="26045"/>
                      <a:pt x="26765" y="26050"/>
                      <a:pt x="26781" y="26055"/>
                    </a:cubicBezTo>
                    <a:cubicBezTo>
                      <a:pt x="26926" y="26098"/>
                      <a:pt x="27071" y="26142"/>
                      <a:pt x="27217" y="26184"/>
                    </a:cubicBezTo>
                    <a:cubicBezTo>
                      <a:pt x="27318" y="26211"/>
                      <a:pt x="27420" y="26233"/>
                      <a:pt x="27527" y="26244"/>
                    </a:cubicBezTo>
                    <a:cubicBezTo>
                      <a:pt x="27576" y="26249"/>
                      <a:pt x="27614" y="26281"/>
                      <a:pt x="27636" y="26318"/>
                    </a:cubicBezTo>
                    <a:cubicBezTo>
                      <a:pt x="28860" y="26700"/>
                      <a:pt x="30069" y="27114"/>
                      <a:pt x="31192" y="27699"/>
                    </a:cubicBezTo>
                    <a:cubicBezTo>
                      <a:pt x="31390" y="27801"/>
                      <a:pt x="31551" y="27860"/>
                      <a:pt x="31680" y="27893"/>
                    </a:cubicBezTo>
                    <a:cubicBezTo>
                      <a:pt x="31819" y="28049"/>
                      <a:pt x="31955" y="28220"/>
                      <a:pt x="32072" y="28425"/>
                    </a:cubicBezTo>
                    <a:lnTo>
                      <a:pt x="32077" y="28430"/>
                    </a:lnTo>
                    <a:cubicBezTo>
                      <a:pt x="32518" y="28334"/>
                      <a:pt x="32701" y="27952"/>
                      <a:pt x="32808" y="27630"/>
                    </a:cubicBezTo>
                    <a:lnTo>
                      <a:pt x="32808" y="27630"/>
                    </a:lnTo>
                    <a:cubicBezTo>
                      <a:pt x="32685" y="27651"/>
                      <a:pt x="32551" y="27667"/>
                      <a:pt x="32411" y="27667"/>
                    </a:cubicBezTo>
                    <a:lnTo>
                      <a:pt x="32406" y="27667"/>
                    </a:lnTo>
                    <a:cubicBezTo>
                      <a:pt x="32347" y="27667"/>
                      <a:pt x="32293" y="27657"/>
                      <a:pt x="32238" y="27640"/>
                    </a:cubicBezTo>
                    <a:cubicBezTo>
                      <a:pt x="32298" y="27501"/>
                      <a:pt x="32347" y="27329"/>
                      <a:pt x="32406" y="27136"/>
                    </a:cubicBezTo>
                    <a:cubicBezTo>
                      <a:pt x="32347" y="27071"/>
                      <a:pt x="32238" y="26953"/>
                      <a:pt x="32245" y="26947"/>
                    </a:cubicBezTo>
                    <a:cubicBezTo>
                      <a:pt x="32545" y="26635"/>
                      <a:pt x="32690" y="26323"/>
                      <a:pt x="32739" y="26001"/>
                    </a:cubicBezTo>
                    <a:cubicBezTo>
                      <a:pt x="32761" y="25879"/>
                      <a:pt x="32766" y="25750"/>
                      <a:pt x="32761" y="25621"/>
                    </a:cubicBezTo>
                    <a:cubicBezTo>
                      <a:pt x="32739" y="25041"/>
                      <a:pt x="32496" y="24449"/>
                      <a:pt x="32389" y="23863"/>
                    </a:cubicBezTo>
                    <a:cubicBezTo>
                      <a:pt x="32250" y="23112"/>
                      <a:pt x="32035" y="21957"/>
                      <a:pt x="31879" y="21005"/>
                    </a:cubicBezTo>
                    <a:cubicBezTo>
                      <a:pt x="31896" y="20737"/>
                      <a:pt x="31928" y="20506"/>
                      <a:pt x="31992" y="20313"/>
                    </a:cubicBezTo>
                    <a:lnTo>
                      <a:pt x="31960" y="20313"/>
                    </a:lnTo>
                    <a:cubicBezTo>
                      <a:pt x="31901" y="20313"/>
                      <a:pt x="31847" y="20302"/>
                      <a:pt x="31794" y="20286"/>
                    </a:cubicBezTo>
                    <a:cubicBezTo>
                      <a:pt x="31643" y="19110"/>
                      <a:pt x="31556" y="17927"/>
                      <a:pt x="31626" y="16730"/>
                    </a:cubicBezTo>
                    <a:cubicBezTo>
                      <a:pt x="31653" y="16273"/>
                      <a:pt x="31658" y="15815"/>
                      <a:pt x="31594" y="15371"/>
                    </a:cubicBezTo>
                    <a:cubicBezTo>
                      <a:pt x="31600" y="15354"/>
                      <a:pt x="31611" y="15338"/>
                      <a:pt x="31621" y="15327"/>
                    </a:cubicBezTo>
                    <a:cubicBezTo>
                      <a:pt x="31605" y="15322"/>
                      <a:pt x="31594" y="15311"/>
                      <a:pt x="31578" y="15306"/>
                    </a:cubicBezTo>
                    <a:cubicBezTo>
                      <a:pt x="31541" y="15048"/>
                      <a:pt x="31471" y="14801"/>
                      <a:pt x="31368" y="14553"/>
                    </a:cubicBezTo>
                    <a:cubicBezTo>
                      <a:pt x="31036" y="14365"/>
                      <a:pt x="31020" y="14070"/>
                      <a:pt x="31090" y="13742"/>
                    </a:cubicBezTo>
                    <a:cubicBezTo>
                      <a:pt x="30182" y="12738"/>
                      <a:pt x="30627" y="11421"/>
                      <a:pt x="30299" y="10283"/>
                    </a:cubicBezTo>
                    <a:cubicBezTo>
                      <a:pt x="30036" y="10191"/>
                      <a:pt x="30026" y="9971"/>
                      <a:pt x="30026" y="9745"/>
                    </a:cubicBezTo>
                    <a:cubicBezTo>
                      <a:pt x="30023" y="9745"/>
                      <a:pt x="30019" y="9745"/>
                      <a:pt x="30016" y="9745"/>
                    </a:cubicBezTo>
                    <a:cubicBezTo>
                      <a:pt x="29012" y="9745"/>
                      <a:pt x="29257" y="8986"/>
                      <a:pt x="29230" y="8397"/>
                    </a:cubicBezTo>
                    <a:cubicBezTo>
                      <a:pt x="28548" y="7484"/>
                      <a:pt x="28226" y="6485"/>
                      <a:pt x="28527" y="5346"/>
                    </a:cubicBezTo>
                    <a:cubicBezTo>
                      <a:pt x="28764" y="4437"/>
                      <a:pt x="28162" y="3658"/>
                      <a:pt x="28156" y="2788"/>
                    </a:cubicBezTo>
                    <a:cubicBezTo>
                      <a:pt x="27721" y="2439"/>
                      <a:pt x="27517" y="1875"/>
                      <a:pt x="27485" y="1429"/>
                    </a:cubicBezTo>
                    <a:cubicBezTo>
                      <a:pt x="27468" y="930"/>
                      <a:pt x="27527" y="564"/>
                      <a:pt x="27721" y="286"/>
                    </a:cubicBezTo>
                    <a:cubicBezTo>
                      <a:pt x="27710" y="274"/>
                      <a:pt x="27705" y="264"/>
                      <a:pt x="27694" y="253"/>
                    </a:cubicBezTo>
                    <a:cubicBezTo>
                      <a:pt x="27576" y="140"/>
                      <a:pt x="27371" y="1"/>
                      <a:pt x="27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5840500" y="1889325"/>
                <a:ext cx="769600" cy="507500"/>
              </a:xfrm>
              <a:custGeom>
                <a:avLst/>
                <a:gdLst/>
                <a:ahLst/>
                <a:cxnLst/>
                <a:rect l="l" t="t" r="r" b="b"/>
                <a:pathLst>
                  <a:path w="30784" h="20300" extrusionOk="0">
                    <a:moveTo>
                      <a:pt x="25632" y="0"/>
                    </a:moveTo>
                    <a:cubicBezTo>
                      <a:pt x="25562" y="16"/>
                      <a:pt x="25497" y="27"/>
                      <a:pt x="25427" y="43"/>
                    </a:cubicBezTo>
                    <a:cubicBezTo>
                      <a:pt x="25412" y="43"/>
                      <a:pt x="25400" y="48"/>
                      <a:pt x="25385" y="53"/>
                    </a:cubicBezTo>
                    <a:lnTo>
                      <a:pt x="16149" y="1950"/>
                    </a:lnTo>
                    <a:cubicBezTo>
                      <a:pt x="16149" y="1972"/>
                      <a:pt x="16156" y="1994"/>
                      <a:pt x="16156" y="2014"/>
                    </a:cubicBezTo>
                    <a:cubicBezTo>
                      <a:pt x="15747" y="2101"/>
                      <a:pt x="15333" y="2175"/>
                      <a:pt x="14914" y="2219"/>
                    </a:cubicBezTo>
                    <a:cubicBezTo>
                      <a:pt x="14849" y="2200"/>
                      <a:pt x="14783" y="2192"/>
                      <a:pt x="14716" y="2192"/>
                    </a:cubicBezTo>
                    <a:cubicBezTo>
                      <a:pt x="14410" y="2192"/>
                      <a:pt x="14095" y="2364"/>
                      <a:pt x="13835" y="2413"/>
                    </a:cubicBezTo>
                    <a:cubicBezTo>
                      <a:pt x="11051" y="2944"/>
                      <a:pt x="8296" y="3578"/>
                      <a:pt x="5519" y="4126"/>
                    </a:cubicBezTo>
                    <a:cubicBezTo>
                      <a:pt x="5264" y="4179"/>
                      <a:pt x="4966" y="4306"/>
                      <a:pt x="4690" y="4306"/>
                    </a:cubicBezTo>
                    <a:cubicBezTo>
                      <a:pt x="4431" y="4306"/>
                      <a:pt x="4191" y="4194"/>
                      <a:pt x="4025" y="3804"/>
                    </a:cubicBezTo>
                    <a:cubicBezTo>
                      <a:pt x="3848" y="3395"/>
                      <a:pt x="3853" y="3073"/>
                      <a:pt x="3998" y="2772"/>
                    </a:cubicBezTo>
                    <a:cubicBezTo>
                      <a:pt x="3928" y="2638"/>
                      <a:pt x="3804" y="2530"/>
                      <a:pt x="3649" y="2493"/>
                    </a:cubicBezTo>
                    <a:cubicBezTo>
                      <a:pt x="3617" y="2482"/>
                      <a:pt x="3578" y="2477"/>
                      <a:pt x="3541" y="2477"/>
                    </a:cubicBezTo>
                    <a:lnTo>
                      <a:pt x="3526" y="2477"/>
                    </a:lnTo>
                    <a:cubicBezTo>
                      <a:pt x="3337" y="2477"/>
                      <a:pt x="3166" y="2574"/>
                      <a:pt x="3063" y="2735"/>
                    </a:cubicBezTo>
                    <a:cubicBezTo>
                      <a:pt x="2779" y="3212"/>
                      <a:pt x="2403" y="3385"/>
                      <a:pt x="1999" y="3573"/>
                    </a:cubicBezTo>
                    <a:cubicBezTo>
                      <a:pt x="1699" y="3707"/>
                      <a:pt x="1381" y="3852"/>
                      <a:pt x="1124" y="4115"/>
                    </a:cubicBezTo>
                    <a:cubicBezTo>
                      <a:pt x="1059" y="4186"/>
                      <a:pt x="984" y="4250"/>
                      <a:pt x="915" y="4320"/>
                    </a:cubicBezTo>
                    <a:cubicBezTo>
                      <a:pt x="603" y="4605"/>
                      <a:pt x="194" y="4985"/>
                      <a:pt x="55" y="5539"/>
                    </a:cubicBezTo>
                    <a:cubicBezTo>
                      <a:pt x="17" y="5700"/>
                      <a:pt x="1" y="5877"/>
                      <a:pt x="17" y="6065"/>
                    </a:cubicBezTo>
                    <a:cubicBezTo>
                      <a:pt x="206" y="6120"/>
                      <a:pt x="248" y="6398"/>
                      <a:pt x="323" y="6624"/>
                    </a:cubicBezTo>
                    <a:cubicBezTo>
                      <a:pt x="367" y="6946"/>
                      <a:pt x="420" y="7268"/>
                      <a:pt x="474" y="7591"/>
                    </a:cubicBezTo>
                    <a:cubicBezTo>
                      <a:pt x="496" y="7763"/>
                      <a:pt x="516" y="7945"/>
                      <a:pt x="570" y="8133"/>
                    </a:cubicBezTo>
                    <a:cubicBezTo>
                      <a:pt x="625" y="8429"/>
                      <a:pt x="672" y="8724"/>
                      <a:pt x="710" y="9020"/>
                    </a:cubicBezTo>
                    <a:cubicBezTo>
                      <a:pt x="796" y="9654"/>
                      <a:pt x="850" y="10293"/>
                      <a:pt x="962" y="10922"/>
                    </a:cubicBezTo>
                    <a:cubicBezTo>
                      <a:pt x="1118" y="12050"/>
                      <a:pt x="1527" y="14225"/>
                      <a:pt x="1656" y="14225"/>
                    </a:cubicBezTo>
                    <a:cubicBezTo>
                      <a:pt x="1704" y="14225"/>
                      <a:pt x="1748" y="14231"/>
                      <a:pt x="1795" y="14247"/>
                    </a:cubicBezTo>
                    <a:cubicBezTo>
                      <a:pt x="2080" y="15956"/>
                      <a:pt x="2381" y="17669"/>
                      <a:pt x="2660" y="19378"/>
                    </a:cubicBezTo>
                    <a:cubicBezTo>
                      <a:pt x="2759" y="19983"/>
                      <a:pt x="2978" y="20300"/>
                      <a:pt x="3516" y="20300"/>
                    </a:cubicBezTo>
                    <a:cubicBezTo>
                      <a:pt x="3628" y="20300"/>
                      <a:pt x="3754" y="20286"/>
                      <a:pt x="3896" y="20258"/>
                    </a:cubicBezTo>
                    <a:cubicBezTo>
                      <a:pt x="5212" y="20000"/>
                      <a:pt x="6539" y="19807"/>
                      <a:pt x="7860" y="19614"/>
                    </a:cubicBezTo>
                    <a:cubicBezTo>
                      <a:pt x="7898" y="19630"/>
                      <a:pt x="7930" y="19641"/>
                      <a:pt x="7969" y="19657"/>
                    </a:cubicBezTo>
                    <a:cubicBezTo>
                      <a:pt x="8033" y="19690"/>
                      <a:pt x="8091" y="19727"/>
                      <a:pt x="8150" y="19770"/>
                    </a:cubicBezTo>
                    <a:cubicBezTo>
                      <a:pt x="8183" y="19695"/>
                      <a:pt x="8215" y="19625"/>
                      <a:pt x="8252" y="19554"/>
                    </a:cubicBezTo>
                    <a:cubicBezTo>
                      <a:pt x="8505" y="19517"/>
                      <a:pt x="8758" y="19479"/>
                      <a:pt x="9005" y="19442"/>
                    </a:cubicBezTo>
                    <a:cubicBezTo>
                      <a:pt x="10999" y="19259"/>
                      <a:pt x="12943" y="18852"/>
                      <a:pt x="14887" y="18421"/>
                    </a:cubicBezTo>
                    <a:cubicBezTo>
                      <a:pt x="15274" y="18336"/>
                      <a:pt x="15661" y="18249"/>
                      <a:pt x="16053" y="18163"/>
                    </a:cubicBezTo>
                    <a:cubicBezTo>
                      <a:pt x="16826" y="17992"/>
                      <a:pt x="17606" y="17830"/>
                      <a:pt x="18390" y="17680"/>
                    </a:cubicBezTo>
                    <a:cubicBezTo>
                      <a:pt x="19459" y="17476"/>
                      <a:pt x="20528" y="17240"/>
                      <a:pt x="21597" y="17014"/>
                    </a:cubicBezTo>
                    <a:cubicBezTo>
                      <a:pt x="23134" y="16460"/>
                      <a:pt x="24778" y="16536"/>
                      <a:pt x="26357" y="16229"/>
                    </a:cubicBezTo>
                    <a:cubicBezTo>
                      <a:pt x="26567" y="16192"/>
                      <a:pt x="26808" y="16234"/>
                      <a:pt x="26975" y="16117"/>
                    </a:cubicBezTo>
                    <a:cubicBezTo>
                      <a:pt x="27136" y="16187"/>
                      <a:pt x="27287" y="16288"/>
                      <a:pt x="27410" y="16450"/>
                    </a:cubicBezTo>
                    <a:cubicBezTo>
                      <a:pt x="27534" y="16321"/>
                      <a:pt x="27636" y="16138"/>
                      <a:pt x="27684" y="15869"/>
                    </a:cubicBezTo>
                    <a:cubicBezTo>
                      <a:pt x="27738" y="15552"/>
                      <a:pt x="27835" y="15428"/>
                      <a:pt x="28249" y="15408"/>
                    </a:cubicBezTo>
                    <a:cubicBezTo>
                      <a:pt x="28243" y="15343"/>
                      <a:pt x="28237" y="15284"/>
                      <a:pt x="28232" y="15220"/>
                    </a:cubicBezTo>
                    <a:cubicBezTo>
                      <a:pt x="28221" y="15096"/>
                      <a:pt x="28259" y="14972"/>
                      <a:pt x="28334" y="14870"/>
                    </a:cubicBezTo>
                    <a:cubicBezTo>
                      <a:pt x="28437" y="14870"/>
                      <a:pt x="28544" y="14870"/>
                      <a:pt x="28646" y="14875"/>
                    </a:cubicBezTo>
                    <a:cubicBezTo>
                      <a:pt x="28727" y="14811"/>
                      <a:pt x="28812" y="14746"/>
                      <a:pt x="28903" y="14687"/>
                    </a:cubicBezTo>
                    <a:cubicBezTo>
                      <a:pt x="28909" y="14682"/>
                      <a:pt x="28920" y="14677"/>
                      <a:pt x="28931" y="14672"/>
                    </a:cubicBezTo>
                    <a:cubicBezTo>
                      <a:pt x="29038" y="14602"/>
                      <a:pt x="29151" y="14532"/>
                      <a:pt x="29275" y="14461"/>
                    </a:cubicBezTo>
                    <a:cubicBezTo>
                      <a:pt x="29613" y="14274"/>
                      <a:pt x="29903" y="14032"/>
                      <a:pt x="30128" y="13764"/>
                    </a:cubicBezTo>
                    <a:cubicBezTo>
                      <a:pt x="30171" y="13469"/>
                      <a:pt x="30252" y="13231"/>
                      <a:pt x="30537" y="13075"/>
                    </a:cubicBezTo>
                    <a:cubicBezTo>
                      <a:pt x="30783" y="12426"/>
                      <a:pt x="30730" y="11684"/>
                      <a:pt x="30247" y="10992"/>
                    </a:cubicBezTo>
                    <a:cubicBezTo>
                      <a:pt x="29602" y="10067"/>
                      <a:pt x="28656" y="9170"/>
                      <a:pt x="28484" y="8005"/>
                    </a:cubicBezTo>
                    <a:cubicBezTo>
                      <a:pt x="28420" y="7580"/>
                      <a:pt x="28398" y="7129"/>
                      <a:pt x="28581" y="6725"/>
                    </a:cubicBezTo>
                    <a:cubicBezTo>
                      <a:pt x="28581" y="6725"/>
                      <a:pt x="28586" y="6725"/>
                      <a:pt x="28586" y="6720"/>
                    </a:cubicBezTo>
                    <a:cubicBezTo>
                      <a:pt x="28559" y="6710"/>
                      <a:pt x="28539" y="6700"/>
                      <a:pt x="28533" y="6678"/>
                    </a:cubicBezTo>
                    <a:cubicBezTo>
                      <a:pt x="28490" y="6500"/>
                      <a:pt x="28566" y="6388"/>
                      <a:pt x="28742" y="6345"/>
                    </a:cubicBezTo>
                    <a:lnTo>
                      <a:pt x="28742" y="6345"/>
                    </a:lnTo>
                    <a:cubicBezTo>
                      <a:pt x="28737" y="6388"/>
                      <a:pt x="28737" y="6430"/>
                      <a:pt x="28732" y="6468"/>
                    </a:cubicBezTo>
                    <a:lnTo>
                      <a:pt x="28829" y="6323"/>
                    </a:lnTo>
                    <a:cubicBezTo>
                      <a:pt x="28812" y="6323"/>
                      <a:pt x="28796" y="6323"/>
                      <a:pt x="28775" y="6318"/>
                    </a:cubicBezTo>
                    <a:cubicBezTo>
                      <a:pt x="28839" y="6162"/>
                      <a:pt x="28925" y="6055"/>
                      <a:pt x="29054" y="6033"/>
                    </a:cubicBezTo>
                    <a:cubicBezTo>
                      <a:pt x="29134" y="5926"/>
                      <a:pt x="29221" y="5813"/>
                      <a:pt x="29290" y="5700"/>
                    </a:cubicBezTo>
                    <a:cubicBezTo>
                      <a:pt x="29307" y="5163"/>
                      <a:pt x="29526" y="4652"/>
                      <a:pt x="29731" y="4191"/>
                    </a:cubicBezTo>
                    <a:cubicBezTo>
                      <a:pt x="29752" y="4137"/>
                      <a:pt x="29769" y="4089"/>
                      <a:pt x="29784" y="4040"/>
                    </a:cubicBezTo>
                    <a:cubicBezTo>
                      <a:pt x="29925" y="3879"/>
                      <a:pt x="30096" y="3750"/>
                      <a:pt x="30322" y="3685"/>
                    </a:cubicBezTo>
                    <a:cubicBezTo>
                      <a:pt x="30306" y="3680"/>
                      <a:pt x="30290" y="3675"/>
                      <a:pt x="30274" y="3670"/>
                    </a:cubicBezTo>
                    <a:cubicBezTo>
                      <a:pt x="29511" y="3373"/>
                      <a:pt x="28780" y="2847"/>
                      <a:pt x="28130" y="2438"/>
                    </a:cubicBezTo>
                    <a:cubicBezTo>
                      <a:pt x="27244" y="1885"/>
                      <a:pt x="26260" y="1214"/>
                      <a:pt x="25680" y="311"/>
                    </a:cubicBezTo>
                    <a:cubicBezTo>
                      <a:pt x="25658" y="214"/>
                      <a:pt x="25643" y="113"/>
                      <a:pt x="25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546025" y="1897500"/>
                <a:ext cx="435050" cy="499100"/>
              </a:xfrm>
              <a:custGeom>
                <a:avLst/>
                <a:gdLst/>
                <a:ahLst/>
                <a:cxnLst/>
                <a:rect l="l" t="t" r="r" b="b"/>
                <a:pathLst>
                  <a:path w="17402" h="19964" extrusionOk="0">
                    <a:moveTo>
                      <a:pt x="17401" y="1"/>
                    </a:moveTo>
                    <a:cubicBezTo>
                      <a:pt x="16074" y="1"/>
                      <a:pt x="14746" y="1328"/>
                      <a:pt x="13103" y="1607"/>
                    </a:cubicBezTo>
                    <a:cubicBezTo>
                      <a:pt x="12990" y="1667"/>
                      <a:pt x="12877" y="1736"/>
                      <a:pt x="12765" y="1801"/>
                    </a:cubicBezTo>
                    <a:cubicBezTo>
                      <a:pt x="12195" y="2123"/>
                      <a:pt x="11626" y="2461"/>
                      <a:pt x="10997" y="2719"/>
                    </a:cubicBezTo>
                    <a:cubicBezTo>
                      <a:pt x="10906" y="2783"/>
                      <a:pt x="10820" y="2848"/>
                      <a:pt x="10729" y="2917"/>
                    </a:cubicBezTo>
                    <a:cubicBezTo>
                      <a:pt x="10111" y="3407"/>
                      <a:pt x="9499" y="3998"/>
                      <a:pt x="8654" y="4449"/>
                    </a:cubicBezTo>
                    <a:cubicBezTo>
                      <a:pt x="8564" y="4486"/>
                      <a:pt x="8473" y="4519"/>
                      <a:pt x="8381" y="4551"/>
                    </a:cubicBezTo>
                    <a:cubicBezTo>
                      <a:pt x="8257" y="4610"/>
                      <a:pt x="8139" y="4670"/>
                      <a:pt x="8021" y="4729"/>
                    </a:cubicBezTo>
                    <a:cubicBezTo>
                      <a:pt x="7791" y="4846"/>
                      <a:pt x="7575" y="4970"/>
                      <a:pt x="7404" y="5077"/>
                    </a:cubicBezTo>
                    <a:cubicBezTo>
                      <a:pt x="7323" y="5024"/>
                      <a:pt x="7231" y="4975"/>
                      <a:pt x="7139" y="4938"/>
                    </a:cubicBezTo>
                    <a:cubicBezTo>
                      <a:pt x="6936" y="4776"/>
                      <a:pt x="6846" y="4704"/>
                      <a:pt x="6702" y="4704"/>
                    </a:cubicBezTo>
                    <a:cubicBezTo>
                      <a:pt x="6588" y="4704"/>
                      <a:pt x="6439" y="4750"/>
                      <a:pt x="6172" y="4831"/>
                    </a:cubicBezTo>
                    <a:cubicBezTo>
                      <a:pt x="6060" y="4777"/>
                      <a:pt x="5942" y="4722"/>
                      <a:pt x="5829" y="4670"/>
                    </a:cubicBezTo>
                    <a:cubicBezTo>
                      <a:pt x="4905" y="4256"/>
                      <a:pt x="3938" y="3928"/>
                      <a:pt x="2956" y="3621"/>
                    </a:cubicBezTo>
                    <a:cubicBezTo>
                      <a:pt x="2934" y="3584"/>
                      <a:pt x="2896" y="3552"/>
                      <a:pt x="2847" y="3547"/>
                    </a:cubicBezTo>
                    <a:cubicBezTo>
                      <a:pt x="2740" y="3536"/>
                      <a:pt x="2638" y="3514"/>
                      <a:pt x="2537" y="3487"/>
                    </a:cubicBezTo>
                    <a:cubicBezTo>
                      <a:pt x="2391" y="3445"/>
                      <a:pt x="2246" y="3401"/>
                      <a:pt x="2101" y="3358"/>
                    </a:cubicBezTo>
                    <a:cubicBezTo>
                      <a:pt x="1875" y="3423"/>
                      <a:pt x="1704" y="3552"/>
                      <a:pt x="1563" y="3713"/>
                    </a:cubicBezTo>
                    <a:cubicBezTo>
                      <a:pt x="1548" y="3762"/>
                      <a:pt x="1531" y="3810"/>
                      <a:pt x="1510" y="3864"/>
                    </a:cubicBezTo>
                    <a:cubicBezTo>
                      <a:pt x="1305" y="4325"/>
                      <a:pt x="1086" y="4836"/>
                      <a:pt x="1069" y="5373"/>
                    </a:cubicBezTo>
                    <a:cubicBezTo>
                      <a:pt x="1000" y="5486"/>
                      <a:pt x="913" y="5599"/>
                      <a:pt x="833" y="5706"/>
                    </a:cubicBezTo>
                    <a:cubicBezTo>
                      <a:pt x="704" y="5728"/>
                      <a:pt x="618" y="5835"/>
                      <a:pt x="554" y="5991"/>
                    </a:cubicBezTo>
                    <a:cubicBezTo>
                      <a:pt x="575" y="5996"/>
                      <a:pt x="591" y="5996"/>
                      <a:pt x="608" y="5996"/>
                    </a:cubicBezTo>
                    <a:lnTo>
                      <a:pt x="511" y="6141"/>
                    </a:lnTo>
                    <a:cubicBezTo>
                      <a:pt x="516" y="6103"/>
                      <a:pt x="516" y="6061"/>
                      <a:pt x="521" y="6018"/>
                    </a:cubicBezTo>
                    <a:lnTo>
                      <a:pt x="521" y="6018"/>
                    </a:lnTo>
                    <a:cubicBezTo>
                      <a:pt x="345" y="6061"/>
                      <a:pt x="269" y="6173"/>
                      <a:pt x="312" y="6351"/>
                    </a:cubicBezTo>
                    <a:cubicBezTo>
                      <a:pt x="318" y="6373"/>
                      <a:pt x="338" y="6383"/>
                      <a:pt x="365" y="6393"/>
                    </a:cubicBezTo>
                    <a:cubicBezTo>
                      <a:pt x="365" y="6398"/>
                      <a:pt x="360" y="6398"/>
                      <a:pt x="360" y="6398"/>
                    </a:cubicBezTo>
                    <a:cubicBezTo>
                      <a:pt x="177" y="6802"/>
                      <a:pt x="199" y="7253"/>
                      <a:pt x="263" y="7678"/>
                    </a:cubicBezTo>
                    <a:cubicBezTo>
                      <a:pt x="435" y="8843"/>
                      <a:pt x="1381" y="9740"/>
                      <a:pt x="2026" y="10665"/>
                    </a:cubicBezTo>
                    <a:cubicBezTo>
                      <a:pt x="2509" y="11357"/>
                      <a:pt x="2562" y="12099"/>
                      <a:pt x="2316" y="12748"/>
                    </a:cubicBezTo>
                    <a:cubicBezTo>
                      <a:pt x="2031" y="12904"/>
                      <a:pt x="1950" y="13142"/>
                      <a:pt x="1907" y="13437"/>
                    </a:cubicBezTo>
                    <a:cubicBezTo>
                      <a:pt x="1682" y="13705"/>
                      <a:pt x="1392" y="13947"/>
                      <a:pt x="1054" y="14134"/>
                    </a:cubicBezTo>
                    <a:cubicBezTo>
                      <a:pt x="930" y="14205"/>
                      <a:pt x="817" y="14275"/>
                      <a:pt x="710" y="14345"/>
                    </a:cubicBezTo>
                    <a:cubicBezTo>
                      <a:pt x="699" y="14350"/>
                      <a:pt x="688" y="14355"/>
                      <a:pt x="682" y="14360"/>
                    </a:cubicBezTo>
                    <a:cubicBezTo>
                      <a:pt x="591" y="14419"/>
                      <a:pt x="506" y="14484"/>
                      <a:pt x="425" y="14548"/>
                    </a:cubicBezTo>
                    <a:cubicBezTo>
                      <a:pt x="323" y="14543"/>
                      <a:pt x="216" y="14543"/>
                      <a:pt x="113" y="14543"/>
                    </a:cubicBezTo>
                    <a:cubicBezTo>
                      <a:pt x="38" y="14645"/>
                      <a:pt x="0" y="14769"/>
                      <a:pt x="11" y="14893"/>
                    </a:cubicBezTo>
                    <a:cubicBezTo>
                      <a:pt x="16" y="14957"/>
                      <a:pt x="22" y="15016"/>
                      <a:pt x="28" y="15081"/>
                    </a:cubicBezTo>
                    <a:cubicBezTo>
                      <a:pt x="216" y="16891"/>
                      <a:pt x="1230" y="18019"/>
                      <a:pt x="3117" y="18535"/>
                    </a:cubicBezTo>
                    <a:cubicBezTo>
                      <a:pt x="3207" y="18562"/>
                      <a:pt x="3293" y="18583"/>
                      <a:pt x="3385" y="18605"/>
                    </a:cubicBezTo>
                    <a:cubicBezTo>
                      <a:pt x="4094" y="18782"/>
                      <a:pt x="4411" y="18884"/>
                      <a:pt x="4481" y="19492"/>
                    </a:cubicBezTo>
                    <a:cubicBezTo>
                      <a:pt x="4513" y="19755"/>
                      <a:pt x="4728" y="19953"/>
                      <a:pt x="4997" y="19963"/>
                    </a:cubicBezTo>
                    <a:lnTo>
                      <a:pt x="5012" y="19963"/>
                    </a:lnTo>
                    <a:cubicBezTo>
                      <a:pt x="5270" y="19963"/>
                      <a:pt x="5490" y="19782"/>
                      <a:pt x="5539" y="19529"/>
                    </a:cubicBezTo>
                    <a:cubicBezTo>
                      <a:pt x="5738" y="18454"/>
                      <a:pt x="6318" y="17616"/>
                      <a:pt x="6941" y="16735"/>
                    </a:cubicBezTo>
                    <a:cubicBezTo>
                      <a:pt x="7161" y="16418"/>
                      <a:pt x="7387" y="16095"/>
                      <a:pt x="7597" y="15758"/>
                    </a:cubicBezTo>
                    <a:cubicBezTo>
                      <a:pt x="7972" y="15150"/>
                      <a:pt x="8203" y="14511"/>
                      <a:pt x="8279" y="13866"/>
                    </a:cubicBezTo>
                    <a:cubicBezTo>
                      <a:pt x="8295" y="13759"/>
                      <a:pt x="8300" y="13651"/>
                      <a:pt x="8306" y="13544"/>
                    </a:cubicBezTo>
                    <a:cubicBezTo>
                      <a:pt x="8768" y="11954"/>
                      <a:pt x="9434" y="10627"/>
                      <a:pt x="10137" y="9343"/>
                    </a:cubicBezTo>
                    <a:cubicBezTo>
                      <a:pt x="10213" y="9225"/>
                      <a:pt x="10293" y="9106"/>
                      <a:pt x="10374" y="8989"/>
                    </a:cubicBezTo>
                    <a:cubicBezTo>
                      <a:pt x="11014" y="8064"/>
                      <a:pt x="11717" y="7157"/>
                      <a:pt x="12351" y="6173"/>
                    </a:cubicBezTo>
                    <a:cubicBezTo>
                      <a:pt x="12448" y="6076"/>
                      <a:pt x="12544" y="5979"/>
                      <a:pt x="12641" y="5889"/>
                    </a:cubicBezTo>
                    <a:cubicBezTo>
                      <a:pt x="13302" y="5228"/>
                      <a:pt x="13952" y="4578"/>
                      <a:pt x="14516" y="3928"/>
                    </a:cubicBezTo>
                    <a:cubicBezTo>
                      <a:pt x="14612" y="3852"/>
                      <a:pt x="14709" y="3782"/>
                      <a:pt x="14811" y="3718"/>
                    </a:cubicBezTo>
                    <a:cubicBezTo>
                      <a:pt x="16074" y="3321"/>
                      <a:pt x="17401" y="1994"/>
                      <a:pt x="17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2921275" y="951475"/>
                <a:ext cx="891150" cy="556300"/>
              </a:xfrm>
              <a:custGeom>
                <a:avLst/>
                <a:gdLst/>
                <a:ahLst/>
                <a:cxnLst/>
                <a:rect l="l" t="t" r="r" b="b"/>
                <a:pathLst>
                  <a:path w="35646" h="22252" extrusionOk="0">
                    <a:moveTo>
                      <a:pt x="1434" y="0"/>
                    </a:moveTo>
                    <a:cubicBezTo>
                      <a:pt x="1526" y="151"/>
                      <a:pt x="1536" y="370"/>
                      <a:pt x="1504" y="693"/>
                    </a:cubicBezTo>
                    <a:cubicBezTo>
                      <a:pt x="1235" y="3213"/>
                      <a:pt x="1069" y="5738"/>
                      <a:pt x="881" y="8262"/>
                    </a:cubicBezTo>
                    <a:cubicBezTo>
                      <a:pt x="859" y="8547"/>
                      <a:pt x="715" y="8891"/>
                      <a:pt x="1069" y="9105"/>
                    </a:cubicBezTo>
                    <a:lnTo>
                      <a:pt x="1069" y="10503"/>
                    </a:lnTo>
                    <a:cubicBezTo>
                      <a:pt x="317" y="12291"/>
                      <a:pt x="387" y="14161"/>
                      <a:pt x="537" y="16042"/>
                    </a:cubicBezTo>
                    <a:cubicBezTo>
                      <a:pt x="601" y="16305"/>
                      <a:pt x="601" y="16563"/>
                      <a:pt x="564" y="16816"/>
                    </a:cubicBezTo>
                    <a:cubicBezTo>
                      <a:pt x="564" y="16831"/>
                      <a:pt x="559" y="16848"/>
                      <a:pt x="559" y="16863"/>
                    </a:cubicBezTo>
                    <a:cubicBezTo>
                      <a:pt x="537" y="16997"/>
                      <a:pt x="511" y="17131"/>
                      <a:pt x="479" y="17260"/>
                    </a:cubicBezTo>
                    <a:cubicBezTo>
                      <a:pt x="452" y="17379"/>
                      <a:pt x="419" y="17492"/>
                      <a:pt x="392" y="17605"/>
                    </a:cubicBezTo>
                    <a:cubicBezTo>
                      <a:pt x="317" y="17917"/>
                      <a:pt x="247" y="18222"/>
                      <a:pt x="258" y="18539"/>
                    </a:cubicBezTo>
                    <a:cubicBezTo>
                      <a:pt x="189" y="19040"/>
                      <a:pt x="112" y="19533"/>
                      <a:pt x="33" y="20060"/>
                    </a:cubicBezTo>
                    <a:cubicBezTo>
                      <a:pt x="21" y="20065"/>
                      <a:pt x="11" y="20076"/>
                      <a:pt x="0" y="20087"/>
                    </a:cubicBezTo>
                    <a:cubicBezTo>
                      <a:pt x="16" y="20114"/>
                      <a:pt x="27" y="20141"/>
                      <a:pt x="43" y="20168"/>
                    </a:cubicBezTo>
                    <a:cubicBezTo>
                      <a:pt x="134" y="20312"/>
                      <a:pt x="253" y="20446"/>
                      <a:pt x="414" y="20560"/>
                    </a:cubicBezTo>
                    <a:cubicBezTo>
                      <a:pt x="531" y="20400"/>
                      <a:pt x="712" y="20303"/>
                      <a:pt x="1005" y="20303"/>
                    </a:cubicBezTo>
                    <a:cubicBezTo>
                      <a:pt x="1099" y="20303"/>
                      <a:pt x="1204" y="20313"/>
                      <a:pt x="1322" y="20334"/>
                    </a:cubicBezTo>
                    <a:cubicBezTo>
                      <a:pt x="1622" y="20355"/>
                      <a:pt x="1929" y="20372"/>
                      <a:pt x="2230" y="20387"/>
                    </a:cubicBezTo>
                    <a:cubicBezTo>
                      <a:pt x="2386" y="20451"/>
                      <a:pt x="2542" y="20560"/>
                      <a:pt x="2696" y="20570"/>
                    </a:cubicBezTo>
                    <a:cubicBezTo>
                      <a:pt x="6162" y="20758"/>
                      <a:pt x="9621" y="20941"/>
                      <a:pt x="13087" y="21118"/>
                    </a:cubicBezTo>
                    <a:cubicBezTo>
                      <a:pt x="20318" y="21483"/>
                      <a:pt x="27555" y="21844"/>
                      <a:pt x="34790" y="22209"/>
                    </a:cubicBezTo>
                    <a:cubicBezTo>
                      <a:pt x="34978" y="22219"/>
                      <a:pt x="35182" y="22209"/>
                      <a:pt x="35343" y="22251"/>
                    </a:cubicBezTo>
                    <a:cubicBezTo>
                      <a:pt x="35376" y="22236"/>
                      <a:pt x="35403" y="22219"/>
                      <a:pt x="35430" y="22204"/>
                    </a:cubicBezTo>
                    <a:cubicBezTo>
                      <a:pt x="35408" y="22139"/>
                      <a:pt x="35387" y="22063"/>
                      <a:pt x="35365" y="22010"/>
                    </a:cubicBezTo>
                    <a:cubicBezTo>
                      <a:pt x="35338" y="21929"/>
                      <a:pt x="35306" y="21849"/>
                      <a:pt x="35284" y="21763"/>
                    </a:cubicBezTo>
                    <a:cubicBezTo>
                      <a:pt x="35274" y="21730"/>
                      <a:pt x="35269" y="21698"/>
                      <a:pt x="35263" y="21661"/>
                    </a:cubicBezTo>
                    <a:cubicBezTo>
                      <a:pt x="35349" y="21586"/>
                      <a:pt x="35425" y="21510"/>
                      <a:pt x="35489" y="21418"/>
                    </a:cubicBezTo>
                    <a:cubicBezTo>
                      <a:pt x="35467" y="20758"/>
                      <a:pt x="35645" y="20114"/>
                      <a:pt x="35623" y="19469"/>
                    </a:cubicBezTo>
                    <a:cubicBezTo>
                      <a:pt x="35606" y="19410"/>
                      <a:pt x="35596" y="19350"/>
                      <a:pt x="35581" y="19291"/>
                    </a:cubicBezTo>
                    <a:cubicBezTo>
                      <a:pt x="35413" y="18711"/>
                      <a:pt x="35085" y="18169"/>
                      <a:pt x="35016" y="17562"/>
                    </a:cubicBezTo>
                    <a:cubicBezTo>
                      <a:pt x="34833" y="17089"/>
                      <a:pt x="34678" y="16605"/>
                      <a:pt x="34592" y="16079"/>
                    </a:cubicBezTo>
                    <a:cubicBezTo>
                      <a:pt x="34302" y="14317"/>
                      <a:pt x="34478" y="12517"/>
                      <a:pt x="34188" y="10749"/>
                    </a:cubicBezTo>
                    <a:cubicBezTo>
                      <a:pt x="34156" y="10573"/>
                      <a:pt x="34113" y="10406"/>
                      <a:pt x="34059" y="10245"/>
                    </a:cubicBezTo>
                    <a:cubicBezTo>
                      <a:pt x="34054" y="10213"/>
                      <a:pt x="34049" y="10186"/>
                      <a:pt x="34044" y="10159"/>
                    </a:cubicBezTo>
                    <a:lnTo>
                      <a:pt x="33995" y="9960"/>
                    </a:lnTo>
                    <a:cubicBezTo>
                      <a:pt x="33937" y="9708"/>
                      <a:pt x="33888" y="9653"/>
                      <a:pt x="33883" y="9648"/>
                    </a:cubicBezTo>
                    <a:cubicBezTo>
                      <a:pt x="33866" y="9648"/>
                      <a:pt x="33850" y="9643"/>
                      <a:pt x="33828" y="9638"/>
                    </a:cubicBezTo>
                    <a:cubicBezTo>
                      <a:pt x="33732" y="9407"/>
                      <a:pt x="33625" y="9170"/>
                      <a:pt x="33523" y="8929"/>
                    </a:cubicBezTo>
                    <a:cubicBezTo>
                      <a:pt x="33404" y="8735"/>
                      <a:pt x="33340" y="8520"/>
                      <a:pt x="33308" y="8289"/>
                    </a:cubicBezTo>
                    <a:cubicBezTo>
                      <a:pt x="33099" y="7538"/>
                      <a:pt x="32873" y="6801"/>
                      <a:pt x="32846" y="6011"/>
                    </a:cubicBezTo>
                    <a:cubicBezTo>
                      <a:pt x="32787" y="4330"/>
                      <a:pt x="33292" y="2772"/>
                      <a:pt x="33496" y="1139"/>
                    </a:cubicBezTo>
                    <a:lnTo>
                      <a:pt x="33248" y="1139"/>
                    </a:lnTo>
                    <a:cubicBezTo>
                      <a:pt x="33253" y="1118"/>
                      <a:pt x="33260" y="1091"/>
                      <a:pt x="33260" y="1069"/>
                    </a:cubicBezTo>
                    <a:cubicBezTo>
                      <a:pt x="33286" y="854"/>
                      <a:pt x="33442" y="687"/>
                      <a:pt x="33635" y="628"/>
                    </a:cubicBezTo>
                    <a:cubicBezTo>
                      <a:pt x="33592" y="613"/>
                      <a:pt x="33543" y="607"/>
                      <a:pt x="33496" y="607"/>
                    </a:cubicBezTo>
                    <a:lnTo>
                      <a:pt x="33491" y="607"/>
                    </a:lnTo>
                    <a:cubicBezTo>
                      <a:pt x="33243" y="607"/>
                      <a:pt x="32990" y="613"/>
                      <a:pt x="32744" y="613"/>
                    </a:cubicBezTo>
                    <a:cubicBezTo>
                      <a:pt x="32464" y="613"/>
                      <a:pt x="32179" y="607"/>
                      <a:pt x="31900" y="602"/>
                    </a:cubicBezTo>
                    <a:cubicBezTo>
                      <a:pt x="29650" y="543"/>
                      <a:pt x="27361" y="499"/>
                      <a:pt x="25153" y="462"/>
                    </a:cubicBezTo>
                    <a:cubicBezTo>
                      <a:pt x="21091" y="392"/>
                      <a:pt x="16955" y="317"/>
                      <a:pt x="12812" y="119"/>
                    </a:cubicBezTo>
                    <a:cubicBezTo>
                      <a:pt x="11466" y="227"/>
                      <a:pt x="10107" y="269"/>
                      <a:pt x="8744" y="269"/>
                    </a:cubicBezTo>
                    <a:cubicBezTo>
                      <a:pt x="6307" y="269"/>
                      <a:pt x="3856" y="134"/>
                      <a:pt x="1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3740925" y="906475"/>
                <a:ext cx="901875" cy="1013375"/>
              </a:xfrm>
              <a:custGeom>
                <a:avLst/>
                <a:gdLst/>
                <a:ahLst/>
                <a:cxnLst/>
                <a:rect l="l" t="t" r="r" b="b"/>
                <a:pathLst>
                  <a:path w="36075" h="40535" extrusionOk="0">
                    <a:moveTo>
                      <a:pt x="21173" y="23734"/>
                    </a:moveTo>
                    <a:cubicBezTo>
                      <a:pt x="21168" y="23739"/>
                      <a:pt x="21164" y="23743"/>
                      <a:pt x="21159" y="23747"/>
                    </a:cubicBezTo>
                    <a:lnTo>
                      <a:pt x="21159" y="23747"/>
                    </a:lnTo>
                    <a:cubicBezTo>
                      <a:pt x="21158" y="23750"/>
                      <a:pt x="21157" y="23753"/>
                      <a:pt x="21156" y="23756"/>
                    </a:cubicBezTo>
                    <a:lnTo>
                      <a:pt x="21173" y="23734"/>
                    </a:lnTo>
                    <a:close/>
                    <a:moveTo>
                      <a:pt x="10288" y="0"/>
                    </a:moveTo>
                    <a:cubicBezTo>
                      <a:pt x="10224" y="0"/>
                      <a:pt x="10159" y="0"/>
                      <a:pt x="10095" y="5"/>
                    </a:cubicBezTo>
                    <a:cubicBezTo>
                      <a:pt x="9713" y="49"/>
                      <a:pt x="9435" y="194"/>
                      <a:pt x="9257" y="441"/>
                    </a:cubicBezTo>
                    <a:cubicBezTo>
                      <a:pt x="8983" y="823"/>
                      <a:pt x="9090" y="1274"/>
                      <a:pt x="9160" y="1569"/>
                    </a:cubicBezTo>
                    <a:cubicBezTo>
                      <a:pt x="9170" y="1634"/>
                      <a:pt x="9187" y="1687"/>
                      <a:pt x="9192" y="1736"/>
                    </a:cubicBezTo>
                    <a:cubicBezTo>
                      <a:pt x="9246" y="2187"/>
                      <a:pt x="9165" y="2306"/>
                      <a:pt x="9150" y="2321"/>
                    </a:cubicBezTo>
                    <a:cubicBezTo>
                      <a:pt x="9128" y="2343"/>
                      <a:pt x="9031" y="2423"/>
                      <a:pt x="8622" y="2423"/>
                    </a:cubicBezTo>
                    <a:cubicBezTo>
                      <a:pt x="8558" y="2423"/>
                      <a:pt x="8488" y="2418"/>
                      <a:pt x="8413" y="2418"/>
                    </a:cubicBezTo>
                    <a:cubicBezTo>
                      <a:pt x="7913" y="2391"/>
                      <a:pt x="7372" y="2380"/>
                      <a:pt x="6710" y="2380"/>
                    </a:cubicBezTo>
                    <a:cubicBezTo>
                      <a:pt x="6323" y="2380"/>
                      <a:pt x="5942" y="2386"/>
                      <a:pt x="5555" y="2386"/>
                    </a:cubicBezTo>
                    <a:cubicBezTo>
                      <a:pt x="5173" y="2391"/>
                      <a:pt x="4793" y="2396"/>
                      <a:pt x="4411" y="2396"/>
                    </a:cubicBezTo>
                    <a:cubicBezTo>
                      <a:pt x="4142" y="2396"/>
                      <a:pt x="3869" y="2391"/>
                      <a:pt x="3600" y="2386"/>
                    </a:cubicBezTo>
                    <a:cubicBezTo>
                      <a:pt x="3353" y="2386"/>
                      <a:pt x="3110" y="2380"/>
                      <a:pt x="2864" y="2380"/>
                    </a:cubicBezTo>
                    <a:cubicBezTo>
                      <a:pt x="2381" y="2380"/>
                      <a:pt x="1892" y="2391"/>
                      <a:pt x="1402" y="2396"/>
                    </a:cubicBezTo>
                    <a:lnTo>
                      <a:pt x="995" y="2402"/>
                    </a:lnTo>
                    <a:cubicBezTo>
                      <a:pt x="946" y="2402"/>
                      <a:pt x="898" y="2413"/>
                      <a:pt x="849" y="2428"/>
                    </a:cubicBezTo>
                    <a:cubicBezTo>
                      <a:pt x="656" y="2487"/>
                      <a:pt x="500" y="2654"/>
                      <a:pt x="474" y="2869"/>
                    </a:cubicBezTo>
                    <a:cubicBezTo>
                      <a:pt x="474" y="2891"/>
                      <a:pt x="467" y="2918"/>
                      <a:pt x="462" y="2939"/>
                    </a:cubicBezTo>
                    <a:lnTo>
                      <a:pt x="710" y="2939"/>
                    </a:lnTo>
                    <a:cubicBezTo>
                      <a:pt x="506" y="4572"/>
                      <a:pt x="1" y="6130"/>
                      <a:pt x="60" y="7811"/>
                    </a:cubicBezTo>
                    <a:cubicBezTo>
                      <a:pt x="87" y="8601"/>
                      <a:pt x="313" y="9338"/>
                      <a:pt x="522" y="10089"/>
                    </a:cubicBezTo>
                    <a:cubicBezTo>
                      <a:pt x="554" y="10320"/>
                      <a:pt x="618" y="10535"/>
                      <a:pt x="737" y="10729"/>
                    </a:cubicBezTo>
                    <a:cubicBezTo>
                      <a:pt x="839" y="10970"/>
                      <a:pt x="946" y="11207"/>
                      <a:pt x="1042" y="11438"/>
                    </a:cubicBezTo>
                    <a:cubicBezTo>
                      <a:pt x="1064" y="11443"/>
                      <a:pt x="1080" y="11448"/>
                      <a:pt x="1097" y="11448"/>
                    </a:cubicBezTo>
                    <a:cubicBezTo>
                      <a:pt x="1102" y="11453"/>
                      <a:pt x="1151" y="11508"/>
                      <a:pt x="1209" y="11760"/>
                    </a:cubicBezTo>
                    <a:lnTo>
                      <a:pt x="1258" y="11959"/>
                    </a:lnTo>
                    <a:cubicBezTo>
                      <a:pt x="1263" y="11986"/>
                      <a:pt x="1268" y="12013"/>
                      <a:pt x="1273" y="12045"/>
                    </a:cubicBezTo>
                    <a:cubicBezTo>
                      <a:pt x="1327" y="12206"/>
                      <a:pt x="1370" y="12373"/>
                      <a:pt x="1402" y="12549"/>
                    </a:cubicBezTo>
                    <a:cubicBezTo>
                      <a:pt x="1692" y="14317"/>
                      <a:pt x="1516" y="16117"/>
                      <a:pt x="1806" y="17879"/>
                    </a:cubicBezTo>
                    <a:cubicBezTo>
                      <a:pt x="1892" y="18405"/>
                      <a:pt x="2047" y="18889"/>
                      <a:pt x="2230" y="19362"/>
                    </a:cubicBezTo>
                    <a:cubicBezTo>
                      <a:pt x="2299" y="19969"/>
                      <a:pt x="2627" y="20511"/>
                      <a:pt x="2795" y="21091"/>
                    </a:cubicBezTo>
                    <a:cubicBezTo>
                      <a:pt x="2810" y="21150"/>
                      <a:pt x="2820" y="21210"/>
                      <a:pt x="2837" y="21269"/>
                    </a:cubicBezTo>
                    <a:cubicBezTo>
                      <a:pt x="2859" y="21914"/>
                      <a:pt x="2681" y="22558"/>
                      <a:pt x="2703" y="23218"/>
                    </a:cubicBezTo>
                    <a:cubicBezTo>
                      <a:pt x="2639" y="23310"/>
                      <a:pt x="2563" y="23386"/>
                      <a:pt x="2477" y="23461"/>
                    </a:cubicBezTo>
                    <a:cubicBezTo>
                      <a:pt x="2483" y="23498"/>
                      <a:pt x="2488" y="23530"/>
                      <a:pt x="2498" y="23563"/>
                    </a:cubicBezTo>
                    <a:cubicBezTo>
                      <a:pt x="2520" y="23649"/>
                      <a:pt x="2552" y="23729"/>
                      <a:pt x="2579" y="23810"/>
                    </a:cubicBezTo>
                    <a:cubicBezTo>
                      <a:pt x="2601" y="23863"/>
                      <a:pt x="2622" y="23939"/>
                      <a:pt x="2644" y="24004"/>
                    </a:cubicBezTo>
                    <a:cubicBezTo>
                      <a:pt x="2654" y="24036"/>
                      <a:pt x="2659" y="24068"/>
                      <a:pt x="2666" y="24095"/>
                    </a:cubicBezTo>
                    <a:cubicBezTo>
                      <a:pt x="2815" y="24170"/>
                      <a:pt x="2896" y="24331"/>
                      <a:pt x="2827" y="24681"/>
                    </a:cubicBezTo>
                    <a:cubicBezTo>
                      <a:pt x="2031" y="25502"/>
                      <a:pt x="2009" y="26216"/>
                      <a:pt x="2359" y="26883"/>
                    </a:cubicBezTo>
                    <a:cubicBezTo>
                      <a:pt x="2569" y="27280"/>
                      <a:pt x="2912" y="27661"/>
                      <a:pt x="3299" y="28033"/>
                    </a:cubicBezTo>
                    <a:cubicBezTo>
                      <a:pt x="3606" y="28457"/>
                      <a:pt x="3557" y="28946"/>
                      <a:pt x="3557" y="29429"/>
                    </a:cubicBezTo>
                    <a:cubicBezTo>
                      <a:pt x="3551" y="31948"/>
                      <a:pt x="3450" y="34474"/>
                      <a:pt x="3589" y="36988"/>
                    </a:cubicBezTo>
                    <a:cubicBezTo>
                      <a:pt x="3648" y="38035"/>
                      <a:pt x="3504" y="39040"/>
                      <a:pt x="3331" y="40039"/>
                    </a:cubicBezTo>
                    <a:cubicBezTo>
                      <a:pt x="3353" y="40195"/>
                      <a:pt x="3385" y="40334"/>
                      <a:pt x="3433" y="40458"/>
                    </a:cubicBezTo>
                    <a:cubicBezTo>
                      <a:pt x="3589" y="40383"/>
                      <a:pt x="3755" y="40329"/>
                      <a:pt x="3943" y="40297"/>
                    </a:cubicBezTo>
                    <a:cubicBezTo>
                      <a:pt x="4042" y="40475"/>
                      <a:pt x="4223" y="40535"/>
                      <a:pt x="4553" y="40535"/>
                    </a:cubicBezTo>
                    <a:cubicBezTo>
                      <a:pt x="4781" y="40535"/>
                      <a:pt x="5079" y="40506"/>
                      <a:pt x="5470" y="40470"/>
                    </a:cubicBezTo>
                    <a:cubicBezTo>
                      <a:pt x="5631" y="40405"/>
                      <a:pt x="5792" y="40361"/>
                      <a:pt x="5947" y="40329"/>
                    </a:cubicBezTo>
                    <a:cubicBezTo>
                      <a:pt x="6222" y="40346"/>
                      <a:pt x="6490" y="40361"/>
                      <a:pt x="6759" y="40361"/>
                    </a:cubicBezTo>
                    <a:cubicBezTo>
                      <a:pt x="7092" y="40361"/>
                      <a:pt x="7377" y="40341"/>
                      <a:pt x="7645" y="40297"/>
                    </a:cubicBezTo>
                    <a:cubicBezTo>
                      <a:pt x="7784" y="40308"/>
                      <a:pt x="7925" y="40319"/>
                      <a:pt x="8069" y="40324"/>
                    </a:cubicBezTo>
                    <a:cubicBezTo>
                      <a:pt x="14887" y="40141"/>
                      <a:pt x="21699" y="39947"/>
                      <a:pt x="28517" y="39798"/>
                    </a:cubicBezTo>
                    <a:cubicBezTo>
                      <a:pt x="28833" y="39786"/>
                      <a:pt x="29026" y="39739"/>
                      <a:pt x="29134" y="39625"/>
                    </a:cubicBezTo>
                    <a:cubicBezTo>
                      <a:pt x="29268" y="39496"/>
                      <a:pt x="29279" y="39287"/>
                      <a:pt x="29214" y="38948"/>
                    </a:cubicBezTo>
                    <a:cubicBezTo>
                      <a:pt x="29134" y="38529"/>
                      <a:pt x="29177" y="38078"/>
                      <a:pt x="29167" y="37643"/>
                    </a:cubicBezTo>
                    <a:cubicBezTo>
                      <a:pt x="28989" y="37514"/>
                      <a:pt x="28720" y="37428"/>
                      <a:pt x="28882" y="37128"/>
                    </a:cubicBezTo>
                    <a:lnTo>
                      <a:pt x="28882" y="37128"/>
                    </a:lnTo>
                    <a:cubicBezTo>
                      <a:pt x="28828" y="37136"/>
                      <a:pt x="28777" y="37140"/>
                      <a:pt x="28729" y="37140"/>
                    </a:cubicBezTo>
                    <a:cubicBezTo>
                      <a:pt x="28396" y="37140"/>
                      <a:pt x="28192" y="36947"/>
                      <a:pt x="28103" y="36585"/>
                    </a:cubicBezTo>
                    <a:cubicBezTo>
                      <a:pt x="28058" y="36592"/>
                      <a:pt x="28014" y="36595"/>
                      <a:pt x="27973" y="36595"/>
                    </a:cubicBezTo>
                    <a:cubicBezTo>
                      <a:pt x="27570" y="36595"/>
                      <a:pt x="27327" y="36287"/>
                      <a:pt x="27044" y="36047"/>
                    </a:cubicBezTo>
                    <a:cubicBezTo>
                      <a:pt x="26776" y="35908"/>
                      <a:pt x="26318" y="35811"/>
                      <a:pt x="26276" y="35623"/>
                    </a:cubicBezTo>
                    <a:cubicBezTo>
                      <a:pt x="25986" y="34274"/>
                      <a:pt x="24783" y="33974"/>
                      <a:pt x="23836" y="33367"/>
                    </a:cubicBezTo>
                    <a:cubicBezTo>
                      <a:pt x="23531" y="32680"/>
                      <a:pt x="22586" y="32943"/>
                      <a:pt x="22236" y="32320"/>
                    </a:cubicBezTo>
                    <a:cubicBezTo>
                      <a:pt x="22169" y="32349"/>
                      <a:pt x="22110" y="32362"/>
                      <a:pt x="22057" y="32362"/>
                    </a:cubicBezTo>
                    <a:cubicBezTo>
                      <a:pt x="21878" y="32362"/>
                      <a:pt x="21775" y="32212"/>
                      <a:pt x="21688" y="32030"/>
                    </a:cubicBezTo>
                    <a:lnTo>
                      <a:pt x="21688" y="32030"/>
                    </a:lnTo>
                    <a:lnTo>
                      <a:pt x="21709" y="32050"/>
                    </a:lnTo>
                    <a:cubicBezTo>
                      <a:pt x="21135" y="30659"/>
                      <a:pt x="21483" y="29209"/>
                      <a:pt x="21500" y="27796"/>
                    </a:cubicBezTo>
                    <a:cubicBezTo>
                      <a:pt x="21505" y="27248"/>
                      <a:pt x="21425" y="26716"/>
                      <a:pt x="21425" y="26174"/>
                    </a:cubicBezTo>
                    <a:cubicBezTo>
                      <a:pt x="21390" y="26178"/>
                      <a:pt x="21355" y="26179"/>
                      <a:pt x="21320" y="26179"/>
                    </a:cubicBezTo>
                    <a:cubicBezTo>
                      <a:pt x="20888" y="26179"/>
                      <a:pt x="20566" y="25875"/>
                      <a:pt x="20705" y="25556"/>
                    </a:cubicBezTo>
                    <a:cubicBezTo>
                      <a:pt x="20965" y="24964"/>
                      <a:pt x="20651" y="24247"/>
                      <a:pt x="21159" y="23747"/>
                    </a:cubicBezTo>
                    <a:lnTo>
                      <a:pt x="21159" y="23747"/>
                    </a:lnTo>
                    <a:cubicBezTo>
                      <a:pt x="21253" y="23493"/>
                      <a:pt x="21476" y="23483"/>
                      <a:pt x="21694" y="23466"/>
                    </a:cubicBezTo>
                    <a:cubicBezTo>
                      <a:pt x="21790" y="23218"/>
                      <a:pt x="22016" y="23218"/>
                      <a:pt x="22231" y="23203"/>
                    </a:cubicBezTo>
                    <a:cubicBezTo>
                      <a:pt x="22328" y="22950"/>
                      <a:pt x="22559" y="22950"/>
                      <a:pt x="22773" y="22935"/>
                    </a:cubicBezTo>
                    <a:cubicBezTo>
                      <a:pt x="22951" y="22757"/>
                      <a:pt x="23127" y="22585"/>
                      <a:pt x="23300" y="22407"/>
                    </a:cubicBezTo>
                    <a:cubicBezTo>
                      <a:pt x="23305" y="21301"/>
                      <a:pt x="23332" y="20200"/>
                      <a:pt x="23300" y="19093"/>
                    </a:cubicBezTo>
                    <a:cubicBezTo>
                      <a:pt x="23283" y="18524"/>
                      <a:pt x="23402" y="18068"/>
                      <a:pt x="23853" y="17681"/>
                    </a:cubicBezTo>
                    <a:cubicBezTo>
                      <a:pt x="23896" y="17649"/>
                      <a:pt x="23933" y="17610"/>
                      <a:pt x="23977" y="17578"/>
                    </a:cubicBezTo>
                    <a:cubicBezTo>
                      <a:pt x="24094" y="17545"/>
                      <a:pt x="24235" y="17525"/>
                      <a:pt x="24391" y="17525"/>
                    </a:cubicBezTo>
                    <a:cubicBezTo>
                      <a:pt x="24513" y="17525"/>
                      <a:pt x="24649" y="17540"/>
                      <a:pt x="24793" y="17567"/>
                    </a:cubicBezTo>
                    <a:cubicBezTo>
                      <a:pt x="25507" y="16923"/>
                      <a:pt x="26201" y="16246"/>
                      <a:pt x="26878" y="15591"/>
                    </a:cubicBezTo>
                    <a:cubicBezTo>
                      <a:pt x="29177" y="13350"/>
                      <a:pt x="31353" y="11239"/>
                      <a:pt x="34361" y="10127"/>
                    </a:cubicBezTo>
                    <a:cubicBezTo>
                      <a:pt x="34763" y="9977"/>
                      <a:pt x="35097" y="9719"/>
                      <a:pt x="35425" y="9467"/>
                    </a:cubicBezTo>
                    <a:cubicBezTo>
                      <a:pt x="35559" y="9365"/>
                      <a:pt x="35698" y="9256"/>
                      <a:pt x="35844" y="9155"/>
                    </a:cubicBezTo>
                    <a:cubicBezTo>
                      <a:pt x="35988" y="9058"/>
                      <a:pt x="36075" y="8892"/>
                      <a:pt x="36075" y="8714"/>
                    </a:cubicBezTo>
                    <a:cubicBezTo>
                      <a:pt x="36075" y="8537"/>
                      <a:pt x="35988" y="8371"/>
                      <a:pt x="35839" y="8274"/>
                    </a:cubicBezTo>
                    <a:cubicBezTo>
                      <a:pt x="35623" y="8128"/>
                      <a:pt x="35398" y="8053"/>
                      <a:pt x="35162" y="8053"/>
                    </a:cubicBezTo>
                    <a:cubicBezTo>
                      <a:pt x="34785" y="8053"/>
                      <a:pt x="34500" y="8242"/>
                      <a:pt x="34292" y="8381"/>
                    </a:cubicBezTo>
                    <a:cubicBezTo>
                      <a:pt x="34259" y="8403"/>
                      <a:pt x="34216" y="8430"/>
                      <a:pt x="34178" y="8456"/>
                    </a:cubicBezTo>
                    <a:cubicBezTo>
                      <a:pt x="33474" y="7817"/>
                      <a:pt x="32685" y="7731"/>
                      <a:pt x="31998" y="7731"/>
                    </a:cubicBezTo>
                    <a:cubicBezTo>
                      <a:pt x="31852" y="7731"/>
                      <a:pt x="31708" y="7731"/>
                      <a:pt x="31562" y="7736"/>
                    </a:cubicBezTo>
                    <a:cubicBezTo>
                      <a:pt x="31428" y="7741"/>
                      <a:pt x="31289" y="7741"/>
                      <a:pt x="31153" y="7741"/>
                    </a:cubicBezTo>
                    <a:cubicBezTo>
                      <a:pt x="31031" y="7741"/>
                      <a:pt x="30902" y="7741"/>
                      <a:pt x="30778" y="7731"/>
                    </a:cubicBezTo>
                    <a:cubicBezTo>
                      <a:pt x="30746" y="7726"/>
                      <a:pt x="30709" y="7726"/>
                      <a:pt x="30670" y="7726"/>
                    </a:cubicBezTo>
                    <a:cubicBezTo>
                      <a:pt x="30558" y="7726"/>
                      <a:pt x="30444" y="7741"/>
                      <a:pt x="30348" y="7753"/>
                    </a:cubicBezTo>
                    <a:cubicBezTo>
                      <a:pt x="30290" y="7758"/>
                      <a:pt x="30235" y="7769"/>
                      <a:pt x="30181" y="7769"/>
                    </a:cubicBezTo>
                    <a:cubicBezTo>
                      <a:pt x="29935" y="7328"/>
                      <a:pt x="29613" y="7102"/>
                      <a:pt x="29219" y="7102"/>
                    </a:cubicBezTo>
                    <a:cubicBezTo>
                      <a:pt x="28892" y="7102"/>
                      <a:pt x="28624" y="7263"/>
                      <a:pt x="28388" y="7404"/>
                    </a:cubicBezTo>
                    <a:cubicBezTo>
                      <a:pt x="28339" y="7436"/>
                      <a:pt x="28285" y="7468"/>
                      <a:pt x="28237" y="7495"/>
                    </a:cubicBezTo>
                    <a:lnTo>
                      <a:pt x="28205" y="7511"/>
                    </a:lnTo>
                    <a:cubicBezTo>
                      <a:pt x="27340" y="7994"/>
                      <a:pt x="26813" y="8284"/>
                      <a:pt x="26459" y="8284"/>
                    </a:cubicBezTo>
                    <a:cubicBezTo>
                      <a:pt x="26061" y="8284"/>
                      <a:pt x="25545" y="7897"/>
                      <a:pt x="24525" y="7129"/>
                    </a:cubicBezTo>
                    <a:lnTo>
                      <a:pt x="24277" y="6941"/>
                    </a:lnTo>
                    <a:cubicBezTo>
                      <a:pt x="24235" y="6909"/>
                      <a:pt x="24191" y="6871"/>
                      <a:pt x="24154" y="6834"/>
                    </a:cubicBezTo>
                    <a:cubicBezTo>
                      <a:pt x="23987" y="6678"/>
                      <a:pt x="23756" y="6464"/>
                      <a:pt x="23417" y="6464"/>
                    </a:cubicBezTo>
                    <a:cubicBezTo>
                      <a:pt x="23144" y="6464"/>
                      <a:pt x="22902" y="6598"/>
                      <a:pt x="22693" y="6866"/>
                    </a:cubicBezTo>
                    <a:cubicBezTo>
                      <a:pt x="22612" y="6963"/>
                      <a:pt x="22554" y="7022"/>
                      <a:pt x="22515" y="7059"/>
                    </a:cubicBezTo>
                    <a:cubicBezTo>
                      <a:pt x="22467" y="6995"/>
                      <a:pt x="22392" y="6883"/>
                      <a:pt x="22279" y="6689"/>
                    </a:cubicBezTo>
                    <a:cubicBezTo>
                      <a:pt x="21587" y="5464"/>
                      <a:pt x="20280" y="4706"/>
                      <a:pt x="18879" y="4706"/>
                    </a:cubicBezTo>
                    <a:cubicBezTo>
                      <a:pt x="18250" y="4706"/>
                      <a:pt x="17622" y="4862"/>
                      <a:pt x="17074" y="5163"/>
                    </a:cubicBezTo>
                    <a:cubicBezTo>
                      <a:pt x="16832" y="5297"/>
                      <a:pt x="16596" y="5373"/>
                      <a:pt x="16423" y="5373"/>
                    </a:cubicBezTo>
                    <a:cubicBezTo>
                      <a:pt x="16370" y="5373"/>
                      <a:pt x="16326" y="5361"/>
                      <a:pt x="16294" y="5351"/>
                    </a:cubicBezTo>
                    <a:cubicBezTo>
                      <a:pt x="15215" y="4840"/>
                      <a:pt x="14087" y="4659"/>
                      <a:pt x="12996" y="4476"/>
                    </a:cubicBezTo>
                    <a:cubicBezTo>
                      <a:pt x="12808" y="4443"/>
                      <a:pt x="12619" y="4411"/>
                      <a:pt x="12432" y="4379"/>
                    </a:cubicBezTo>
                    <a:cubicBezTo>
                      <a:pt x="12222" y="4347"/>
                      <a:pt x="11981" y="4213"/>
                      <a:pt x="11910" y="4099"/>
                    </a:cubicBezTo>
                    <a:cubicBezTo>
                      <a:pt x="11900" y="4084"/>
                      <a:pt x="11890" y="4062"/>
                      <a:pt x="11910" y="4002"/>
                    </a:cubicBezTo>
                    <a:cubicBezTo>
                      <a:pt x="12136" y="3315"/>
                      <a:pt x="11975" y="2730"/>
                      <a:pt x="11835" y="2214"/>
                    </a:cubicBezTo>
                    <a:cubicBezTo>
                      <a:pt x="11766" y="1956"/>
                      <a:pt x="11701" y="1714"/>
                      <a:pt x="11696" y="1483"/>
                    </a:cubicBezTo>
                    <a:cubicBezTo>
                      <a:pt x="11659" y="581"/>
                      <a:pt x="11104" y="0"/>
                      <a:pt x="10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666025" y="2829850"/>
                <a:ext cx="41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87" y="1"/>
                    </a:moveTo>
                    <a:cubicBezTo>
                      <a:pt x="60" y="38"/>
                      <a:pt x="27" y="70"/>
                      <a:pt x="0" y="108"/>
                    </a:cubicBezTo>
                    <a:cubicBezTo>
                      <a:pt x="27" y="124"/>
                      <a:pt x="55" y="135"/>
                      <a:pt x="80" y="145"/>
                    </a:cubicBezTo>
                    <a:cubicBezTo>
                      <a:pt x="107" y="124"/>
                      <a:pt x="134" y="102"/>
                      <a:pt x="167" y="75"/>
                    </a:cubicBezTo>
                    <a:cubicBezTo>
                      <a:pt x="140" y="48"/>
                      <a:pt x="113" y="28"/>
                      <a:pt x="87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33450" y="1799325"/>
                <a:ext cx="871125" cy="1335825"/>
              </a:xfrm>
              <a:custGeom>
                <a:avLst/>
                <a:gdLst/>
                <a:ahLst/>
                <a:cxnLst/>
                <a:rect l="l" t="t" r="r" b="b"/>
                <a:pathLst>
                  <a:path w="34845" h="53433" extrusionOk="0">
                    <a:moveTo>
                      <a:pt x="5458" y="1"/>
                    </a:moveTo>
                    <a:cubicBezTo>
                      <a:pt x="5324" y="33"/>
                      <a:pt x="5205" y="87"/>
                      <a:pt x="5108" y="151"/>
                    </a:cubicBezTo>
                    <a:cubicBezTo>
                      <a:pt x="4937" y="269"/>
                      <a:pt x="4818" y="425"/>
                      <a:pt x="4727" y="598"/>
                    </a:cubicBezTo>
                    <a:cubicBezTo>
                      <a:pt x="4808" y="828"/>
                      <a:pt x="4786" y="1134"/>
                      <a:pt x="4674" y="1558"/>
                    </a:cubicBezTo>
                    <a:cubicBezTo>
                      <a:pt x="3132" y="7548"/>
                      <a:pt x="1687" y="13566"/>
                      <a:pt x="161" y="19561"/>
                    </a:cubicBezTo>
                    <a:cubicBezTo>
                      <a:pt x="43" y="20034"/>
                      <a:pt x="0" y="20431"/>
                      <a:pt x="129" y="20759"/>
                    </a:cubicBezTo>
                    <a:cubicBezTo>
                      <a:pt x="134" y="20786"/>
                      <a:pt x="129" y="20801"/>
                      <a:pt x="139" y="20828"/>
                    </a:cubicBezTo>
                    <a:cubicBezTo>
                      <a:pt x="1875" y="25830"/>
                      <a:pt x="5604" y="30719"/>
                      <a:pt x="8659" y="35011"/>
                    </a:cubicBezTo>
                    <a:cubicBezTo>
                      <a:pt x="10422" y="37488"/>
                      <a:pt x="12539" y="39696"/>
                      <a:pt x="14381" y="42114"/>
                    </a:cubicBezTo>
                    <a:cubicBezTo>
                      <a:pt x="16035" y="44279"/>
                      <a:pt x="17255" y="46706"/>
                      <a:pt x="19045" y="48780"/>
                    </a:cubicBezTo>
                    <a:cubicBezTo>
                      <a:pt x="19055" y="48796"/>
                      <a:pt x="19071" y="48801"/>
                      <a:pt x="19087" y="48812"/>
                    </a:cubicBezTo>
                    <a:cubicBezTo>
                      <a:pt x="19174" y="48957"/>
                      <a:pt x="19291" y="49086"/>
                      <a:pt x="19464" y="49173"/>
                    </a:cubicBezTo>
                    <a:cubicBezTo>
                      <a:pt x="19539" y="49511"/>
                      <a:pt x="19678" y="49801"/>
                      <a:pt x="20000" y="49979"/>
                    </a:cubicBezTo>
                    <a:cubicBezTo>
                      <a:pt x="20081" y="50306"/>
                      <a:pt x="20221" y="50596"/>
                      <a:pt x="20528" y="50773"/>
                    </a:cubicBezTo>
                    <a:cubicBezTo>
                      <a:pt x="20533" y="51068"/>
                      <a:pt x="20769" y="51122"/>
                      <a:pt x="20984" y="51197"/>
                    </a:cubicBezTo>
                    <a:cubicBezTo>
                      <a:pt x="21252" y="51429"/>
                      <a:pt x="21462" y="51708"/>
                      <a:pt x="21623" y="52009"/>
                    </a:cubicBezTo>
                    <a:cubicBezTo>
                      <a:pt x="21720" y="52191"/>
                      <a:pt x="21795" y="52385"/>
                      <a:pt x="21859" y="52590"/>
                    </a:cubicBezTo>
                    <a:cubicBezTo>
                      <a:pt x="21869" y="52755"/>
                      <a:pt x="21879" y="52922"/>
                      <a:pt x="22076" y="52922"/>
                    </a:cubicBezTo>
                    <a:cubicBezTo>
                      <a:pt x="22095" y="52922"/>
                      <a:pt x="22116" y="52920"/>
                      <a:pt x="22139" y="52917"/>
                    </a:cubicBezTo>
                    <a:cubicBezTo>
                      <a:pt x="22192" y="53088"/>
                      <a:pt x="22236" y="53260"/>
                      <a:pt x="22268" y="53433"/>
                    </a:cubicBezTo>
                    <a:cubicBezTo>
                      <a:pt x="22311" y="53428"/>
                      <a:pt x="22348" y="53416"/>
                      <a:pt x="22385" y="53401"/>
                    </a:cubicBezTo>
                    <a:cubicBezTo>
                      <a:pt x="22385" y="53395"/>
                      <a:pt x="22385" y="53395"/>
                      <a:pt x="22391" y="53395"/>
                    </a:cubicBezTo>
                    <a:cubicBezTo>
                      <a:pt x="22547" y="53363"/>
                      <a:pt x="22687" y="53309"/>
                      <a:pt x="22816" y="53239"/>
                    </a:cubicBezTo>
                    <a:cubicBezTo>
                      <a:pt x="22993" y="52401"/>
                      <a:pt x="23213" y="51563"/>
                      <a:pt x="23272" y="50714"/>
                    </a:cubicBezTo>
                    <a:cubicBezTo>
                      <a:pt x="23251" y="50569"/>
                      <a:pt x="23256" y="50423"/>
                      <a:pt x="23288" y="50262"/>
                    </a:cubicBezTo>
                    <a:cubicBezTo>
                      <a:pt x="23288" y="50069"/>
                      <a:pt x="23278" y="49875"/>
                      <a:pt x="23256" y="49682"/>
                    </a:cubicBezTo>
                    <a:cubicBezTo>
                      <a:pt x="23116" y="48517"/>
                      <a:pt x="23664" y="47259"/>
                      <a:pt x="23127" y="46051"/>
                    </a:cubicBezTo>
                    <a:lnTo>
                      <a:pt x="23127" y="46051"/>
                    </a:lnTo>
                    <a:cubicBezTo>
                      <a:pt x="23159" y="46053"/>
                      <a:pt x="23192" y="46053"/>
                      <a:pt x="23224" y="46053"/>
                    </a:cubicBezTo>
                    <a:cubicBezTo>
                      <a:pt x="23662" y="46053"/>
                      <a:pt x="24123" y="45937"/>
                      <a:pt x="24559" y="45937"/>
                    </a:cubicBezTo>
                    <a:cubicBezTo>
                      <a:pt x="24576" y="45937"/>
                      <a:pt x="24593" y="45938"/>
                      <a:pt x="24610" y="45938"/>
                    </a:cubicBezTo>
                    <a:cubicBezTo>
                      <a:pt x="24787" y="45943"/>
                      <a:pt x="24964" y="45970"/>
                      <a:pt x="25137" y="46029"/>
                    </a:cubicBezTo>
                    <a:cubicBezTo>
                      <a:pt x="25249" y="46072"/>
                      <a:pt x="25362" y="46131"/>
                      <a:pt x="25464" y="46213"/>
                    </a:cubicBezTo>
                    <a:cubicBezTo>
                      <a:pt x="25626" y="46330"/>
                      <a:pt x="25775" y="46503"/>
                      <a:pt x="25910" y="46739"/>
                    </a:cubicBezTo>
                    <a:cubicBezTo>
                      <a:pt x="26004" y="46899"/>
                      <a:pt x="26086" y="46968"/>
                      <a:pt x="26164" y="46968"/>
                    </a:cubicBezTo>
                    <a:cubicBezTo>
                      <a:pt x="26301" y="46968"/>
                      <a:pt x="26425" y="46755"/>
                      <a:pt x="26576" y="46443"/>
                    </a:cubicBezTo>
                    <a:cubicBezTo>
                      <a:pt x="26716" y="46158"/>
                      <a:pt x="26807" y="45863"/>
                      <a:pt x="26883" y="45563"/>
                    </a:cubicBezTo>
                    <a:cubicBezTo>
                      <a:pt x="26947" y="45310"/>
                      <a:pt x="26995" y="45047"/>
                      <a:pt x="27049" y="44789"/>
                    </a:cubicBezTo>
                    <a:cubicBezTo>
                      <a:pt x="27076" y="44665"/>
                      <a:pt x="27097" y="44547"/>
                      <a:pt x="27129" y="44428"/>
                    </a:cubicBezTo>
                    <a:cubicBezTo>
                      <a:pt x="27253" y="43902"/>
                      <a:pt x="27425" y="43397"/>
                      <a:pt x="27785" y="42957"/>
                    </a:cubicBezTo>
                    <a:cubicBezTo>
                      <a:pt x="27817" y="42898"/>
                      <a:pt x="27833" y="42838"/>
                      <a:pt x="27828" y="42791"/>
                    </a:cubicBezTo>
                    <a:cubicBezTo>
                      <a:pt x="27994" y="42189"/>
                      <a:pt x="28113" y="41791"/>
                      <a:pt x="28263" y="41539"/>
                    </a:cubicBezTo>
                    <a:cubicBezTo>
                      <a:pt x="28313" y="41382"/>
                      <a:pt x="28364" y="41224"/>
                      <a:pt x="28410" y="41062"/>
                    </a:cubicBezTo>
                    <a:lnTo>
                      <a:pt x="28410" y="41062"/>
                    </a:lnTo>
                    <a:cubicBezTo>
                      <a:pt x="28415" y="41068"/>
                      <a:pt x="28420" y="41071"/>
                      <a:pt x="28423" y="41071"/>
                    </a:cubicBezTo>
                    <a:cubicBezTo>
                      <a:pt x="28427" y="41071"/>
                      <a:pt x="28428" y="41062"/>
                      <a:pt x="28418" y="41033"/>
                    </a:cubicBezTo>
                    <a:cubicBezTo>
                      <a:pt x="29203" y="38192"/>
                      <a:pt x="29166" y="34683"/>
                      <a:pt x="29751" y="31799"/>
                    </a:cubicBezTo>
                    <a:cubicBezTo>
                      <a:pt x="31373" y="23767"/>
                      <a:pt x="32878" y="15703"/>
                      <a:pt x="34468" y="7667"/>
                    </a:cubicBezTo>
                    <a:cubicBezTo>
                      <a:pt x="34537" y="7323"/>
                      <a:pt x="34543" y="7082"/>
                      <a:pt x="34457" y="6898"/>
                    </a:cubicBezTo>
                    <a:cubicBezTo>
                      <a:pt x="34549" y="6742"/>
                      <a:pt x="34671" y="6598"/>
                      <a:pt x="34844" y="6496"/>
                    </a:cubicBezTo>
                    <a:cubicBezTo>
                      <a:pt x="34817" y="6458"/>
                      <a:pt x="34785" y="6425"/>
                      <a:pt x="34753" y="6393"/>
                    </a:cubicBezTo>
                    <a:cubicBezTo>
                      <a:pt x="30250" y="5512"/>
                      <a:pt x="25743" y="4647"/>
                      <a:pt x="21237" y="3789"/>
                    </a:cubicBezTo>
                    <a:cubicBezTo>
                      <a:pt x="20747" y="3697"/>
                      <a:pt x="20479" y="3536"/>
                      <a:pt x="20350" y="3299"/>
                    </a:cubicBezTo>
                    <a:cubicBezTo>
                      <a:pt x="20151" y="3251"/>
                      <a:pt x="19952" y="3214"/>
                      <a:pt x="19747" y="3165"/>
                    </a:cubicBezTo>
                    <a:cubicBezTo>
                      <a:pt x="19710" y="3159"/>
                      <a:pt x="19673" y="3149"/>
                      <a:pt x="19635" y="3144"/>
                    </a:cubicBezTo>
                    <a:cubicBezTo>
                      <a:pt x="19507" y="3239"/>
                      <a:pt x="19349" y="3280"/>
                      <a:pt x="19154" y="3280"/>
                    </a:cubicBezTo>
                    <a:cubicBezTo>
                      <a:pt x="18998" y="3280"/>
                      <a:pt x="18817" y="3254"/>
                      <a:pt x="18609" y="3208"/>
                    </a:cubicBezTo>
                    <a:cubicBezTo>
                      <a:pt x="14210" y="2209"/>
                      <a:pt x="9826" y="1129"/>
                      <a:pt x="5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979500" y="3308650"/>
                <a:ext cx="518175" cy="71652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28661" extrusionOk="0">
                    <a:moveTo>
                      <a:pt x="14022" y="0"/>
                    </a:moveTo>
                    <a:cubicBezTo>
                      <a:pt x="9509" y="506"/>
                      <a:pt x="4991" y="903"/>
                      <a:pt x="467" y="1262"/>
                    </a:cubicBezTo>
                    <a:cubicBezTo>
                      <a:pt x="397" y="1300"/>
                      <a:pt x="344" y="1349"/>
                      <a:pt x="290" y="1397"/>
                    </a:cubicBezTo>
                    <a:cubicBezTo>
                      <a:pt x="317" y="1418"/>
                      <a:pt x="349" y="1440"/>
                      <a:pt x="377" y="1467"/>
                    </a:cubicBezTo>
                    <a:cubicBezTo>
                      <a:pt x="484" y="1574"/>
                      <a:pt x="558" y="1698"/>
                      <a:pt x="612" y="1827"/>
                    </a:cubicBezTo>
                    <a:cubicBezTo>
                      <a:pt x="473" y="1999"/>
                      <a:pt x="446" y="2251"/>
                      <a:pt x="451" y="2601"/>
                    </a:cubicBezTo>
                    <a:cubicBezTo>
                      <a:pt x="478" y="5571"/>
                      <a:pt x="456" y="8542"/>
                      <a:pt x="456" y="11513"/>
                    </a:cubicBezTo>
                    <a:cubicBezTo>
                      <a:pt x="489" y="12184"/>
                      <a:pt x="521" y="12856"/>
                      <a:pt x="521" y="13528"/>
                    </a:cubicBezTo>
                    <a:cubicBezTo>
                      <a:pt x="521" y="14199"/>
                      <a:pt x="489" y="14870"/>
                      <a:pt x="402" y="15542"/>
                    </a:cubicBezTo>
                    <a:cubicBezTo>
                      <a:pt x="258" y="18641"/>
                      <a:pt x="0" y="21742"/>
                      <a:pt x="451" y="24842"/>
                    </a:cubicBezTo>
                    <a:cubicBezTo>
                      <a:pt x="640" y="26114"/>
                      <a:pt x="833" y="27388"/>
                      <a:pt x="1010" y="28661"/>
                    </a:cubicBezTo>
                    <a:cubicBezTo>
                      <a:pt x="1015" y="28661"/>
                      <a:pt x="1015" y="28655"/>
                      <a:pt x="1021" y="28655"/>
                    </a:cubicBezTo>
                    <a:cubicBezTo>
                      <a:pt x="1074" y="28650"/>
                      <a:pt x="1128" y="28645"/>
                      <a:pt x="1176" y="28640"/>
                    </a:cubicBezTo>
                    <a:cubicBezTo>
                      <a:pt x="3561" y="28338"/>
                      <a:pt x="5953" y="27899"/>
                      <a:pt x="8354" y="27817"/>
                    </a:cubicBezTo>
                    <a:cubicBezTo>
                      <a:pt x="9202" y="27790"/>
                      <a:pt x="10047" y="27790"/>
                      <a:pt x="10890" y="27748"/>
                    </a:cubicBezTo>
                    <a:cubicBezTo>
                      <a:pt x="11502" y="27673"/>
                      <a:pt x="12109" y="27602"/>
                      <a:pt x="12722" y="27532"/>
                    </a:cubicBezTo>
                    <a:cubicBezTo>
                      <a:pt x="13323" y="27468"/>
                      <a:pt x="13930" y="27403"/>
                      <a:pt x="14537" y="27334"/>
                    </a:cubicBezTo>
                    <a:cubicBezTo>
                      <a:pt x="14892" y="27269"/>
                      <a:pt x="15241" y="27210"/>
                      <a:pt x="15606" y="27210"/>
                    </a:cubicBezTo>
                    <a:cubicBezTo>
                      <a:pt x="15616" y="27210"/>
                      <a:pt x="15628" y="27215"/>
                      <a:pt x="15638" y="27215"/>
                    </a:cubicBezTo>
                    <a:cubicBezTo>
                      <a:pt x="17186" y="27049"/>
                      <a:pt x="18733" y="26883"/>
                      <a:pt x="20280" y="26711"/>
                    </a:cubicBezTo>
                    <a:cubicBezTo>
                      <a:pt x="20344" y="26699"/>
                      <a:pt x="20414" y="26694"/>
                      <a:pt x="20484" y="26684"/>
                    </a:cubicBezTo>
                    <a:cubicBezTo>
                      <a:pt x="20570" y="26674"/>
                      <a:pt x="20645" y="26533"/>
                      <a:pt x="20726" y="26448"/>
                    </a:cubicBezTo>
                    <a:cubicBezTo>
                      <a:pt x="20409" y="26275"/>
                      <a:pt x="20307" y="25958"/>
                      <a:pt x="20205" y="25642"/>
                    </a:cubicBezTo>
                    <a:cubicBezTo>
                      <a:pt x="19539" y="24820"/>
                      <a:pt x="20484" y="23831"/>
                      <a:pt x="19947" y="22993"/>
                    </a:cubicBezTo>
                    <a:cubicBezTo>
                      <a:pt x="19678" y="22896"/>
                      <a:pt x="19684" y="22660"/>
                      <a:pt x="19667" y="22434"/>
                    </a:cubicBezTo>
                    <a:lnTo>
                      <a:pt x="19678" y="22434"/>
                    </a:lnTo>
                    <a:cubicBezTo>
                      <a:pt x="19072" y="21226"/>
                      <a:pt x="19608" y="20103"/>
                      <a:pt x="19952" y="18964"/>
                    </a:cubicBezTo>
                    <a:lnTo>
                      <a:pt x="19952" y="18964"/>
                    </a:lnTo>
                    <a:cubicBezTo>
                      <a:pt x="19947" y="18970"/>
                      <a:pt x="19942" y="18970"/>
                      <a:pt x="19936" y="18975"/>
                    </a:cubicBezTo>
                    <a:cubicBezTo>
                      <a:pt x="19947" y="18884"/>
                      <a:pt x="19958" y="18792"/>
                      <a:pt x="19968" y="18695"/>
                    </a:cubicBezTo>
                    <a:cubicBezTo>
                      <a:pt x="19910" y="18298"/>
                      <a:pt x="19856" y="17900"/>
                      <a:pt x="19802" y="17503"/>
                    </a:cubicBezTo>
                    <a:lnTo>
                      <a:pt x="19802" y="17498"/>
                    </a:lnTo>
                    <a:cubicBezTo>
                      <a:pt x="20054" y="17024"/>
                      <a:pt x="19291" y="16982"/>
                      <a:pt x="19399" y="16573"/>
                    </a:cubicBezTo>
                    <a:cubicBezTo>
                      <a:pt x="18658" y="16149"/>
                      <a:pt x="18711" y="15386"/>
                      <a:pt x="18599" y="14693"/>
                    </a:cubicBezTo>
                    <a:lnTo>
                      <a:pt x="18599" y="14693"/>
                    </a:lnTo>
                    <a:cubicBezTo>
                      <a:pt x="18604" y="14693"/>
                      <a:pt x="18609" y="14698"/>
                      <a:pt x="18609" y="14698"/>
                    </a:cubicBezTo>
                    <a:cubicBezTo>
                      <a:pt x="17481" y="12410"/>
                      <a:pt x="17057" y="9885"/>
                      <a:pt x="16251" y="7489"/>
                    </a:cubicBezTo>
                    <a:cubicBezTo>
                      <a:pt x="15564" y="5448"/>
                      <a:pt x="14956" y="3374"/>
                      <a:pt x="14381" y="1295"/>
                    </a:cubicBezTo>
                    <a:cubicBezTo>
                      <a:pt x="14301" y="999"/>
                      <a:pt x="14205" y="796"/>
                      <a:pt x="14069" y="655"/>
                    </a:cubicBezTo>
                    <a:cubicBezTo>
                      <a:pt x="14086" y="494"/>
                      <a:pt x="14129" y="339"/>
                      <a:pt x="14225" y="194"/>
                    </a:cubicBezTo>
                    <a:cubicBezTo>
                      <a:pt x="14242" y="172"/>
                      <a:pt x="14257" y="151"/>
                      <a:pt x="14274" y="129"/>
                    </a:cubicBezTo>
                    <a:cubicBezTo>
                      <a:pt x="14205" y="75"/>
                      <a:pt x="14113" y="38"/>
                      <a:pt x="140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005675" y="3951800"/>
                <a:ext cx="1375725" cy="940325"/>
              </a:xfrm>
              <a:custGeom>
                <a:avLst/>
                <a:gdLst/>
                <a:ahLst/>
                <a:cxnLst/>
                <a:rect l="l" t="t" r="r" b="b"/>
                <a:pathLst>
                  <a:path w="55029" h="37613" extrusionOk="0">
                    <a:moveTo>
                      <a:pt x="38118" y="1"/>
                    </a:moveTo>
                    <a:cubicBezTo>
                      <a:pt x="37965" y="1"/>
                      <a:pt x="37813" y="53"/>
                      <a:pt x="37660" y="174"/>
                    </a:cubicBezTo>
                    <a:cubicBezTo>
                      <a:pt x="37423" y="968"/>
                      <a:pt x="37977" y="1699"/>
                      <a:pt x="37859" y="2483"/>
                    </a:cubicBezTo>
                    <a:cubicBezTo>
                      <a:pt x="37826" y="2682"/>
                      <a:pt x="37923" y="2951"/>
                      <a:pt x="37864" y="3133"/>
                    </a:cubicBezTo>
                    <a:cubicBezTo>
                      <a:pt x="37789" y="3209"/>
                      <a:pt x="37692" y="3289"/>
                      <a:pt x="37558" y="3348"/>
                    </a:cubicBezTo>
                    <a:cubicBezTo>
                      <a:pt x="37517" y="3356"/>
                      <a:pt x="37477" y="3359"/>
                      <a:pt x="37438" y="3359"/>
                    </a:cubicBezTo>
                    <a:cubicBezTo>
                      <a:pt x="37154" y="3359"/>
                      <a:pt x="36910" y="3175"/>
                      <a:pt x="36773" y="2855"/>
                    </a:cubicBezTo>
                    <a:cubicBezTo>
                      <a:pt x="36346" y="2394"/>
                      <a:pt x="35910" y="2183"/>
                      <a:pt x="35261" y="2183"/>
                    </a:cubicBezTo>
                    <a:cubicBezTo>
                      <a:pt x="35159" y="2183"/>
                      <a:pt x="35053" y="2188"/>
                      <a:pt x="34941" y="2198"/>
                    </a:cubicBezTo>
                    <a:cubicBezTo>
                      <a:pt x="30611" y="2580"/>
                      <a:pt x="26277" y="2833"/>
                      <a:pt x="21935" y="3096"/>
                    </a:cubicBezTo>
                    <a:cubicBezTo>
                      <a:pt x="21724" y="3109"/>
                      <a:pt x="21483" y="3162"/>
                      <a:pt x="21256" y="3162"/>
                    </a:cubicBezTo>
                    <a:cubicBezTo>
                      <a:pt x="20939" y="3162"/>
                      <a:pt x="20648" y="3060"/>
                      <a:pt x="20495" y="2607"/>
                    </a:cubicBezTo>
                    <a:cubicBezTo>
                      <a:pt x="20044" y="2527"/>
                      <a:pt x="20275" y="1979"/>
                      <a:pt x="19974" y="1796"/>
                    </a:cubicBezTo>
                    <a:lnTo>
                      <a:pt x="19974" y="1806"/>
                    </a:lnTo>
                    <a:lnTo>
                      <a:pt x="19952" y="1786"/>
                    </a:lnTo>
                    <a:lnTo>
                      <a:pt x="19964" y="1786"/>
                    </a:lnTo>
                    <a:cubicBezTo>
                      <a:pt x="19830" y="1528"/>
                      <a:pt x="19657" y="1404"/>
                      <a:pt x="19464" y="1355"/>
                    </a:cubicBezTo>
                    <a:cubicBezTo>
                      <a:pt x="19469" y="1307"/>
                      <a:pt x="19475" y="1248"/>
                      <a:pt x="19475" y="1216"/>
                    </a:cubicBezTo>
                    <a:cubicBezTo>
                      <a:pt x="19384" y="1173"/>
                      <a:pt x="19303" y="1102"/>
                      <a:pt x="19250" y="1012"/>
                    </a:cubicBezTo>
                    <a:lnTo>
                      <a:pt x="19233" y="985"/>
                    </a:lnTo>
                    <a:cubicBezTo>
                      <a:pt x="17686" y="1157"/>
                      <a:pt x="16139" y="1323"/>
                      <a:pt x="14591" y="1489"/>
                    </a:cubicBezTo>
                    <a:cubicBezTo>
                      <a:pt x="14581" y="1489"/>
                      <a:pt x="14569" y="1484"/>
                      <a:pt x="14559" y="1484"/>
                    </a:cubicBezTo>
                    <a:cubicBezTo>
                      <a:pt x="14194" y="1484"/>
                      <a:pt x="13845" y="1543"/>
                      <a:pt x="13490" y="1608"/>
                    </a:cubicBezTo>
                    <a:cubicBezTo>
                      <a:pt x="12883" y="1677"/>
                      <a:pt x="12276" y="1742"/>
                      <a:pt x="11675" y="1806"/>
                    </a:cubicBezTo>
                    <a:cubicBezTo>
                      <a:pt x="11062" y="1876"/>
                      <a:pt x="10455" y="1947"/>
                      <a:pt x="9843" y="2022"/>
                    </a:cubicBezTo>
                    <a:cubicBezTo>
                      <a:pt x="9000" y="2064"/>
                      <a:pt x="8155" y="2064"/>
                      <a:pt x="7307" y="2091"/>
                    </a:cubicBezTo>
                    <a:cubicBezTo>
                      <a:pt x="4906" y="2173"/>
                      <a:pt x="2514" y="2612"/>
                      <a:pt x="129" y="2914"/>
                    </a:cubicBezTo>
                    <a:cubicBezTo>
                      <a:pt x="141" y="3011"/>
                      <a:pt x="151" y="3101"/>
                      <a:pt x="168" y="3198"/>
                    </a:cubicBezTo>
                    <a:cubicBezTo>
                      <a:pt x="108" y="3209"/>
                      <a:pt x="54" y="3214"/>
                      <a:pt x="0" y="3219"/>
                    </a:cubicBezTo>
                    <a:cubicBezTo>
                      <a:pt x="146" y="4293"/>
                      <a:pt x="285" y="5364"/>
                      <a:pt x="393" y="6443"/>
                    </a:cubicBezTo>
                    <a:cubicBezTo>
                      <a:pt x="419" y="6701"/>
                      <a:pt x="495" y="6846"/>
                      <a:pt x="597" y="6931"/>
                    </a:cubicBezTo>
                    <a:cubicBezTo>
                      <a:pt x="607" y="7023"/>
                      <a:pt x="612" y="7115"/>
                      <a:pt x="624" y="7201"/>
                    </a:cubicBezTo>
                    <a:cubicBezTo>
                      <a:pt x="629" y="7216"/>
                      <a:pt x="624" y="7233"/>
                      <a:pt x="624" y="7243"/>
                    </a:cubicBezTo>
                    <a:cubicBezTo>
                      <a:pt x="624" y="7254"/>
                      <a:pt x="629" y="7271"/>
                      <a:pt x="629" y="7281"/>
                    </a:cubicBezTo>
                    <a:lnTo>
                      <a:pt x="624" y="7523"/>
                    </a:lnTo>
                    <a:cubicBezTo>
                      <a:pt x="726" y="7549"/>
                      <a:pt x="833" y="7571"/>
                      <a:pt x="962" y="7571"/>
                    </a:cubicBezTo>
                    <a:cubicBezTo>
                      <a:pt x="1016" y="7571"/>
                      <a:pt x="1064" y="7566"/>
                      <a:pt x="1113" y="7566"/>
                    </a:cubicBezTo>
                    <a:cubicBezTo>
                      <a:pt x="1145" y="7566"/>
                      <a:pt x="1182" y="7561"/>
                      <a:pt x="1215" y="7561"/>
                    </a:cubicBezTo>
                    <a:cubicBezTo>
                      <a:pt x="1220" y="7561"/>
                      <a:pt x="1252" y="7561"/>
                      <a:pt x="1264" y="7566"/>
                    </a:cubicBezTo>
                    <a:cubicBezTo>
                      <a:pt x="1408" y="7630"/>
                      <a:pt x="1537" y="7662"/>
                      <a:pt x="1666" y="7662"/>
                    </a:cubicBezTo>
                    <a:cubicBezTo>
                      <a:pt x="1924" y="7662"/>
                      <a:pt x="2359" y="7544"/>
                      <a:pt x="2385" y="6760"/>
                    </a:cubicBezTo>
                    <a:cubicBezTo>
                      <a:pt x="2385" y="6723"/>
                      <a:pt x="2385" y="6685"/>
                      <a:pt x="2392" y="6653"/>
                    </a:cubicBezTo>
                    <a:cubicBezTo>
                      <a:pt x="2466" y="6453"/>
                      <a:pt x="2521" y="6249"/>
                      <a:pt x="2574" y="6056"/>
                    </a:cubicBezTo>
                    <a:cubicBezTo>
                      <a:pt x="2595" y="5976"/>
                      <a:pt x="2617" y="5895"/>
                      <a:pt x="2638" y="5815"/>
                    </a:cubicBezTo>
                    <a:cubicBezTo>
                      <a:pt x="2660" y="5905"/>
                      <a:pt x="2675" y="5992"/>
                      <a:pt x="2692" y="6083"/>
                    </a:cubicBezTo>
                    <a:cubicBezTo>
                      <a:pt x="2826" y="6782"/>
                      <a:pt x="3009" y="7732"/>
                      <a:pt x="3971" y="8114"/>
                    </a:cubicBezTo>
                    <a:cubicBezTo>
                      <a:pt x="4185" y="8194"/>
                      <a:pt x="4395" y="8238"/>
                      <a:pt x="4594" y="8238"/>
                    </a:cubicBezTo>
                    <a:cubicBezTo>
                      <a:pt x="5120" y="8238"/>
                      <a:pt x="5486" y="7968"/>
                      <a:pt x="5770" y="7625"/>
                    </a:cubicBezTo>
                    <a:cubicBezTo>
                      <a:pt x="5749" y="7603"/>
                      <a:pt x="5727" y="7576"/>
                      <a:pt x="5712" y="7549"/>
                    </a:cubicBezTo>
                    <a:cubicBezTo>
                      <a:pt x="5588" y="7367"/>
                      <a:pt x="5529" y="7087"/>
                      <a:pt x="5888" y="6755"/>
                    </a:cubicBezTo>
                    <a:cubicBezTo>
                      <a:pt x="5905" y="6738"/>
                      <a:pt x="5926" y="6723"/>
                      <a:pt x="5937" y="6706"/>
                    </a:cubicBezTo>
                    <a:cubicBezTo>
                      <a:pt x="6039" y="6604"/>
                      <a:pt x="6178" y="6550"/>
                      <a:pt x="6313" y="6550"/>
                    </a:cubicBezTo>
                    <a:cubicBezTo>
                      <a:pt x="6414" y="6550"/>
                      <a:pt x="6518" y="6582"/>
                      <a:pt x="6603" y="6636"/>
                    </a:cubicBezTo>
                    <a:cubicBezTo>
                      <a:pt x="6576" y="6792"/>
                      <a:pt x="6372" y="6931"/>
                      <a:pt x="6313" y="7087"/>
                    </a:cubicBezTo>
                    <a:cubicBezTo>
                      <a:pt x="6367" y="7136"/>
                      <a:pt x="6414" y="7184"/>
                      <a:pt x="6463" y="7233"/>
                    </a:cubicBezTo>
                    <a:cubicBezTo>
                      <a:pt x="6684" y="7233"/>
                      <a:pt x="6845" y="7169"/>
                      <a:pt x="6974" y="7072"/>
                    </a:cubicBezTo>
                    <a:lnTo>
                      <a:pt x="6974" y="7072"/>
                    </a:lnTo>
                    <a:cubicBezTo>
                      <a:pt x="7027" y="7243"/>
                      <a:pt x="6995" y="7437"/>
                      <a:pt x="6872" y="7581"/>
                    </a:cubicBezTo>
                    <a:cubicBezTo>
                      <a:pt x="6808" y="7652"/>
                      <a:pt x="6743" y="7705"/>
                      <a:pt x="6679" y="7754"/>
                    </a:cubicBezTo>
                    <a:cubicBezTo>
                      <a:pt x="7517" y="7641"/>
                      <a:pt x="7768" y="6872"/>
                      <a:pt x="7865" y="6572"/>
                    </a:cubicBezTo>
                    <a:cubicBezTo>
                      <a:pt x="7973" y="6244"/>
                      <a:pt x="8323" y="6239"/>
                      <a:pt x="8338" y="6239"/>
                    </a:cubicBezTo>
                    <a:cubicBezTo>
                      <a:pt x="8618" y="6641"/>
                      <a:pt x="8961" y="6846"/>
                      <a:pt x="9370" y="6846"/>
                    </a:cubicBezTo>
                    <a:cubicBezTo>
                      <a:pt x="9638" y="6846"/>
                      <a:pt x="9875" y="6750"/>
                      <a:pt x="10068" y="6674"/>
                    </a:cubicBezTo>
                    <a:cubicBezTo>
                      <a:pt x="10170" y="6636"/>
                      <a:pt x="10294" y="6588"/>
                      <a:pt x="10347" y="6588"/>
                    </a:cubicBezTo>
                    <a:cubicBezTo>
                      <a:pt x="10418" y="6604"/>
                      <a:pt x="10493" y="6609"/>
                      <a:pt x="10562" y="6609"/>
                    </a:cubicBezTo>
                    <a:cubicBezTo>
                      <a:pt x="10944" y="6609"/>
                      <a:pt x="11276" y="6427"/>
                      <a:pt x="11578" y="6266"/>
                    </a:cubicBezTo>
                    <a:cubicBezTo>
                      <a:pt x="11750" y="6169"/>
                      <a:pt x="11970" y="6051"/>
                      <a:pt x="12082" y="6051"/>
                    </a:cubicBezTo>
                    <a:cubicBezTo>
                      <a:pt x="12082" y="6051"/>
                      <a:pt x="12196" y="6110"/>
                      <a:pt x="12330" y="6485"/>
                    </a:cubicBezTo>
                    <a:cubicBezTo>
                      <a:pt x="12410" y="6701"/>
                      <a:pt x="12610" y="6835"/>
                      <a:pt x="12829" y="6835"/>
                    </a:cubicBezTo>
                    <a:cubicBezTo>
                      <a:pt x="12868" y="6835"/>
                      <a:pt x="12905" y="6835"/>
                      <a:pt x="12937" y="6824"/>
                    </a:cubicBezTo>
                    <a:cubicBezTo>
                      <a:pt x="12990" y="6814"/>
                      <a:pt x="13049" y="6808"/>
                      <a:pt x="13103" y="6808"/>
                    </a:cubicBezTo>
                    <a:cubicBezTo>
                      <a:pt x="13421" y="6808"/>
                      <a:pt x="13764" y="6996"/>
                      <a:pt x="14130" y="7189"/>
                    </a:cubicBezTo>
                    <a:cubicBezTo>
                      <a:pt x="14581" y="7437"/>
                      <a:pt x="15092" y="7710"/>
                      <a:pt x="15698" y="7710"/>
                    </a:cubicBezTo>
                    <a:cubicBezTo>
                      <a:pt x="16026" y="7710"/>
                      <a:pt x="16354" y="7630"/>
                      <a:pt x="16665" y="7469"/>
                    </a:cubicBezTo>
                    <a:cubicBezTo>
                      <a:pt x="16800" y="7506"/>
                      <a:pt x="17019" y="7635"/>
                      <a:pt x="17111" y="7727"/>
                    </a:cubicBezTo>
                    <a:cubicBezTo>
                      <a:pt x="17106" y="8640"/>
                      <a:pt x="17691" y="9000"/>
                      <a:pt x="18089" y="9237"/>
                    </a:cubicBezTo>
                    <a:cubicBezTo>
                      <a:pt x="18196" y="9301"/>
                      <a:pt x="18298" y="9361"/>
                      <a:pt x="18379" y="9425"/>
                    </a:cubicBezTo>
                    <a:cubicBezTo>
                      <a:pt x="18422" y="9462"/>
                      <a:pt x="18470" y="9495"/>
                      <a:pt x="18513" y="9532"/>
                    </a:cubicBezTo>
                    <a:cubicBezTo>
                      <a:pt x="18551" y="9554"/>
                      <a:pt x="18599" y="9591"/>
                      <a:pt x="18626" y="9612"/>
                    </a:cubicBezTo>
                    <a:cubicBezTo>
                      <a:pt x="18605" y="9914"/>
                      <a:pt x="18615" y="10321"/>
                      <a:pt x="18863" y="10628"/>
                    </a:cubicBezTo>
                    <a:cubicBezTo>
                      <a:pt x="21607" y="10764"/>
                      <a:pt x="24143" y="13721"/>
                      <a:pt x="27016" y="13721"/>
                    </a:cubicBezTo>
                    <a:cubicBezTo>
                      <a:pt x="28017" y="13721"/>
                      <a:pt x="29059" y="13362"/>
                      <a:pt x="30165" y="12401"/>
                    </a:cubicBezTo>
                    <a:cubicBezTo>
                      <a:pt x="30569" y="12384"/>
                      <a:pt x="30988" y="12358"/>
                      <a:pt x="31427" y="12320"/>
                    </a:cubicBezTo>
                    <a:cubicBezTo>
                      <a:pt x="31868" y="12282"/>
                      <a:pt x="32336" y="12229"/>
                      <a:pt x="32830" y="12170"/>
                    </a:cubicBezTo>
                    <a:cubicBezTo>
                      <a:pt x="33239" y="12287"/>
                      <a:pt x="33646" y="12406"/>
                      <a:pt x="34071" y="12513"/>
                    </a:cubicBezTo>
                    <a:cubicBezTo>
                      <a:pt x="34082" y="12530"/>
                      <a:pt x="34098" y="12552"/>
                      <a:pt x="34109" y="12567"/>
                    </a:cubicBezTo>
                    <a:cubicBezTo>
                      <a:pt x="34147" y="12621"/>
                      <a:pt x="34189" y="12681"/>
                      <a:pt x="34227" y="12723"/>
                    </a:cubicBezTo>
                    <a:cubicBezTo>
                      <a:pt x="35699" y="14479"/>
                      <a:pt x="36021" y="16199"/>
                      <a:pt x="35221" y="17987"/>
                    </a:cubicBezTo>
                    <a:cubicBezTo>
                      <a:pt x="34856" y="18805"/>
                      <a:pt x="35000" y="19546"/>
                      <a:pt x="35129" y="20201"/>
                    </a:cubicBezTo>
                    <a:cubicBezTo>
                      <a:pt x="35183" y="20469"/>
                      <a:pt x="35231" y="20722"/>
                      <a:pt x="35243" y="20970"/>
                    </a:cubicBezTo>
                    <a:cubicBezTo>
                      <a:pt x="35275" y="21550"/>
                      <a:pt x="35790" y="22038"/>
                      <a:pt x="36371" y="22038"/>
                    </a:cubicBezTo>
                    <a:cubicBezTo>
                      <a:pt x="36505" y="22038"/>
                      <a:pt x="36634" y="22017"/>
                      <a:pt x="36752" y="21964"/>
                    </a:cubicBezTo>
                    <a:cubicBezTo>
                      <a:pt x="37090" y="21823"/>
                      <a:pt x="37214" y="21603"/>
                      <a:pt x="37256" y="21441"/>
                    </a:cubicBezTo>
                    <a:cubicBezTo>
                      <a:pt x="37358" y="21093"/>
                      <a:pt x="37160" y="20819"/>
                      <a:pt x="37042" y="20658"/>
                    </a:cubicBezTo>
                    <a:cubicBezTo>
                      <a:pt x="37026" y="20625"/>
                      <a:pt x="37004" y="20603"/>
                      <a:pt x="36988" y="20578"/>
                    </a:cubicBezTo>
                    <a:cubicBezTo>
                      <a:pt x="36988" y="20571"/>
                      <a:pt x="36983" y="20566"/>
                      <a:pt x="36983" y="20561"/>
                    </a:cubicBezTo>
                    <a:lnTo>
                      <a:pt x="36983" y="20561"/>
                    </a:lnTo>
                    <a:cubicBezTo>
                      <a:pt x="37160" y="20727"/>
                      <a:pt x="37348" y="20765"/>
                      <a:pt x="37487" y="20765"/>
                    </a:cubicBezTo>
                    <a:cubicBezTo>
                      <a:pt x="37574" y="20765"/>
                      <a:pt x="37648" y="20754"/>
                      <a:pt x="37713" y="20732"/>
                    </a:cubicBezTo>
                    <a:lnTo>
                      <a:pt x="37713" y="20732"/>
                    </a:lnTo>
                    <a:cubicBezTo>
                      <a:pt x="37623" y="20953"/>
                      <a:pt x="37552" y="21178"/>
                      <a:pt x="37487" y="21404"/>
                    </a:cubicBezTo>
                    <a:cubicBezTo>
                      <a:pt x="37353" y="21840"/>
                      <a:pt x="37241" y="22222"/>
                      <a:pt x="36951" y="22463"/>
                    </a:cubicBezTo>
                    <a:cubicBezTo>
                      <a:pt x="36585" y="22763"/>
                      <a:pt x="36527" y="23075"/>
                      <a:pt x="36537" y="23285"/>
                    </a:cubicBezTo>
                    <a:cubicBezTo>
                      <a:pt x="36552" y="23553"/>
                      <a:pt x="36703" y="23789"/>
                      <a:pt x="36956" y="23956"/>
                    </a:cubicBezTo>
                    <a:cubicBezTo>
                      <a:pt x="37519" y="24317"/>
                      <a:pt x="37816" y="24902"/>
                      <a:pt x="38127" y="25520"/>
                    </a:cubicBezTo>
                    <a:cubicBezTo>
                      <a:pt x="38267" y="25799"/>
                      <a:pt x="38407" y="26090"/>
                      <a:pt x="38583" y="26368"/>
                    </a:cubicBezTo>
                    <a:cubicBezTo>
                      <a:pt x="38707" y="26561"/>
                      <a:pt x="39352" y="27540"/>
                      <a:pt x="40179" y="27540"/>
                    </a:cubicBezTo>
                    <a:cubicBezTo>
                      <a:pt x="40388" y="27540"/>
                      <a:pt x="40588" y="27476"/>
                      <a:pt x="40760" y="27352"/>
                    </a:cubicBezTo>
                    <a:cubicBezTo>
                      <a:pt x="40839" y="27298"/>
                      <a:pt x="40904" y="27255"/>
                      <a:pt x="40953" y="27233"/>
                    </a:cubicBezTo>
                    <a:cubicBezTo>
                      <a:pt x="40968" y="27292"/>
                      <a:pt x="40980" y="27362"/>
                      <a:pt x="40990" y="27416"/>
                    </a:cubicBezTo>
                    <a:cubicBezTo>
                      <a:pt x="41007" y="27496"/>
                      <a:pt x="41023" y="27572"/>
                      <a:pt x="41039" y="27642"/>
                    </a:cubicBezTo>
                    <a:cubicBezTo>
                      <a:pt x="41060" y="27739"/>
                      <a:pt x="41072" y="27862"/>
                      <a:pt x="41082" y="27991"/>
                    </a:cubicBezTo>
                    <a:cubicBezTo>
                      <a:pt x="41114" y="28383"/>
                      <a:pt x="41168" y="28979"/>
                      <a:pt x="41721" y="29306"/>
                    </a:cubicBezTo>
                    <a:cubicBezTo>
                      <a:pt x="42677" y="29876"/>
                      <a:pt x="43016" y="30806"/>
                      <a:pt x="43408" y="31885"/>
                    </a:cubicBezTo>
                    <a:lnTo>
                      <a:pt x="43521" y="32197"/>
                    </a:lnTo>
                    <a:cubicBezTo>
                      <a:pt x="43639" y="32509"/>
                      <a:pt x="43940" y="33330"/>
                      <a:pt x="44928" y="33347"/>
                    </a:cubicBezTo>
                    <a:cubicBezTo>
                      <a:pt x="45965" y="33368"/>
                      <a:pt x="46594" y="34002"/>
                      <a:pt x="47206" y="34959"/>
                    </a:cubicBezTo>
                    <a:cubicBezTo>
                      <a:pt x="47630" y="35614"/>
                      <a:pt x="48151" y="36248"/>
                      <a:pt x="49049" y="36474"/>
                    </a:cubicBezTo>
                    <a:cubicBezTo>
                      <a:pt x="49043" y="36484"/>
                      <a:pt x="49043" y="36489"/>
                      <a:pt x="49038" y="36501"/>
                    </a:cubicBezTo>
                    <a:cubicBezTo>
                      <a:pt x="49011" y="36559"/>
                      <a:pt x="48979" y="36623"/>
                      <a:pt x="48957" y="36688"/>
                    </a:cubicBezTo>
                    <a:cubicBezTo>
                      <a:pt x="49011" y="36554"/>
                      <a:pt x="49118" y="36447"/>
                      <a:pt x="49259" y="36392"/>
                    </a:cubicBezTo>
                    <a:cubicBezTo>
                      <a:pt x="49323" y="36372"/>
                      <a:pt x="49388" y="36360"/>
                      <a:pt x="49446" y="36360"/>
                    </a:cubicBezTo>
                    <a:cubicBezTo>
                      <a:pt x="49517" y="36360"/>
                      <a:pt x="49581" y="36372"/>
                      <a:pt x="49646" y="36398"/>
                    </a:cubicBezTo>
                    <a:cubicBezTo>
                      <a:pt x="49613" y="36554"/>
                      <a:pt x="49510" y="36732"/>
                      <a:pt x="49446" y="36893"/>
                    </a:cubicBezTo>
                    <a:cubicBezTo>
                      <a:pt x="49522" y="36957"/>
                      <a:pt x="49591" y="37022"/>
                      <a:pt x="49666" y="37086"/>
                    </a:cubicBezTo>
                    <a:cubicBezTo>
                      <a:pt x="49849" y="37086"/>
                      <a:pt x="50021" y="37064"/>
                      <a:pt x="50199" y="37037"/>
                    </a:cubicBezTo>
                    <a:lnTo>
                      <a:pt x="50199" y="37037"/>
                    </a:lnTo>
                    <a:cubicBezTo>
                      <a:pt x="50199" y="37081"/>
                      <a:pt x="50199" y="37124"/>
                      <a:pt x="50194" y="37166"/>
                    </a:cubicBezTo>
                    <a:cubicBezTo>
                      <a:pt x="50166" y="37344"/>
                      <a:pt x="50048" y="37500"/>
                      <a:pt x="49887" y="37575"/>
                    </a:cubicBezTo>
                    <a:lnTo>
                      <a:pt x="49795" y="37612"/>
                    </a:lnTo>
                    <a:cubicBezTo>
                      <a:pt x="50816" y="37575"/>
                      <a:pt x="51660" y="37145"/>
                      <a:pt x="52471" y="36726"/>
                    </a:cubicBezTo>
                    <a:cubicBezTo>
                      <a:pt x="52643" y="36640"/>
                      <a:pt x="52815" y="36548"/>
                      <a:pt x="52986" y="36469"/>
                    </a:cubicBezTo>
                    <a:cubicBezTo>
                      <a:pt x="53539" y="36199"/>
                      <a:pt x="53889" y="35839"/>
                      <a:pt x="54023" y="35405"/>
                    </a:cubicBezTo>
                    <a:cubicBezTo>
                      <a:pt x="54152" y="34986"/>
                      <a:pt x="54072" y="34518"/>
                      <a:pt x="53787" y="34019"/>
                    </a:cubicBezTo>
                    <a:cubicBezTo>
                      <a:pt x="53572" y="33637"/>
                      <a:pt x="53400" y="33105"/>
                      <a:pt x="53829" y="32745"/>
                    </a:cubicBezTo>
                    <a:cubicBezTo>
                      <a:pt x="55029" y="31735"/>
                      <a:pt x="54523" y="30575"/>
                      <a:pt x="54281" y="30010"/>
                    </a:cubicBezTo>
                    <a:cubicBezTo>
                      <a:pt x="54196" y="29807"/>
                      <a:pt x="54169" y="29629"/>
                      <a:pt x="54201" y="29398"/>
                    </a:cubicBezTo>
                    <a:cubicBezTo>
                      <a:pt x="54571" y="26637"/>
                      <a:pt x="53926" y="24295"/>
                      <a:pt x="52282" y="22447"/>
                    </a:cubicBezTo>
                    <a:cubicBezTo>
                      <a:pt x="51848" y="21952"/>
                      <a:pt x="51504" y="21356"/>
                      <a:pt x="51208" y="20556"/>
                    </a:cubicBezTo>
                    <a:cubicBezTo>
                      <a:pt x="51171" y="20459"/>
                      <a:pt x="51139" y="20367"/>
                      <a:pt x="51106" y="20276"/>
                    </a:cubicBezTo>
                    <a:cubicBezTo>
                      <a:pt x="50859" y="19594"/>
                      <a:pt x="50586" y="18820"/>
                      <a:pt x="49919" y="18262"/>
                    </a:cubicBezTo>
                    <a:cubicBezTo>
                      <a:pt x="49162" y="17623"/>
                      <a:pt x="49027" y="16645"/>
                      <a:pt x="49145" y="16006"/>
                    </a:cubicBezTo>
                    <a:cubicBezTo>
                      <a:pt x="49510" y="13963"/>
                      <a:pt x="48265" y="12809"/>
                      <a:pt x="47265" y="11875"/>
                    </a:cubicBezTo>
                    <a:lnTo>
                      <a:pt x="47222" y="11836"/>
                    </a:lnTo>
                    <a:cubicBezTo>
                      <a:pt x="46551" y="11203"/>
                      <a:pt x="45954" y="10477"/>
                      <a:pt x="45384" y="9768"/>
                    </a:cubicBezTo>
                    <a:cubicBezTo>
                      <a:pt x="44977" y="9264"/>
                      <a:pt x="44553" y="8742"/>
                      <a:pt x="44095" y="8253"/>
                    </a:cubicBezTo>
                    <a:cubicBezTo>
                      <a:pt x="43440" y="7549"/>
                      <a:pt x="43269" y="6636"/>
                      <a:pt x="43080" y="5669"/>
                    </a:cubicBezTo>
                    <a:cubicBezTo>
                      <a:pt x="42902" y="4745"/>
                      <a:pt x="42715" y="3795"/>
                      <a:pt x="42118" y="2946"/>
                    </a:cubicBezTo>
                    <a:cubicBezTo>
                      <a:pt x="42049" y="2849"/>
                      <a:pt x="41968" y="2758"/>
                      <a:pt x="41888" y="2672"/>
                    </a:cubicBezTo>
                    <a:cubicBezTo>
                      <a:pt x="41694" y="2456"/>
                      <a:pt x="41571" y="2307"/>
                      <a:pt x="41598" y="2178"/>
                    </a:cubicBezTo>
                    <a:cubicBezTo>
                      <a:pt x="41727" y="1409"/>
                      <a:pt x="41630" y="845"/>
                      <a:pt x="41291" y="447"/>
                    </a:cubicBezTo>
                    <a:cubicBezTo>
                      <a:pt x="41194" y="329"/>
                      <a:pt x="41077" y="232"/>
                      <a:pt x="40943" y="152"/>
                    </a:cubicBezTo>
                    <a:cubicBezTo>
                      <a:pt x="40910" y="222"/>
                      <a:pt x="40867" y="291"/>
                      <a:pt x="40819" y="356"/>
                    </a:cubicBezTo>
                    <a:cubicBezTo>
                      <a:pt x="40743" y="442"/>
                      <a:pt x="40663" y="512"/>
                      <a:pt x="40582" y="561"/>
                    </a:cubicBezTo>
                    <a:cubicBezTo>
                      <a:pt x="40359" y="456"/>
                      <a:pt x="40082" y="417"/>
                      <a:pt x="39770" y="417"/>
                    </a:cubicBezTo>
                    <a:cubicBezTo>
                      <a:pt x="39584" y="417"/>
                      <a:pt x="39386" y="430"/>
                      <a:pt x="39180" y="453"/>
                    </a:cubicBezTo>
                    <a:cubicBezTo>
                      <a:pt x="39135" y="457"/>
                      <a:pt x="39090" y="461"/>
                      <a:pt x="39045" y="461"/>
                    </a:cubicBezTo>
                    <a:cubicBezTo>
                      <a:pt x="38874" y="461"/>
                      <a:pt x="38713" y="411"/>
                      <a:pt x="38654" y="190"/>
                    </a:cubicBezTo>
                    <a:cubicBezTo>
                      <a:pt x="38476" y="73"/>
                      <a:pt x="38297" y="1"/>
                      <a:pt x="38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1443900" y="1960100"/>
                <a:ext cx="764900" cy="972325"/>
              </a:xfrm>
              <a:custGeom>
                <a:avLst/>
                <a:gdLst/>
                <a:ahLst/>
                <a:cxnLst/>
                <a:rect l="l" t="t" r="r" b="b"/>
                <a:pathLst>
                  <a:path w="30596" h="38893" extrusionOk="0">
                    <a:moveTo>
                      <a:pt x="20286" y="9036"/>
                    </a:moveTo>
                    <a:cubicBezTo>
                      <a:pt x="20314" y="9155"/>
                      <a:pt x="20366" y="9277"/>
                      <a:pt x="20463" y="9401"/>
                    </a:cubicBezTo>
                    <a:cubicBezTo>
                      <a:pt x="20684" y="9686"/>
                      <a:pt x="21103" y="9793"/>
                      <a:pt x="21430" y="9869"/>
                    </a:cubicBezTo>
                    <a:cubicBezTo>
                      <a:pt x="21371" y="9864"/>
                      <a:pt x="21318" y="9852"/>
                      <a:pt x="21259" y="9842"/>
                    </a:cubicBezTo>
                    <a:cubicBezTo>
                      <a:pt x="21253" y="9842"/>
                      <a:pt x="21248" y="9837"/>
                      <a:pt x="21242" y="9837"/>
                    </a:cubicBezTo>
                    <a:cubicBezTo>
                      <a:pt x="21194" y="9825"/>
                      <a:pt x="21145" y="9815"/>
                      <a:pt x="21097" y="9805"/>
                    </a:cubicBezTo>
                    <a:cubicBezTo>
                      <a:pt x="21087" y="9800"/>
                      <a:pt x="21070" y="9793"/>
                      <a:pt x="21060" y="9788"/>
                    </a:cubicBezTo>
                    <a:cubicBezTo>
                      <a:pt x="21023" y="9778"/>
                      <a:pt x="20979" y="9767"/>
                      <a:pt x="20941" y="9751"/>
                    </a:cubicBezTo>
                    <a:cubicBezTo>
                      <a:pt x="20931" y="9745"/>
                      <a:pt x="20914" y="9740"/>
                      <a:pt x="20899" y="9735"/>
                    </a:cubicBezTo>
                    <a:cubicBezTo>
                      <a:pt x="20855" y="9713"/>
                      <a:pt x="20807" y="9691"/>
                      <a:pt x="20765" y="9671"/>
                    </a:cubicBezTo>
                    <a:cubicBezTo>
                      <a:pt x="20765" y="9664"/>
                      <a:pt x="20758" y="9664"/>
                      <a:pt x="20753" y="9659"/>
                    </a:cubicBezTo>
                    <a:cubicBezTo>
                      <a:pt x="20706" y="9632"/>
                      <a:pt x="20662" y="9606"/>
                      <a:pt x="20614" y="9568"/>
                    </a:cubicBezTo>
                    <a:cubicBezTo>
                      <a:pt x="20604" y="9562"/>
                      <a:pt x="20592" y="9552"/>
                      <a:pt x="20582" y="9542"/>
                    </a:cubicBezTo>
                    <a:cubicBezTo>
                      <a:pt x="20550" y="9515"/>
                      <a:pt x="20517" y="9488"/>
                      <a:pt x="20485" y="9461"/>
                    </a:cubicBezTo>
                    <a:cubicBezTo>
                      <a:pt x="20468" y="9445"/>
                      <a:pt x="20458" y="9428"/>
                      <a:pt x="20443" y="9418"/>
                    </a:cubicBezTo>
                    <a:cubicBezTo>
                      <a:pt x="20415" y="9386"/>
                      <a:pt x="20388" y="9353"/>
                      <a:pt x="20361" y="9316"/>
                    </a:cubicBezTo>
                    <a:cubicBezTo>
                      <a:pt x="20346" y="9304"/>
                      <a:pt x="20334" y="9289"/>
                      <a:pt x="20324" y="9272"/>
                    </a:cubicBezTo>
                    <a:cubicBezTo>
                      <a:pt x="20286" y="9219"/>
                      <a:pt x="20249" y="9165"/>
                      <a:pt x="20217" y="9106"/>
                    </a:cubicBezTo>
                    <a:cubicBezTo>
                      <a:pt x="20238" y="9079"/>
                      <a:pt x="20259" y="9058"/>
                      <a:pt x="20286" y="9036"/>
                    </a:cubicBezTo>
                    <a:close/>
                    <a:moveTo>
                      <a:pt x="6544" y="1"/>
                    </a:moveTo>
                    <a:cubicBezTo>
                      <a:pt x="6501" y="21"/>
                      <a:pt x="6464" y="38"/>
                      <a:pt x="6426" y="65"/>
                    </a:cubicBezTo>
                    <a:cubicBezTo>
                      <a:pt x="6253" y="167"/>
                      <a:pt x="6131" y="311"/>
                      <a:pt x="6039" y="467"/>
                    </a:cubicBezTo>
                    <a:cubicBezTo>
                      <a:pt x="6125" y="651"/>
                      <a:pt x="6119" y="892"/>
                      <a:pt x="6050" y="1236"/>
                    </a:cubicBezTo>
                    <a:cubicBezTo>
                      <a:pt x="4460" y="9272"/>
                      <a:pt x="2955" y="17336"/>
                      <a:pt x="1333" y="25368"/>
                    </a:cubicBezTo>
                    <a:cubicBezTo>
                      <a:pt x="748" y="28252"/>
                      <a:pt x="0" y="34602"/>
                      <a:pt x="0" y="34602"/>
                    </a:cubicBezTo>
                    <a:cubicBezTo>
                      <a:pt x="81" y="34667"/>
                      <a:pt x="168" y="34721"/>
                      <a:pt x="258" y="34769"/>
                    </a:cubicBezTo>
                    <a:cubicBezTo>
                      <a:pt x="357" y="34738"/>
                      <a:pt x="471" y="34725"/>
                      <a:pt x="606" y="34725"/>
                    </a:cubicBezTo>
                    <a:cubicBezTo>
                      <a:pt x="925" y="34725"/>
                      <a:pt x="1361" y="34800"/>
                      <a:pt x="1988" y="34898"/>
                    </a:cubicBezTo>
                    <a:cubicBezTo>
                      <a:pt x="9585" y="36107"/>
                      <a:pt x="17181" y="37288"/>
                      <a:pt x="24782" y="38465"/>
                    </a:cubicBezTo>
                    <a:cubicBezTo>
                      <a:pt x="25537" y="38582"/>
                      <a:pt x="26586" y="38893"/>
                      <a:pt x="26773" y="38893"/>
                    </a:cubicBezTo>
                    <a:cubicBezTo>
                      <a:pt x="26785" y="38893"/>
                      <a:pt x="26793" y="38892"/>
                      <a:pt x="26798" y="38889"/>
                    </a:cubicBezTo>
                    <a:cubicBezTo>
                      <a:pt x="26808" y="38884"/>
                      <a:pt x="26818" y="38879"/>
                      <a:pt x="26835" y="38867"/>
                    </a:cubicBezTo>
                    <a:cubicBezTo>
                      <a:pt x="26840" y="38867"/>
                      <a:pt x="26850" y="38862"/>
                      <a:pt x="26857" y="38857"/>
                    </a:cubicBezTo>
                    <a:cubicBezTo>
                      <a:pt x="26969" y="38771"/>
                      <a:pt x="26899" y="38041"/>
                      <a:pt x="26954" y="37654"/>
                    </a:cubicBezTo>
                    <a:cubicBezTo>
                      <a:pt x="28108" y="29306"/>
                      <a:pt x="29236" y="20946"/>
                      <a:pt x="30316" y="12587"/>
                    </a:cubicBezTo>
                    <a:cubicBezTo>
                      <a:pt x="30364" y="12185"/>
                      <a:pt x="30455" y="11878"/>
                      <a:pt x="30596" y="11663"/>
                    </a:cubicBezTo>
                    <a:cubicBezTo>
                      <a:pt x="30547" y="11469"/>
                      <a:pt x="30467" y="11303"/>
                      <a:pt x="30359" y="11159"/>
                    </a:cubicBezTo>
                    <a:cubicBezTo>
                      <a:pt x="30354" y="11147"/>
                      <a:pt x="30343" y="11142"/>
                      <a:pt x="30338" y="11131"/>
                    </a:cubicBezTo>
                    <a:cubicBezTo>
                      <a:pt x="30274" y="11045"/>
                      <a:pt x="30192" y="10975"/>
                      <a:pt x="30112" y="10911"/>
                    </a:cubicBezTo>
                    <a:cubicBezTo>
                      <a:pt x="29984" y="10896"/>
                      <a:pt x="29855" y="10879"/>
                      <a:pt x="29731" y="10857"/>
                    </a:cubicBezTo>
                    <a:cubicBezTo>
                      <a:pt x="27759" y="10556"/>
                      <a:pt x="25793" y="10239"/>
                      <a:pt x="23827" y="9929"/>
                    </a:cubicBezTo>
                    <a:cubicBezTo>
                      <a:pt x="23601" y="9880"/>
                      <a:pt x="23376" y="9832"/>
                      <a:pt x="23150" y="9788"/>
                    </a:cubicBezTo>
                    <a:cubicBezTo>
                      <a:pt x="22677" y="9703"/>
                      <a:pt x="22188" y="9696"/>
                      <a:pt x="21715" y="9627"/>
                    </a:cubicBezTo>
                    <a:cubicBezTo>
                      <a:pt x="21435" y="9584"/>
                      <a:pt x="21167" y="9503"/>
                      <a:pt x="20909" y="9381"/>
                    </a:cubicBezTo>
                    <a:cubicBezTo>
                      <a:pt x="20604" y="9235"/>
                      <a:pt x="20528" y="9004"/>
                      <a:pt x="20533" y="8757"/>
                    </a:cubicBezTo>
                    <a:cubicBezTo>
                      <a:pt x="20539" y="8746"/>
                      <a:pt x="20539" y="8729"/>
                      <a:pt x="20544" y="8719"/>
                    </a:cubicBezTo>
                    <a:cubicBezTo>
                      <a:pt x="20765" y="7053"/>
                      <a:pt x="21157" y="5416"/>
                      <a:pt x="21511" y="3777"/>
                    </a:cubicBezTo>
                    <a:cubicBezTo>
                      <a:pt x="21474" y="3465"/>
                      <a:pt x="21366" y="3160"/>
                      <a:pt x="21157" y="2869"/>
                    </a:cubicBezTo>
                    <a:cubicBezTo>
                      <a:pt x="21135" y="2842"/>
                      <a:pt x="21113" y="2815"/>
                      <a:pt x="21092" y="2788"/>
                    </a:cubicBezTo>
                    <a:cubicBezTo>
                      <a:pt x="21003" y="2823"/>
                      <a:pt x="20903" y="2841"/>
                      <a:pt x="20789" y="2841"/>
                    </a:cubicBezTo>
                    <a:cubicBezTo>
                      <a:pt x="20620" y="2841"/>
                      <a:pt x="20422" y="2802"/>
                      <a:pt x="20185" y="2719"/>
                    </a:cubicBezTo>
                    <a:cubicBezTo>
                      <a:pt x="20019" y="2794"/>
                      <a:pt x="19856" y="2822"/>
                      <a:pt x="19696" y="2822"/>
                    </a:cubicBezTo>
                    <a:cubicBezTo>
                      <a:pt x="19299" y="2822"/>
                      <a:pt x="18913" y="2651"/>
                      <a:pt x="18519" y="2605"/>
                    </a:cubicBezTo>
                    <a:cubicBezTo>
                      <a:pt x="18492" y="2605"/>
                      <a:pt x="18465" y="2600"/>
                      <a:pt x="18438" y="2600"/>
                    </a:cubicBezTo>
                    <a:lnTo>
                      <a:pt x="18405" y="2600"/>
                    </a:lnTo>
                    <a:cubicBezTo>
                      <a:pt x="17428" y="1794"/>
                      <a:pt x="16181" y="1913"/>
                      <a:pt x="15053" y="1687"/>
                    </a:cubicBezTo>
                    <a:cubicBezTo>
                      <a:pt x="12223" y="1117"/>
                      <a:pt x="9380" y="559"/>
                      <a:pt x="6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68925" y="552725"/>
                <a:ext cx="921350" cy="673125"/>
              </a:xfrm>
              <a:custGeom>
                <a:avLst/>
                <a:gdLst/>
                <a:ahLst/>
                <a:cxnLst/>
                <a:rect l="l" t="t" r="r" b="b"/>
                <a:pathLst>
                  <a:path w="36854" h="26925" extrusionOk="0">
                    <a:moveTo>
                      <a:pt x="11647" y="0"/>
                    </a:moveTo>
                    <a:cubicBezTo>
                      <a:pt x="11518" y="0"/>
                      <a:pt x="11394" y="43"/>
                      <a:pt x="11297" y="129"/>
                    </a:cubicBezTo>
                    <a:cubicBezTo>
                      <a:pt x="11163" y="248"/>
                      <a:pt x="11094" y="419"/>
                      <a:pt x="11114" y="597"/>
                    </a:cubicBezTo>
                    <a:cubicBezTo>
                      <a:pt x="11131" y="741"/>
                      <a:pt x="11109" y="908"/>
                      <a:pt x="11089" y="1091"/>
                    </a:cubicBezTo>
                    <a:cubicBezTo>
                      <a:pt x="11034" y="1493"/>
                      <a:pt x="10938" y="2246"/>
                      <a:pt x="11706" y="2573"/>
                    </a:cubicBezTo>
                    <a:cubicBezTo>
                      <a:pt x="11937" y="2675"/>
                      <a:pt x="11996" y="2762"/>
                      <a:pt x="11996" y="2777"/>
                    </a:cubicBezTo>
                    <a:cubicBezTo>
                      <a:pt x="12001" y="2831"/>
                      <a:pt x="11920" y="2971"/>
                      <a:pt x="11803" y="3057"/>
                    </a:cubicBezTo>
                    <a:cubicBezTo>
                      <a:pt x="10712" y="3846"/>
                      <a:pt x="11040" y="4743"/>
                      <a:pt x="11260" y="5340"/>
                    </a:cubicBezTo>
                    <a:cubicBezTo>
                      <a:pt x="11292" y="5437"/>
                      <a:pt x="11330" y="5529"/>
                      <a:pt x="11357" y="5625"/>
                    </a:cubicBezTo>
                    <a:cubicBezTo>
                      <a:pt x="11426" y="5834"/>
                      <a:pt x="11513" y="6044"/>
                      <a:pt x="11593" y="6243"/>
                    </a:cubicBezTo>
                    <a:cubicBezTo>
                      <a:pt x="11867" y="6925"/>
                      <a:pt x="12023" y="7366"/>
                      <a:pt x="11818" y="7753"/>
                    </a:cubicBezTo>
                    <a:cubicBezTo>
                      <a:pt x="11582" y="8209"/>
                      <a:pt x="11282" y="8633"/>
                      <a:pt x="10965" y="9085"/>
                    </a:cubicBezTo>
                    <a:cubicBezTo>
                      <a:pt x="10621" y="9568"/>
                      <a:pt x="10266" y="10057"/>
                      <a:pt x="9986" y="10615"/>
                    </a:cubicBezTo>
                    <a:cubicBezTo>
                      <a:pt x="9998" y="10562"/>
                      <a:pt x="10003" y="10513"/>
                      <a:pt x="10013" y="10465"/>
                    </a:cubicBezTo>
                    <a:cubicBezTo>
                      <a:pt x="10132" y="9804"/>
                      <a:pt x="10244" y="9176"/>
                      <a:pt x="10578" y="8584"/>
                    </a:cubicBezTo>
                    <a:cubicBezTo>
                      <a:pt x="10900" y="8016"/>
                      <a:pt x="10965" y="7258"/>
                      <a:pt x="10744" y="6667"/>
                    </a:cubicBezTo>
                    <a:cubicBezTo>
                      <a:pt x="10566" y="6194"/>
                      <a:pt x="10223" y="5845"/>
                      <a:pt x="9772" y="5683"/>
                    </a:cubicBezTo>
                    <a:cubicBezTo>
                      <a:pt x="7478" y="4845"/>
                      <a:pt x="5441" y="3610"/>
                      <a:pt x="3589" y="2402"/>
                    </a:cubicBezTo>
                    <a:cubicBezTo>
                      <a:pt x="3514" y="2353"/>
                      <a:pt x="3417" y="2267"/>
                      <a:pt x="3314" y="2176"/>
                    </a:cubicBezTo>
                    <a:cubicBezTo>
                      <a:pt x="3041" y="1924"/>
                      <a:pt x="2696" y="1612"/>
                      <a:pt x="2240" y="1612"/>
                    </a:cubicBezTo>
                    <a:cubicBezTo>
                      <a:pt x="2031" y="1612"/>
                      <a:pt x="1831" y="1676"/>
                      <a:pt x="1649" y="1805"/>
                    </a:cubicBezTo>
                    <a:cubicBezTo>
                      <a:pt x="1010" y="2261"/>
                      <a:pt x="940" y="3181"/>
                      <a:pt x="940" y="3836"/>
                    </a:cubicBezTo>
                    <a:cubicBezTo>
                      <a:pt x="945" y="4394"/>
                      <a:pt x="1074" y="4884"/>
                      <a:pt x="1198" y="5291"/>
                    </a:cubicBezTo>
                    <a:lnTo>
                      <a:pt x="1230" y="5393"/>
                    </a:lnTo>
                    <a:cubicBezTo>
                      <a:pt x="1434" y="6033"/>
                      <a:pt x="1622" y="6640"/>
                      <a:pt x="1461" y="7193"/>
                    </a:cubicBezTo>
                    <a:cubicBezTo>
                      <a:pt x="1278" y="7822"/>
                      <a:pt x="1337" y="8418"/>
                      <a:pt x="1397" y="8993"/>
                    </a:cubicBezTo>
                    <a:cubicBezTo>
                      <a:pt x="1456" y="9595"/>
                      <a:pt x="1509" y="10121"/>
                      <a:pt x="1278" y="10605"/>
                    </a:cubicBezTo>
                    <a:cubicBezTo>
                      <a:pt x="1144" y="10884"/>
                      <a:pt x="1129" y="11142"/>
                      <a:pt x="1219" y="11378"/>
                    </a:cubicBezTo>
                    <a:cubicBezTo>
                      <a:pt x="1364" y="11733"/>
                      <a:pt x="1697" y="11857"/>
                      <a:pt x="1918" y="11943"/>
                    </a:cubicBezTo>
                    <a:cubicBezTo>
                      <a:pt x="1934" y="11948"/>
                      <a:pt x="1950" y="11953"/>
                      <a:pt x="1972" y="11964"/>
                    </a:cubicBezTo>
                    <a:lnTo>
                      <a:pt x="1907" y="11986"/>
                    </a:lnTo>
                    <a:cubicBezTo>
                      <a:pt x="1397" y="12152"/>
                      <a:pt x="1058" y="12265"/>
                      <a:pt x="956" y="12652"/>
                    </a:cubicBezTo>
                    <a:cubicBezTo>
                      <a:pt x="849" y="13032"/>
                      <a:pt x="1085" y="13302"/>
                      <a:pt x="1434" y="13704"/>
                    </a:cubicBezTo>
                    <a:lnTo>
                      <a:pt x="1461" y="13731"/>
                    </a:lnTo>
                    <a:cubicBezTo>
                      <a:pt x="1612" y="13909"/>
                      <a:pt x="1644" y="14252"/>
                      <a:pt x="1526" y="14569"/>
                    </a:cubicBezTo>
                    <a:cubicBezTo>
                      <a:pt x="1456" y="14768"/>
                      <a:pt x="1310" y="14988"/>
                      <a:pt x="1117" y="15021"/>
                    </a:cubicBezTo>
                    <a:cubicBezTo>
                      <a:pt x="1085" y="15026"/>
                      <a:pt x="1052" y="15026"/>
                      <a:pt x="1020" y="15026"/>
                    </a:cubicBezTo>
                    <a:cubicBezTo>
                      <a:pt x="859" y="15037"/>
                      <a:pt x="370" y="15058"/>
                      <a:pt x="209" y="15623"/>
                    </a:cubicBezTo>
                    <a:cubicBezTo>
                      <a:pt x="0" y="16347"/>
                      <a:pt x="521" y="16643"/>
                      <a:pt x="806" y="16778"/>
                    </a:cubicBezTo>
                    <a:cubicBezTo>
                      <a:pt x="827" y="16783"/>
                      <a:pt x="844" y="16793"/>
                      <a:pt x="859" y="16804"/>
                    </a:cubicBezTo>
                    <a:cubicBezTo>
                      <a:pt x="1107" y="16917"/>
                      <a:pt x="1348" y="17041"/>
                      <a:pt x="1590" y="17180"/>
                    </a:cubicBezTo>
                    <a:cubicBezTo>
                      <a:pt x="1843" y="17218"/>
                      <a:pt x="2133" y="17326"/>
                      <a:pt x="2450" y="17508"/>
                    </a:cubicBezTo>
                    <a:cubicBezTo>
                      <a:pt x="2977" y="17812"/>
                      <a:pt x="3347" y="18428"/>
                      <a:pt x="4034" y="18428"/>
                    </a:cubicBezTo>
                    <a:cubicBezTo>
                      <a:pt x="4074" y="18428"/>
                      <a:pt x="4116" y="18426"/>
                      <a:pt x="4158" y="18422"/>
                    </a:cubicBezTo>
                    <a:cubicBezTo>
                      <a:pt x="4297" y="18637"/>
                      <a:pt x="4476" y="18722"/>
                      <a:pt x="4687" y="18722"/>
                    </a:cubicBezTo>
                    <a:cubicBezTo>
                      <a:pt x="4771" y="18722"/>
                      <a:pt x="4860" y="18709"/>
                      <a:pt x="4953" y="18685"/>
                    </a:cubicBezTo>
                    <a:lnTo>
                      <a:pt x="4953" y="18685"/>
                    </a:lnTo>
                    <a:cubicBezTo>
                      <a:pt x="4856" y="19228"/>
                      <a:pt x="5066" y="19749"/>
                      <a:pt x="5007" y="20317"/>
                    </a:cubicBezTo>
                    <a:cubicBezTo>
                      <a:pt x="4937" y="20989"/>
                      <a:pt x="4663" y="21774"/>
                      <a:pt x="5222" y="22407"/>
                    </a:cubicBezTo>
                    <a:cubicBezTo>
                      <a:pt x="5227" y="22585"/>
                      <a:pt x="5319" y="22677"/>
                      <a:pt x="5495" y="22687"/>
                    </a:cubicBezTo>
                    <a:cubicBezTo>
                      <a:pt x="5709" y="23030"/>
                      <a:pt x="5994" y="23234"/>
                      <a:pt x="6384" y="23234"/>
                    </a:cubicBezTo>
                    <a:cubicBezTo>
                      <a:pt x="6445" y="23234"/>
                      <a:pt x="6509" y="23228"/>
                      <a:pt x="6576" y="23218"/>
                    </a:cubicBezTo>
                    <a:cubicBezTo>
                      <a:pt x="6571" y="23214"/>
                      <a:pt x="6570" y="23210"/>
                      <a:pt x="6567" y="23208"/>
                    </a:cubicBezTo>
                    <a:lnTo>
                      <a:pt x="6567" y="23208"/>
                    </a:lnTo>
                    <a:cubicBezTo>
                      <a:pt x="8587" y="23664"/>
                      <a:pt x="10691" y="23483"/>
                      <a:pt x="12700" y="24051"/>
                    </a:cubicBezTo>
                    <a:cubicBezTo>
                      <a:pt x="12833" y="24186"/>
                      <a:pt x="12980" y="24226"/>
                      <a:pt x="13134" y="24226"/>
                    </a:cubicBezTo>
                    <a:cubicBezTo>
                      <a:pt x="13357" y="24226"/>
                      <a:pt x="13594" y="24141"/>
                      <a:pt x="13819" y="24141"/>
                    </a:cubicBezTo>
                    <a:cubicBezTo>
                      <a:pt x="13835" y="24141"/>
                      <a:pt x="13850" y="24142"/>
                      <a:pt x="13866" y="24143"/>
                    </a:cubicBezTo>
                    <a:cubicBezTo>
                      <a:pt x="13898" y="24143"/>
                      <a:pt x="13930" y="24148"/>
                      <a:pt x="13963" y="24153"/>
                    </a:cubicBezTo>
                    <a:cubicBezTo>
                      <a:pt x="14027" y="24165"/>
                      <a:pt x="14091" y="24192"/>
                      <a:pt x="14151" y="24229"/>
                    </a:cubicBezTo>
                    <a:cubicBezTo>
                      <a:pt x="14177" y="24244"/>
                      <a:pt x="14209" y="24266"/>
                      <a:pt x="14236" y="24293"/>
                    </a:cubicBezTo>
                    <a:cubicBezTo>
                      <a:pt x="14526" y="24293"/>
                      <a:pt x="14811" y="24293"/>
                      <a:pt x="15101" y="24288"/>
                    </a:cubicBezTo>
                    <a:cubicBezTo>
                      <a:pt x="15203" y="24551"/>
                      <a:pt x="15391" y="24728"/>
                      <a:pt x="15654" y="24830"/>
                    </a:cubicBezTo>
                    <a:lnTo>
                      <a:pt x="15654" y="24814"/>
                    </a:lnTo>
                    <a:cubicBezTo>
                      <a:pt x="16087" y="24992"/>
                      <a:pt x="16519" y="25169"/>
                      <a:pt x="16933" y="25169"/>
                    </a:cubicBezTo>
                    <a:cubicBezTo>
                      <a:pt x="17320" y="25169"/>
                      <a:pt x="17691" y="25014"/>
                      <a:pt x="18029" y="24556"/>
                    </a:cubicBezTo>
                    <a:cubicBezTo>
                      <a:pt x="18579" y="24606"/>
                      <a:pt x="19130" y="24692"/>
                      <a:pt x="19681" y="24692"/>
                    </a:cubicBezTo>
                    <a:cubicBezTo>
                      <a:pt x="20024" y="24692"/>
                      <a:pt x="20367" y="24659"/>
                      <a:pt x="20710" y="24562"/>
                    </a:cubicBezTo>
                    <a:cubicBezTo>
                      <a:pt x="20853" y="24786"/>
                      <a:pt x="21044" y="24830"/>
                      <a:pt x="21246" y="24830"/>
                    </a:cubicBezTo>
                    <a:cubicBezTo>
                      <a:pt x="21377" y="24830"/>
                      <a:pt x="21513" y="24812"/>
                      <a:pt x="21644" y="24812"/>
                    </a:cubicBezTo>
                    <a:cubicBezTo>
                      <a:pt x="21688" y="24812"/>
                      <a:pt x="21731" y="24814"/>
                      <a:pt x="21773" y="24819"/>
                    </a:cubicBezTo>
                    <a:cubicBezTo>
                      <a:pt x="21891" y="25037"/>
                      <a:pt x="22095" y="25129"/>
                      <a:pt x="22281" y="25129"/>
                    </a:cubicBezTo>
                    <a:cubicBezTo>
                      <a:pt x="22385" y="25129"/>
                      <a:pt x="22483" y="25100"/>
                      <a:pt x="22557" y="25050"/>
                    </a:cubicBezTo>
                    <a:cubicBezTo>
                      <a:pt x="22908" y="24823"/>
                      <a:pt x="23252" y="24742"/>
                      <a:pt x="23592" y="24742"/>
                    </a:cubicBezTo>
                    <a:cubicBezTo>
                      <a:pt x="24189" y="24742"/>
                      <a:pt x="24773" y="24990"/>
                      <a:pt x="25351" y="25120"/>
                    </a:cubicBezTo>
                    <a:cubicBezTo>
                      <a:pt x="27811" y="25685"/>
                      <a:pt x="30224" y="26458"/>
                      <a:pt x="32722" y="26888"/>
                    </a:cubicBezTo>
                    <a:cubicBezTo>
                      <a:pt x="32727" y="26899"/>
                      <a:pt x="32733" y="26915"/>
                      <a:pt x="32738" y="26925"/>
                    </a:cubicBezTo>
                    <a:cubicBezTo>
                      <a:pt x="32824" y="26893"/>
                      <a:pt x="32904" y="26850"/>
                      <a:pt x="32980" y="26791"/>
                    </a:cubicBezTo>
                    <a:cubicBezTo>
                      <a:pt x="32985" y="26490"/>
                      <a:pt x="32985" y="26184"/>
                      <a:pt x="32990" y="25883"/>
                    </a:cubicBezTo>
                    <a:cubicBezTo>
                      <a:pt x="33377" y="25529"/>
                      <a:pt x="33377" y="25179"/>
                      <a:pt x="32990" y="24830"/>
                    </a:cubicBezTo>
                    <a:lnTo>
                      <a:pt x="32990" y="24019"/>
                    </a:lnTo>
                    <a:cubicBezTo>
                      <a:pt x="33484" y="23885"/>
                      <a:pt x="33420" y="23433"/>
                      <a:pt x="33501" y="23074"/>
                    </a:cubicBezTo>
                    <a:cubicBezTo>
                      <a:pt x="34393" y="19045"/>
                      <a:pt x="35279" y="15010"/>
                      <a:pt x="36171" y="10981"/>
                    </a:cubicBezTo>
                    <a:cubicBezTo>
                      <a:pt x="36020" y="10438"/>
                      <a:pt x="36095" y="9923"/>
                      <a:pt x="36224" y="9417"/>
                    </a:cubicBezTo>
                    <a:cubicBezTo>
                      <a:pt x="36300" y="9117"/>
                      <a:pt x="36397" y="8810"/>
                      <a:pt x="36482" y="8510"/>
                    </a:cubicBezTo>
                    <a:cubicBezTo>
                      <a:pt x="36853" y="8338"/>
                      <a:pt x="36751" y="8016"/>
                      <a:pt x="36724" y="7714"/>
                    </a:cubicBezTo>
                    <a:cubicBezTo>
                      <a:pt x="36735" y="7704"/>
                      <a:pt x="36746" y="7693"/>
                      <a:pt x="36757" y="7682"/>
                    </a:cubicBezTo>
                    <a:cubicBezTo>
                      <a:pt x="33942" y="6650"/>
                      <a:pt x="31240" y="5683"/>
                      <a:pt x="28257" y="5050"/>
                    </a:cubicBezTo>
                    <a:cubicBezTo>
                      <a:pt x="24788" y="4314"/>
                      <a:pt x="21429" y="3347"/>
                      <a:pt x="18260" y="1773"/>
                    </a:cubicBezTo>
                    <a:cubicBezTo>
                      <a:pt x="17529" y="1574"/>
                      <a:pt x="16799" y="1376"/>
                      <a:pt x="16073" y="1182"/>
                    </a:cubicBezTo>
                    <a:cubicBezTo>
                      <a:pt x="14650" y="796"/>
                      <a:pt x="13221" y="409"/>
                      <a:pt x="11786" y="17"/>
                    </a:cubicBezTo>
                    <a:cubicBezTo>
                      <a:pt x="11738" y="5"/>
                      <a:pt x="11689" y="0"/>
                      <a:pt x="11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732625" y="1132775"/>
                <a:ext cx="4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" y="1"/>
                    </a:moveTo>
                    <a:cubicBezTo>
                      <a:pt x="1" y="1"/>
                      <a:pt x="6" y="6"/>
                      <a:pt x="16" y="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6717925" y="1652675"/>
                <a:ext cx="321850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2874" h="7409" extrusionOk="0">
                    <a:moveTo>
                      <a:pt x="12653" y="0"/>
                    </a:moveTo>
                    <a:cubicBezTo>
                      <a:pt x="12673" y="102"/>
                      <a:pt x="12673" y="204"/>
                      <a:pt x="12641" y="301"/>
                    </a:cubicBezTo>
                    <a:cubicBezTo>
                      <a:pt x="12571" y="506"/>
                      <a:pt x="12390" y="645"/>
                      <a:pt x="12174" y="662"/>
                    </a:cubicBezTo>
                    <a:lnTo>
                      <a:pt x="12164" y="662"/>
                    </a:lnTo>
                    <a:cubicBezTo>
                      <a:pt x="12222" y="575"/>
                      <a:pt x="12271" y="489"/>
                      <a:pt x="12303" y="409"/>
                    </a:cubicBezTo>
                    <a:lnTo>
                      <a:pt x="12303" y="409"/>
                    </a:lnTo>
                    <a:cubicBezTo>
                      <a:pt x="10729" y="538"/>
                      <a:pt x="9144" y="558"/>
                      <a:pt x="7580" y="855"/>
                    </a:cubicBezTo>
                    <a:cubicBezTo>
                      <a:pt x="6496" y="1113"/>
                      <a:pt x="5405" y="1371"/>
                      <a:pt x="4315" y="1622"/>
                    </a:cubicBezTo>
                    <a:cubicBezTo>
                      <a:pt x="4186" y="1654"/>
                      <a:pt x="4057" y="1676"/>
                      <a:pt x="3923" y="1698"/>
                    </a:cubicBezTo>
                    <a:cubicBezTo>
                      <a:pt x="3858" y="1676"/>
                      <a:pt x="3794" y="1654"/>
                      <a:pt x="3739" y="1622"/>
                    </a:cubicBezTo>
                    <a:cubicBezTo>
                      <a:pt x="3712" y="1666"/>
                      <a:pt x="3687" y="1703"/>
                      <a:pt x="3654" y="1741"/>
                    </a:cubicBezTo>
                    <a:cubicBezTo>
                      <a:pt x="2482" y="1902"/>
                      <a:pt x="1123" y="1929"/>
                      <a:pt x="608" y="2574"/>
                    </a:cubicBezTo>
                    <a:cubicBezTo>
                      <a:pt x="419" y="2547"/>
                      <a:pt x="238" y="2499"/>
                      <a:pt x="65" y="2423"/>
                    </a:cubicBezTo>
                    <a:cubicBezTo>
                      <a:pt x="55" y="2434"/>
                      <a:pt x="44" y="2450"/>
                      <a:pt x="38" y="2467"/>
                    </a:cubicBezTo>
                    <a:cubicBezTo>
                      <a:pt x="102" y="2911"/>
                      <a:pt x="97" y="3369"/>
                      <a:pt x="70" y="3826"/>
                    </a:cubicBezTo>
                    <a:cubicBezTo>
                      <a:pt x="0" y="5023"/>
                      <a:pt x="87" y="6206"/>
                      <a:pt x="238" y="7382"/>
                    </a:cubicBezTo>
                    <a:cubicBezTo>
                      <a:pt x="291" y="7398"/>
                      <a:pt x="345" y="7409"/>
                      <a:pt x="404" y="7409"/>
                    </a:cubicBezTo>
                    <a:lnTo>
                      <a:pt x="436" y="7409"/>
                    </a:lnTo>
                    <a:cubicBezTo>
                      <a:pt x="506" y="7173"/>
                      <a:pt x="618" y="6990"/>
                      <a:pt x="786" y="6839"/>
                    </a:cubicBezTo>
                    <a:cubicBezTo>
                      <a:pt x="1633" y="6703"/>
                      <a:pt x="2424" y="6258"/>
                      <a:pt x="3301" y="6258"/>
                    </a:cubicBezTo>
                    <a:cubicBezTo>
                      <a:pt x="3357" y="6258"/>
                      <a:pt x="3414" y="6260"/>
                      <a:pt x="3471" y="6264"/>
                    </a:cubicBezTo>
                    <a:cubicBezTo>
                      <a:pt x="3466" y="6308"/>
                      <a:pt x="3476" y="6360"/>
                      <a:pt x="3455" y="6393"/>
                    </a:cubicBezTo>
                    <a:cubicBezTo>
                      <a:pt x="3412" y="6464"/>
                      <a:pt x="3348" y="6522"/>
                      <a:pt x="3293" y="6586"/>
                    </a:cubicBezTo>
                    <a:cubicBezTo>
                      <a:pt x="3912" y="6360"/>
                      <a:pt x="4530" y="6141"/>
                      <a:pt x="5142" y="5921"/>
                    </a:cubicBezTo>
                    <a:cubicBezTo>
                      <a:pt x="6189" y="5582"/>
                      <a:pt x="7258" y="5319"/>
                      <a:pt x="8371" y="5152"/>
                    </a:cubicBezTo>
                    <a:cubicBezTo>
                      <a:pt x="8403" y="5168"/>
                      <a:pt x="8440" y="5185"/>
                      <a:pt x="8478" y="5206"/>
                    </a:cubicBezTo>
                    <a:cubicBezTo>
                      <a:pt x="8495" y="5179"/>
                      <a:pt x="8510" y="5157"/>
                      <a:pt x="8527" y="5130"/>
                    </a:cubicBezTo>
                    <a:cubicBezTo>
                      <a:pt x="8639" y="5115"/>
                      <a:pt x="8752" y="5093"/>
                      <a:pt x="8865" y="5083"/>
                    </a:cubicBezTo>
                    <a:cubicBezTo>
                      <a:pt x="9462" y="4781"/>
                      <a:pt x="10106" y="4684"/>
                      <a:pt x="10481" y="3997"/>
                    </a:cubicBezTo>
                    <a:cubicBezTo>
                      <a:pt x="10746" y="3519"/>
                      <a:pt x="11062" y="3052"/>
                      <a:pt x="11423" y="2638"/>
                    </a:cubicBezTo>
                    <a:cubicBezTo>
                      <a:pt x="11470" y="2584"/>
                      <a:pt x="11519" y="2536"/>
                      <a:pt x="11567" y="2487"/>
                    </a:cubicBezTo>
                    <a:cubicBezTo>
                      <a:pt x="11540" y="2407"/>
                      <a:pt x="11535" y="2311"/>
                      <a:pt x="11545" y="2209"/>
                    </a:cubicBezTo>
                    <a:cubicBezTo>
                      <a:pt x="11616" y="2177"/>
                      <a:pt x="11691" y="2160"/>
                      <a:pt x="11766" y="2160"/>
                    </a:cubicBezTo>
                    <a:cubicBezTo>
                      <a:pt x="11830" y="2160"/>
                      <a:pt x="11889" y="2170"/>
                      <a:pt x="11949" y="2192"/>
                    </a:cubicBezTo>
                    <a:cubicBezTo>
                      <a:pt x="11943" y="2187"/>
                      <a:pt x="11964" y="2187"/>
                      <a:pt x="11991" y="2182"/>
                    </a:cubicBezTo>
                    <a:cubicBezTo>
                      <a:pt x="12029" y="2177"/>
                      <a:pt x="12061" y="2170"/>
                      <a:pt x="12099" y="2165"/>
                    </a:cubicBezTo>
                    <a:lnTo>
                      <a:pt x="12125" y="2068"/>
                    </a:lnTo>
                    <a:cubicBezTo>
                      <a:pt x="12212" y="1730"/>
                      <a:pt x="12303" y="1376"/>
                      <a:pt x="12470" y="1155"/>
                    </a:cubicBezTo>
                    <a:cubicBezTo>
                      <a:pt x="12583" y="999"/>
                      <a:pt x="12717" y="816"/>
                      <a:pt x="12797" y="613"/>
                    </a:cubicBezTo>
                    <a:cubicBezTo>
                      <a:pt x="12873" y="441"/>
                      <a:pt x="12846" y="243"/>
                      <a:pt x="12738" y="97"/>
                    </a:cubicBezTo>
                    <a:cubicBezTo>
                      <a:pt x="12712" y="59"/>
                      <a:pt x="12685" y="32"/>
                      <a:pt x="126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6929850" y="1705975"/>
                <a:ext cx="252550" cy="2020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8081" extrusionOk="0">
                    <a:moveTo>
                      <a:pt x="4003" y="1"/>
                    </a:moveTo>
                    <a:cubicBezTo>
                      <a:pt x="3886" y="1"/>
                      <a:pt x="3757" y="12"/>
                      <a:pt x="3622" y="33"/>
                    </a:cubicBezTo>
                    <a:cubicBezTo>
                      <a:pt x="3584" y="38"/>
                      <a:pt x="3552" y="45"/>
                      <a:pt x="3514" y="50"/>
                    </a:cubicBezTo>
                    <a:cubicBezTo>
                      <a:pt x="3487" y="55"/>
                      <a:pt x="3466" y="55"/>
                      <a:pt x="3472" y="60"/>
                    </a:cubicBezTo>
                    <a:cubicBezTo>
                      <a:pt x="3412" y="38"/>
                      <a:pt x="3353" y="28"/>
                      <a:pt x="3289" y="28"/>
                    </a:cubicBezTo>
                    <a:cubicBezTo>
                      <a:pt x="3214" y="28"/>
                      <a:pt x="3139" y="45"/>
                      <a:pt x="3068" y="77"/>
                    </a:cubicBezTo>
                    <a:cubicBezTo>
                      <a:pt x="3058" y="179"/>
                      <a:pt x="3063" y="275"/>
                      <a:pt x="3090" y="355"/>
                    </a:cubicBezTo>
                    <a:cubicBezTo>
                      <a:pt x="3042" y="404"/>
                      <a:pt x="2993" y="452"/>
                      <a:pt x="2946" y="506"/>
                    </a:cubicBezTo>
                    <a:cubicBezTo>
                      <a:pt x="2585" y="920"/>
                      <a:pt x="2269" y="1387"/>
                      <a:pt x="2004" y="1865"/>
                    </a:cubicBezTo>
                    <a:cubicBezTo>
                      <a:pt x="1629" y="2552"/>
                      <a:pt x="985" y="2649"/>
                      <a:pt x="388" y="2951"/>
                    </a:cubicBezTo>
                    <a:cubicBezTo>
                      <a:pt x="275" y="2961"/>
                      <a:pt x="162" y="2983"/>
                      <a:pt x="50" y="2998"/>
                    </a:cubicBezTo>
                    <a:cubicBezTo>
                      <a:pt x="33" y="3025"/>
                      <a:pt x="18" y="3047"/>
                      <a:pt x="1" y="3074"/>
                    </a:cubicBezTo>
                    <a:cubicBezTo>
                      <a:pt x="152" y="3154"/>
                      <a:pt x="291" y="3283"/>
                      <a:pt x="409" y="3461"/>
                    </a:cubicBezTo>
                    <a:cubicBezTo>
                      <a:pt x="259" y="3896"/>
                      <a:pt x="511" y="4486"/>
                      <a:pt x="662" y="5041"/>
                    </a:cubicBezTo>
                    <a:cubicBezTo>
                      <a:pt x="898" y="5911"/>
                      <a:pt x="1097" y="6786"/>
                      <a:pt x="1285" y="7523"/>
                    </a:cubicBezTo>
                    <a:cubicBezTo>
                      <a:pt x="1248" y="7710"/>
                      <a:pt x="1178" y="7877"/>
                      <a:pt x="1064" y="8022"/>
                    </a:cubicBezTo>
                    <a:cubicBezTo>
                      <a:pt x="1124" y="8049"/>
                      <a:pt x="1183" y="8071"/>
                      <a:pt x="1253" y="8076"/>
                    </a:cubicBezTo>
                    <a:cubicBezTo>
                      <a:pt x="1322" y="8076"/>
                      <a:pt x="1392" y="8081"/>
                      <a:pt x="1456" y="8081"/>
                    </a:cubicBezTo>
                    <a:cubicBezTo>
                      <a:pt x="2569" y="8081"/>
                      <a:pt x="2919" y="7419"/>
                      <a:pt x="3058" y="6807"/>
                    </a:cubicBezTo>
                    <a:cubicBezTo>
                      <a:pt x="3095" y="6839"/>
                      <a:pt x="3139" y="6861"/>
                      <a:pt x="3192" y="6883"/>
                    </a:cubicBezTo>
                    <a:cubicBezTo>
                      <a:pt x="3256" y="6910"/>
                      <a:pt x="3321" y="6921"/>
                      <a:pt x="3390" y="6921"/>
                    </a:cubicBezTo>
                    <a:cubicBezTo>
                      <a:pt x="3519" y="6921"/>
                      <a:pt x="3655" y="6872"/>
                      <a:pt x="3757" y="6775"/>
                    </a:cubicBezTo>
                    <a:cubicBezTo>
                      <a:pt x="3971" y="6571"/>
                      <a:pt x="4176" y="6367"/>
                      <a:pt x="4369" y="6174"/>
                    </a:cubicBezTo>
                    <a:cubicBezTo>
                      <a:pt x="4809" y="5733"/>
                      <a:pt x="5190" y="5357"/>
                      <a:pt x="5614" y="5066"/>
                    </a:cubicBezTo>
                    <a:cubicBezTo>
                      <a:pt x="5792" y="4954"/>
                      <a:pt x="5905" y="4766"/>
                      <a:pt x="6023" y="4573"/>
                    </a:cubicBezTo>
                    <a:cubicBezTo>
                      <a:pt x="6040" y="4551"/>
                      <a:pt x="6055" y="4525"/>
                      <a:pt x="6077" y="4498"/>
                    </a:cubicBezTo>
                    <a:cubicBezTo>
                      <a:pt x="6098" y="4546"/>
                      <a:pt x="6125" y="4600"/>
                      <a:pt x="6152" y="4669"/>
                    </a:cubicBezTo>
                    <a:cubicBezTo>
                      <a:pt x="6259" y="4938"/>
                      <a:pt x="6502" y="5105"/>
                      <a:pt x="6775" y="5105"/>
                    </a:cubicBezTo>
                    <a:cubicBezTo>
                      <a:pt x="7097" y="5105"/>
                      <a:pt x="7362" y="4880"/>
                      <a:pt x="7555" y="4680"/>
                    </a:cubicBezTo>
                    <a:cubicBezTo>
                      <a:pt x="7888" y="4332"/>
                      <a:pt x="8193" y="4138"/>
                      <a:pt x="8505" y="4074"/>
                    </a:cubicBezTo>
                    <a:cubicBezTo>
                      <a:pt x="9263" y="3918"/>
                      <a:pt x="9725" y="3611"/>
                      <a:pt x="9913" y="3139"/>
                    </a:cubicBezTo>
                    <a:cubicBezTo>
                      <a:pt x="10101" y="2661"/>
                      <a:pt x="9978" y="2113"/>
                      <a:pt x="9526" y="1463"/>
                    </a:cubicBezTo>
                    <a:cubicBezTo>
                      <a:pt x="9430" y="1317"/>
                      <a:pt x="9263" y="1237"/>
                      <a:pt x="9091" y="1237"/>
                    </a:cubicBezTo>
                    <a:lnTo>
                      <a:pt x="9048" y="1237"/>
                    </a:lnTo>
                    <a:cubicBezTo>
                      <a:pt x="8860" y="1247"/>
                      <a:pt x="8693" y="1360"/>
                      <a:pt x="8607" y="1532"/>
                    </a:cubicBezTo>
                    <a:cubicBezTo>
                      <a:pt x="8285" y="2187"/>
                      <a:pt x="7866" y="2552"/>
                      <a:pt x="7436" y="2552"/>
                    </a:cubicBezTo>
                    <a:cubicBezTo>
                      <a:pt x="7033" y="2552"/>
                      <a:pt x="6593" y="2236"/>
                      <a:pt x="6190" y="1667"/>
                    </a:cubicBezTo>
                    <a:cubicBezTo>
                      <a:pt x="6130" y="1580"/>
                      <a:pt x="6077" y="1495"/>
                      <a:pt x="6018" y="1409"/>
                    </a:cubicBezTo>
                    <a:cubicBezTo>
                      <a:pt x="5599" y="779"/>
                      <a:pt x="5078" y="1"/>
                      <a:pt x="4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6615700" y="1275950"/>
                <a:ext cx="225675" cy="441075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17643" extrusionOk="0">
                    <a:moveTo>
                      <a:pt x="8409" y="1"/>
                    </a:moveTo>
                    <a:cubicBezTo>
                      <a:pt x="7845" y="135"/>
                      <a:pt x="7275" y="274"/>
                      <a:pt x="6700" y="408"/>
                    </a:cubicBezTo>
                    <a:cubicBezTo>
                      <a:pt x="5428" y="710"/>
                      <a:pt x="4106" y="1016"/>
                      <a:pt x="2800" y="1338"/>
                    </a:cubicBezTo>
                    <a:cubicBezTo>
                      <a:pt x="1361" y="1692"/>
                      <a:pt x="598" y="1940"/>
                      <a:pt x="254" y="2451"/>
                    </a:cubicBezTo>
                    <a:cubicBezTo>
                      <a:pt x="60" y="2729"/>
                      <a:pt x="1" y="3095"/>
                      <a:pt x="18" y="3594"/>
                    </a:cubicBezTo>
                    <a:cubicBezTo>
                      <a:pt x="50" y="4040"/>
                      <a:pt x="254" y="4604"/>
                      <a:pt x="689" y="4953"/>
                    </a:cubicBezTo>
                    <a:cubicBezTo>
                      <a:pt x="695" y="5823"/>
                      <a:pt x="1297" y="6602"/>
                      <a:pt x="1060" y="7511"/>
                    </a:cubicBezTo>
                    <a:cubicBezTo>
                      <a:pt x="759" y="8650"/>
                      <a:pt x="1081" y="9649"/>
                      <a:pt x="1763" y="10562"/>
                    </a:cubicBezTo>
                    <a:cubicBezTo>
                      <a:pt x="1790" y="11151"/>
                      <a:pt x="1545" y="11910"/>
                      <a:pt x="2549" y="11910"/>
                    </a:cubicBezTo>
                    <a:cubicBezTo>
                      <a:pt x="2552" y="11910"/>
                      <a:pt x="2556" y="11910"/>
                      <a:pt x="2559" y="11910"/>
                    </a:cubicBezTo>
                    <a:cubicBezTo>
                      <a:pt x="2559" y="12136"/>
                      <a:pt x="2569" y="12356"/>
                      <a:pt x="2832" y="12448"/>
                    </a:cubicBezTo>
                    <a:cubicBezTo>
                      <a:pt x="3160" y="13586"/>
                      <a:pt x="2715" y="14903"/>
                      <a:pt x="3623" y="15907"/>
                    </a:cubicBezTo>
                    <a:cubicBezTo>
                      <a:pt x="3553" y="16235"/>
                      <a:pt x="3569" y="16530"/>
                      <a:pt x="3901" y="16718"/>
                    </a:cubicBezTo>
                    <a:cubicBezTo>
                      <a:pt x="4004" y="16966"/>
                      <a:pt x="4074" y="17213"/>
                      <a:pt x="4111" y="17471"/>
                    </a:cubicBezTo>
                    <a:cubicBezTo>
                      <a:pt x="4127" y="17476"/>
                      <a:pt x="4138" y="17487"/>
                      <a:pt x="4154" y="17492"/>
                    </a:cubicBezTo>
                    <a:cubicBezTo>
                      <a:pt x="4327" y="17568"/>
                      <a:pt x="4508" y="17616"/>
                      <a:pt x="4697" y="17643"/>
                    </a:cubicBezTo>
                    <a:cubicBezTo>
                      <a:pt x="5212" y="16998"/>
                      <a:pt x="6571" y="16971"/>
                      <a:pt x="7743" y="16810"/>
                    </a:cubicBezTo>
                    <a:cubicBezTo>
                      <a:pt x="7776" y="16772"/>
                      <a:pt x="7801" y="16735"/>
                      <a:pt x="7828" y="16691"/>
                    </a:cubicBezTo>
                    <a:cubicBezTo>
                      <a:pt x="7647" y="16601"/>
                      <a:pt x="7518" y="16477"/>
                      <a:pt x="7415" y="16343"/>
                    </a:cubicBezTo>
                    <a:cubicBezTo>
                      <a:pt x="7486" y="16150"/>
                      <a:pt x="7442" y="15897"/>
                      <a:pt x="7415" y="15627"/>
                    </a:cubicBezTo>
                    <a:cubicBezTo>
                      <a:pt x="7362" y="15134"/>
                      <a:pt x="7357" y="14640"/>
                      <a:pt x="7313" y="14134"/>
                    </a:cubicBezTo>
                    <a:cubicBezTo>
                      <a:pt x="7243" y="13302"/>
                      <a:pt x="7152" y="12507"/>
                      <a:pt x="6985" y="11685"/>
                    </a:cubicBezTo>
                    <a:cubicBezTo>
                      <a:pt x="6867" y="11083"/>
                      <a:pt x="6990" y="10492"/>
                      <a:pt x="7152" y="9907"/>
                    </a:cubicBezTo>
                    <a:cubicBezTo>
                      <a:pt x="7206" y="9445"/>
                      <a:pt x="7292" y="8982"/>
                      <a:pt x="7426" y="8526"/>
                    </a:cubicBezTo>
                    <a:cubicBezTo>
                      <a:pt x="7506" y="8263"/>
                      <a:pt x="7560" y="8005"/>
                      <a:pt x="7593" y="7747"/>
                    </a:cubicBezTo>
                    <a:cubicBezTo>
                      <a:pt x="7593" y="7688"/>
                      <a:pt x="7587" y="7628"/>
                      <a:pt x="7582" y="7569"/>
                    </a:cubicBezTo>
                    <a:cubicBezTo>
                      <a:pt x="7533" y="7075"/>
                      <a:pt x="7174" y="6436"/>
                      <a:pt x="7345" y="5925"/>
                    </a:cubicBezTo>
                    <a:cubicBezTo>
                      <a:pt x="7415" y="5722"/>
                      <a:pt x="7523" y="5560"/>
                      <a:pt x="7652" y="5426"/>
                    </a:cubicBezTo>
                    <a:cubicBezTo>
                      <a:pt x="7662" y="5319"/>
                      <a:pt x="7721" y="5265"/>
                      <a:pt x="7828" y="5255"/>
                    </a:cubicBezTo>
                    <a:cubicBezTo>
                      <a:pt x="7856" y="5228"/>
                      <a:pt x="7888" y="5206"/>
                      <a:pt x="7920" y="5179"/>
                    </a:cubicBezTo>
                    <a:cubicBezTo>
                      <a:pt x="7937" y="5050"/>
                      <a:pt x="8017" y="4985"/>
                      <a:pt x="8156" y="4980"/>
                    </a:cubicBezTo>
                    <a:cubicBezTo>
                      <a:pt x="8156" y="4980"/>
                      <a:pt x="8156" y="4985"/>
                      <a:pt x="8162" y="4985"/>
                    </a:cubicBezTo>
                    <a:cubicBezTo>
                      <a:pt x="8168" y="4980"/>
                      <a:pt x="8173" y="4975"/>
                      <a:pt x="8178" y="4970"/>
                    </a:cubicBezTo>
                    <a:cubicBezTo>
                      <a:pt x="8251" y="4795"/>
                      <a:pt x="8346" y="4658"/>
                      <a:pt x="8497" y="4658"/>
                    </a:cubicBezTo>
                    <a:cubicBezTo>
                      <a:pt x="8500" y="4658"/>
                      <a:pt x="8503" y="4658"/>
                      <a:pt x="8505" y="4658"/>
                    </a:cubicBezTo>
                    <a:cubicBezTo>
                      <a:pt x="8602" y="4551"/>
                      <a:pt x="8688" y="4437"/>
                      <a:pt x="8753" y="4320"/>
                    </a:cubicBezTo>
                    <a:cubicBezTo>
                      <a:pt x="8812" y="4024"/>
                      <a:pt x="8924" y="3740"/>
                      <a:pt x="9006" y="3455"/>
                    </a:cubicBezTo>
                    <a:cubicBezTo>
                      <a:pt x="9026" y="3180"/>
                      <a:pt x="9000" y="2895"/>
                      <a:pt x="8919" y="2590"/>
                    </a:cubicBezTo>
                    <a:cubicBezTo>
                      <a:pt x="8882" y="2439"/>
                      <a:pt x="8850" y="2289"/>
                      <a:pt x="8828" y="2139"/>
                    </a:cubicBezTo>
                    <a:cubicBezTo>
                      <a:pt x="8602" y="1881"/>
                      <a:pt x="8672" y="1548"/>
                      <a:pt x="8704" y="1226"/>
                    </a:cubicBezTo>
                    <a:cubicBezTo>
                      <a:pt x="8678" y="1010"/>
                      <a:pt x="8634" y="790"/>
                      <a:pt x="8575" y="581"/>
                    </a:cubicBezTo>
                    <a:cubicBezTo>
                      <a:pt x="8565" y="559"/>
                      <a:pt x="8554" y="542"/>
                      <a:pt x="8532" y="522"/>
                    </a:cubicBezTo>
                    <a:cubicBezTo>
                      <a:pt x="8500" y="532"/>
                      <a:pt x="8463" y="537"/>
                      <a:pt x="8431" y="549"/>
                    </a:cubicBezTo>
                    <a:cubicBezTo>
                      <a:pt x="8431" y="371"/>
                      <a:pt x="8425" y="188"/>
                      <a:pt x="8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6787350" y="1213100"/>
                <a:ext cx="247425" cy="48205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19282" extrusionOk="0">
                    <a:moveTo>
                      <a:pt x="2811" y="1"/>
                    </a:moveTo>
                    <a:cubicBezTo>
                      <a:pt x="2698" y="1"/>
                      <a:pt x="2574" y="16"/>
                      <a:pt x="2450" y="48"/>
                    </a:cubicBezTo>
                    <a:cubicBezTo>
                      <a:pt x="1795" y="210"/>
                      <a:pt x="1483" y="698"/>
                      <a:pt x="1527" y="1516"/>
                    </a:cubicBezTo>
                    <a:cubicBezTo>
                      <a:pt x="1543" y="1848"/>
                      <a:pt x="1554" y="2186"/>
                      <a:pt x="1559" y="2515"/>
                    </a:cubicBezTo>
                    <a:cubicBezTo>
                      <a:pt x="1559" y="2702"/>
                      <a:pt x="1565" y="2885"/>
                      <a:pt x="1565" y="3063"/>
                    </a:cubicBezTo>
                    <a:cubicBezTo>
                      <a:pt x="1597" y="3051"/>
                      <a:pt x="1634" y="3046"/>
                      <a:pt x="1666" y="3036"/>
                    </a:cubicBezTo>
                    <a:cubicBezTo>
                      <a:pt x="1688" y="3056"/>
                      <a:pt x="1699" y="3073"/>
                      <a:pt x="1709" y="3095"/>
                    </a:cubicBezTo>
                    <a:cubicBezTo>
                      <a:pt x="1768" y="3304"/>
                      <a:pt x="1812" y="3524"/>
                      <a:pt x="1838" y="3740"/>
                    </a:cubicBezTo>
                    <a:cubicBezTo>
                      <a:pt x="1806" y="4062"/>
                      <a:pt x="1736" y="4395"/>
                      <a:pt x="1962" y="4653"/>
                    </a:cubicBezTo>
                    <a:cubicBezTo>
                      <a:pt x="1984" y="4803"/>
                      <a:pt x="2016" y="4953"/>
                      <a:pt x="2053" y="5104"/>
                    </a:cubicBezTo>
                    <a:cubicBezTo>
                      <a:pt x="2134" y="5409"/>
                      <a:pt x="2160" y="5694"/>
                      <a:pt x="2140" y="5969"/>
                    </a:cubicBezTo>
                    <a:cubicBezTo>
                      <a:pt x="2058" y="6254"/>
                      <a:pt x="1946" y="6538"/>
                      <a:pt x="1887" y="6834"/>
                    </a:cubicBezTo>
                    <a:cubicBezTo>
                      <a:pt x="1822" y="6951"/>
                      <a:pt x="1736" y="7065"/>
                      <a:pt x="1639" y="7172"/>
                    </a:cubicBezTo>
                    <a:cubicBezTo>
                      <a:pt x="1637" y="7172"/>
                      <a:pt x="1634" y="7172"/>
                      <a:pt x="1631" y="7172"/>
                    </a:cubicBezTo>
                    <a:cubicBezTo>
                      <a:pt x="1480" y="7172"/>
                      <a:pt x="1385" y="7309"/>
                      <a:pt x="1312" y="7484"/>
                    </a:cubicBezTo>
                    <a:cubicBezTo>
                      <a:pt x="1307" y="7489"/>
                      <a:pt x="1302" y="7494"/>
                      <a:pt x="1296" y="7499"/>
                    </a:cubicBezTo>
                    <a:cubicBezTo>
                      <a:pt x="1290" y="7499"/>
                      <a:pt x="1290" y="7494"/>
                      <a:pt x="1290" y="7494"/>
                    </a:cubicBezTo>
                    <a:cubicBezTo>
                      <a:pt x="1151" y="7499"/>
                      <a:pt x="1071" y="7564"/>
                      <a:pt x="1054" y="7693"/>
                    </a:cubicBezTo>
                    <a:cubicBezTo>
                      <a:pt x="1022" y="7720"/>
                      <a:pt x="990" y="7742"/>
                      <a:pt x="962" y="7769"/>
                    </a:cubicBezTo>
                    <a:cubicBezTo>
                      <a:pt x="855" y="7779"/>
                      <a:pt x="796" y="7833"/>
                      <a:pt x="786" y="7940"/>
                    </a:cubicBezTo>
                    <a:cubicBezTo>
                      <a:pt x="657" y="8074"/>
                      <a:pt x="549" y="8236"/>
                      <a:pt x="479" y="8439"/>
                    </a:cubicBezTo>
                    <a:cubicBezTo>
                      <a:pt x="308" y="8950"/>
                      <a:pt x="667" y="9589"/>
                      <a:pt x="716" y="10083"/>
                    </a:cubicBezTo>
                    <a:cubicBezTo>
                      <a:pt x="721" y="10142"/>
                      <a:pt x="727" y="10202"/>
                      <a:pt x="727" y="10261"/>
                    </a:cubicBezTo>
                    <a:cubicBezTo>
                      <a:pt x="694" y="10519"/>
                      <a:pt x="640" y="10777"/>
                      <a:pt x="560" y="11040"/>
                    </a:cubicBezTo>
                    <a:cubicBezTo>
                      <a:pt x="426" y="11496"/>
                      <a:pt x="340" y="11959"/>
                      <a:pt x="286" y="12421"/>
                    </a:cubicBezTo>
                    <a:cubicBezTo>
                      <a:pt x="124" y="13006"/>
                      <a:pt x="1" y="13597"/>
                      <a:pt x="119" y="14199"/>
                    </a:cubicBezTo>
                    <a:cubicBezTo>
                      <a:pt x="286" y="15021"/>
                      <a:pt x="377" y="15816"/>
                      <a:pt x="447" y="16648"/>
                    </a:cubicBezTo>
                    <a:cubicBezTo>
                      <a:pt x="491" y="17154"/>
                      <a:pt x="496" y="17648"/>
                      <a:pt x="549" y="18141"/>
                    </a:cubicBezTo>
                    <a:cubicBezTo>
                      <a:pt x="576" y="18411"/>
                      <a:pt x="620" y="18664"/>
                      <a:pt x="549" y="18857"/>
                    </a:cubicBezTo>
                    <a:cubicBezTo>
                      <a:pt x="652" y="18991"/>
                      <a:pt x="781" y="19115"/>
                      <a:pt x="962" y="19205"/>
                    </a:cubicBezTo>
                    <a:cubicBezTo>
                      <a:pt x="1017" y="19237"/>
                      <a:pt x="1081" y="19259"/>
                      <a:pt x="1146" y="19281"/>
                    </a:cubicBezTo>
                    <a:cubicBezTo>
                      <a:pt x="1280" y="19259"/>
                      <a:pt x="1409" y="19237"/>
                      <a:pt x="1538" y="19205"/>
                    </a:cubicBezTo>
                    <a:cubicBezTo>
                      <a:pt x="2628" y="18954"/>
                      <a:pt x="3719" y="18696"/>
                      <a:pt x="4803" y="18438"/>
                    </a:cubicBezTo>
                    <a:cubicBezTo>
                      <a:pt x="6367" y="18141"/>
                      <a:pt x="7952" y="18121"/>
                      <a:pt x="9526" y="17992"/>
                    </a:cubicBezTo>
                    <a:lnTo>
                      <a:pt x="9526" y="17992"/>
                    </a:lnTo>
                    <a:cubicBezTo>
                      <a:pt x="9494" y="18072"/>
                      <a:pt x="9445" y="18158"/>
                      <a:pt x="9387" y="18245"/>
                    </a:cubicBezTo>
                    <a:lnTo>
                      <a:pt x="9397" y="18245"/>
                    </a:lnTo>
                    <a:cubicBezTo>
                      <a:pt x="9613" y="18228"/>
                      <a:pt x="9794" y="18089"/>
                      <a:pt x="9864" y="17884"/>
                    </a:cubicBezTo>
                    <a:cubicBezTo>
                      <a:pt x="9896" y="17787"/>
                      <a:pt x="9896" y="17685"/>
                      <a:pt x="9876" y="17583"/>
                    </a:cubicBezTo>
                    <a:cubicBezTo>
                      <a:pt x="9849" y="17481"/>
                      <a:pt x="9794" y="17390"/>
                      <a:pt x="9714" y="17315"/>
                    </a:cubicBezTo>
                    <a:cubicBezTo>
                      <a:pt x="9677" y="17283"/>
                      <a:pt x="9613" y="17137"/>
                      <a:pt x="9574" y="17046"/>
                    </a:cubicBezTo>
                    <a:cubicBezTo>
                      <a:pt x="9489" y="16859"/>
                      <a:pt x="9392" y="16670"/>
                      <a:pt x="9301" y="16487"/>
                    </a:cubicBezTo>
                    <a:lnTo>
                      <a:pt x="9155" y="16197"/>
                    </a:lnTo>
                    <a:cubicBezTo>
                      <a:pt x="9070" y="16304"/>
                      <a:pt x="8951" y="16375"/>
                      <a:pt x="8812" y="16396"/>
                    </a:cubicBezTo>
                    <a:cubicBezTo>
                      <a:pt x="8790" y="16396"/>
                      <a:pt x="8763" y="16401"/>
                      <a:pt x="8742" y="16401"/>
                    </a:cubicBezTo>
                    <a:cubicBezTo>
                      <a:pt x="8710" y="16401"/>
                      <a:pt x="8683" y="16391"/>
                      <a:pt x="8651" y="16385"/>
                    </a:cubicBezTo>
                    <a:cubicBezTo>
                      <a:pt x="8527" y="16128"/>
                      <a:pt x="8420" y="15870"/>
                      <a:pt x="8344" y="15585"/>
                    </a:cubicBezTo>
                    <a:cubicBezTo>
                      <a:pt x="7936" y="14032"/>
                      <a:pt x="7592" y="12463"/>
                      <a:pt x="6878" y="11018"/>
                    </a:cubicBezTo>
                    <a:cubicBezTo>
                      <a:pt x="6856" y="10970"/>
                      <a:pt x="6861" y="10928"/>
                      <a:pt x="6878" y="10889"/>
                    </a:cubicBezTo>
                    <a:cubicBezTo>
                      <a:pt x="5745" y="7677"/>
                      <a:pt x="4600" y="4464"/>
                      <a:pt x="3504" y="1236"/>
                    </a:cubicBezTo>
                    <a:cubicBezTo>
                      <a:pt x="3392" y="908"/>
                      <a:pt x="3263" y="678"/>
                      <a:pt x="3047" y="581"/>
                    </a:cubicBezTo>
                    <a:cubicBezTo>
                      <a:pt x="2998" y="408"/>
                      <a:pt x="2966" y="210"/>
                      <a:pt x="3015" y="16"/>
                    </a:cubicBezTo>
                    <a:cubicBezTo>
                      <a:pt x="2951" y="6"/>
                      <a:pt x="2886" y="1"/>
                      <a:pt x="2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6861500" y="787075"/>
                <a:ext cx="521375" cy="836050"/>
              </a:xfrm>
              <a:custGeom>
                <a:avLst/>
                <a:gdLst/>
                <a:ahLst/>
                <a:cxnLst/>
                <a:rect l="l" t="t" r="r" b="b"/>
                <a:pathLst>
                  <a:path w="20855" h="33442" extrusionOk="0">
                    <a:moveTo>
                      <a:pt x="5464" y="1"/>
                    </a:moveTo>
                    <a:cubicBezTo>
                      <a:pt x="5164" y="1"/>
                      <a:pt x="4867" y="135"/>
                      <a:pt x="4674" y="242"/>
                    </a:cubicBezTo>
                    <a:cubicBezTo>
                      <a:pt x="4202" y="516"/>
                      <a:pt x="4073" y="973"/>
                      <a:pt x="3976" y="1312"/>
                    </a:cubicBezTo>
                    <a:cubicBezTo>
                      <a:pt x="3965" y="1360"/>
                      <a:pt x="3949" y="1402"/>
                      <a:pt x="3933" y="1451"/>
                    </a:cubicBezTo>
                    <a:cubicBezTo>
                      <a:pt x="3590" y="2569"/>
                      <a:pt x="3230" y="3702"/>
                      <a:pt x="2875" y="4798"/>
                    </a:cubicBezTo>
                    <a:lnTo>
                      <a:pt x="2585" y="5706"/>
                    </a:lnTo>
                    <a:cubicBezTo>
                      <a:pt x="2332" y="6480"/>
                      <a:pt x="2020" y="7447"/>
                      <a:pt x="2913" y="8376"/>
                    </a:cubicBezTo>
                    <a:cubicBezTo>
                      <a:pt x="2940" y="8403"/>
                      <a:pt x="2933" y="8461"/>
                      <a:pt x="2933" y="8483"/>
                    </a:cubicBezTo>
                    <a:cubicBezTo>
                      <a:pt x="2928" y="8564"/>
                      <a:pt x="2886" y="8644"/>
                      <a:pt x="2848" y="8671"/>
                    </a:cubicBezTo>
                    <a:cubicBezTo>
                      <a:pt x="1934" y="9348"/>
                      <a:pt x="2149" y="10197"/>
                      <a:pt x="2295" y="10761"/>
                    </a:cubicBezTo>
                    <a:cubicBezTo>
                      <a:pt x="2316" y="10841"/>
                      <a:pt x="2338" y="10928"/>
                      <a:pt x="2353" y="11008"/>
                    </a:cubicBezTo>
                    <a:cubicBezTo>
                      <a:pt x="2440" y="11406"/>
                      <a:pt x="2434" y="11820"/>
                      <a:pt x="2424" y="12260"/>
                    </a:cubicBezTo>
                    <a:cubicBezTo>
                      <a:pt x="2424" y="12490"/>
                      <a:pt x="2418" y="12733"/>
                      <a:pt x="2429" y="12974"/>
                    </a:cubicBezTo>
                    <a:cubicBezTo>
                      <a:pt x="2440" y="13243"/>
                      <a:pt x="2300" y="13469"/>
                      <a:pt x="2069" y="13807"/>
                    </a:cubicBezTo>
                    <a:cubicBezTo>
                      <a:pt x="1768" y="14248"/>
                      <a:pt x="1360" y="14860"/>
                      <a:pt x="1671" y="15698"/>
                    </a:cubicBezTo>
                    <a:cubicBezTo>
                      <a:pt x="1736" y="15881"/>
                      <a:pt x="1730" y="16031"/>
                      <a:pt x="1644" y="16160"/>
                    </a:cubicBezTo>
                    <a:cubicBezTo>
                      <a:pt x="1554" y="16294"/>
                      <a:pt x="1376" y="16397"/>
                      <a:pt x="1215" y="16402"/>
                    </a:cubicBezTo>
                    <a:cubicBezTo>
                      <a:pt x="845" y="16412"/>
                      <a:pt x="393" y="16467"/>
                      <a:pt x="156" y="16821"/>
                    </a:cubicBezTo>
                    <a:cubicBezTo>
                      <a:pt x="103" y="16901"/>
                      <a:pt x="71" y="16982"/>
                      <a:pt x="49" y="17057"/>
                    </a:cubicBezTo>
                    <a:cubicBezTo>
                      <a:pt x="0" y="17251"/>
                      <a:pt x="32" y="17449"/>
                      <a:pt x="81" y="17622"/>
                    </a:cubicBezTo>
                    <a:cubicBezTo>
                      <a:pt x="297" y="17719"/>
                      <a:pt x="426" y="17949"/>
                      <a:pt x="538" y="18277"/>
                    </a:cubicBezTo>
                    <a:cubicBezTo>
                      <a:pt x="1634" y="21505"/>
                      <a:pt x="2779" y="24718"/>
                      <a:pt x="3912" y="27930"/>
                    </a:cubicBezTo>
                    <a:cubicBezTo>
                      <a:pt x="3895" y="27969"/>
                      <a:pt x="3890" y="28011"/>
                      <a:pt x="3912" y="28059"/>
                    </a:cubicBezTo>
                    <a:cubicBezTo>
                      <a:pt x="4626" y="29504"/>
                      <a:pt x="4970" y="31073"/>
                      <a:pt x="5378" y="32626"/>
                    </a:cubicBezTo>
                    <a:cubicBezTo>
                      <a:pt x="5454" y="32911"/>
                      <a:pt x="5561" y="33169"/>
                      <a:pt x="5685" y="33426"/>
                    </a:cubicBezTo>
                    <a:cubicBezTo>
                      <a:pt x="5717" y="33432"/>
                      <a:pt x="5744" y="33442"/>
                      <a:pt x="5776" y="33442"/>
                    </a:cubicBezTo>
                    <a:cubicBezTo>
                      <a:pt x="5797" y="33442"/>
                      <a:pt x="5824" y="33437"/>
                      <a:pt x="5846" y="33437"/>
                    </a:cubicBezTo>
                    <a:cubicBezTo>
                      <a:pt x="5985" y="33416"/>
                      <a:pt x="6104" y="33345"/>
                      <a:pt x="6189" y="33238"/>
                    </a:cubicBezTo>
                    <a:cubicBezTo>
                      <a:pt x="6253" y="33158"/>
                      <a:pt x="6302" y="33055"/>
                      <a:pt x="6307" y="32943"/>
                    </a:cubicBezTo>
                    <a:cubicBezTo>
                      <a:pt x="6313" y="32878"/>
                      <a:pt x="6318" y="32814"/>
                      <a:pt x="6324" y="32739"/>
                    </a:cubicBezTo>
                    <a:cubicBezTo>
                      <a:pt x="6335" y="32653"/>
                      <a:pt x="6340" y="32561"/>
                      <a:pt x="6350" y="32459"/>
                    </a:cubicBezTo>
                    <a:cubicBezTo>
                      <a:pt x="6421" y="31503"/>
                      <a:pt x="6764" y="30632"/>
                      <a:pt x="7130" y="29709"/>
                    </a:cubicBezTo>
                    <a:cubicBezTo>
                      <a:pt x="7312" y="29252"/>
                      <a:pt x="7500" y="28775"/>
                      <a:pt x="7651" y="28285"/>
                    </a:cubicBezTo>
                    <a:cubicBezTo>
                      <a:pt x="7666" y="28247"/>
                      <a:pt x="7699" y="28183"/>
                      <a:pt x="7736" y="28118"/>
                    </a:cubicBezTo>
                    <a:cubicBezTo>
                      <a:pt x="7860" y="27893"/>
                      <a:pt x="8085" y="27468"/>
                      <a:pt x="7833" y="27002"/>
                    </a:cubicBezTo>
                    <a:cubicBezTo>
                      <a:pt x="7775" y="26893"/>
                      <a:pt x="7710" y="26737"/>
                      <a:pt x="7753" y="26630"/>
                    </a:cubicBezTo>
                    <a:cubicBezTo>
                      <a:pt x="7795" y="26518"/>
                      <a:pt x="7968" y="26394"/>
                      <a:pt x="8199" y="26313"/>
                    </a:cubicBezTo>
                    <a:cubicBezTo>
                      <a:pt x="9161" y="25964"/>
                      <a:pt x="9863" y="25577"/>
                      <a:pt x="10342" y="25126"/>
                    </a:cubicBezTo>
                    <a:cubicBezTo>
                      <a:pt x="10508" y="24971"/>
                      <a:pt x="10734" y="24825"/>
                      <a:pt x="10976" y="24674"/>
                    </a:cubicBezTo>
                    <a:cubicBezTo>
                      <a:pt x="11636" y="24262"/>
                      <a:pt x="12539" y="23697"/>
                      <a:pt x="12507" y="22386"/>
                    </a:cubicBezTo>
                    <a:cubicBezTo>
                      <a:pt x="12501" y="22021"/>
                      <a:pt x="12561" y="21409"/>
                      <a:pt x="13055" y="21354"/>
                    </a:cubicBezTo>
                    <a:cubicBezTo>
                      <a:pt x="13964" y="21253"/>
                      <a:pt x="14490" y="20855"/>
                      <a:pt x="14769" y="20060"/>
                    </a:cubicBezTo>
                    <a:cubicBezTo>
                      <a:pt x="14871" y="19749"/>
                      <a:pt x="15214" y="19524"/>
                      <a:pt x="15338" y="19507"/>
                    </a:cubicBezTo>
                    <a:cubicBezTo>
                      <a:pt x="15526" y="19549"/>
                      <a:pt x="15709" y="19571"/>
                      <a:pt x="15886" y="19571"/>
                    </a:cubicBezTo>
                    <a:cubicBezTo>
                      <a:pt x="16902" y="19571"/>
                      <a:pt x="17460" y="18894"/>
                      <a:pt x="17906" y="18352"/>
                    </a:cubicBezTo>
                    <a:cubicBezTo>
                      <a:pt x="18137" y="18073"/>
                      <a:pt x="18352" y="17804"/>
                      <a:pt x="18599" y="17664"/>
                    </a:cubicBezTo>
                    <a:cubicBezTo>
                      <a:pt x="18916" y="17481"/>
                      <a:pt x="19109" y="17171"/>
                      <a:pt x="19276" y="16896"/>
                    </a:cubicBezTo>
                    <a:cubicBezTo>
                      <a:pt x="19346" y="16784"/>
                      <a:pt x="19448" y="16628"/>
                      <a:pt x="19508" y="16568"/>
                    </a:cubicBezTo>
                    <a:cubicBezTo>
                      <a:pt x="20088" y="16445"/>
                      <a:pt x="20705" y="16262"/>
                      <a:pt x="20785" y="15720"/>
                    </a:cubicBezTo>
                    <a:cubicBezTo>
                      <a:pt x="20855" y="15230"/>
                      <a:pt x="20448" y="14935"/>
                      <a:pt x="19947" y="14656"/>
                    </a:cubicBezTo>
                    <a:cubicBezTo>
                      <a:pt x="19952" y="14645"/>
                      <a:pt x="19959" y="14634"/>
                      <a:pt x="19964" y="14624"/>
                    </a:cubicBezTo>
                    <a:cubicBezTo>
                      <a:pt x="20222" y="14054"/>
                      <a:pt x="20205" y="13484"/>
                      <a:pt x="19932" y="13055"/>
                    </a:cubicBezTo>
                    <a:cubicBezTo>
                      <a:pt x="19701" y="12701"/>
                      <a:pt x="19308" y="12497"/>
                      <a:pt x="18857" y="12497"/>
                    </a:cubicBezTo>
                    <a:cubicBezTo>
                      <a:pt x="18685" y="12497"/>
                      <a:pt x="18502" y="12523"/>
                      <a:pt x="18315" y="12587"/>
                    </a:cubicBezTo>
                    <a:cubicBezTo>
                      <a:pt x="18115" y="12652"/>
                      <a:pt x="17986" y="12663"/>
                      <a:pt x="17911" y="12663"/>
                    </a:cubicBezTo>
                    <a:cubicBezTo>
                      <a:pt x="17772" y="12663"/>
                      <a:pt x="17654" y="12663"/>
                      <a:pt x="17552" y="11959"/>
                    </a:cubicBezTo>
                    <a:cubicBezTo>
                      <a:pt x="17396" y="10874"/>
                      <a:pt x="16703" y="10132"/>
                      <a:pt x="15645" y="9934"/>
                    </a:cubicBezTo>
                    <a:cubicBezTo>
                      <a:pt x="15166" y="9842"/>
                      <a:pt x="15080" y="9601"/>
                      <a:pt x="14909" y="9021"/>
                    </a:cubicBezTo>
                    <a:lnTo>
                      <a:pt x="14882" y="8912"/>
                    </a:lnTo>
                    <a:cubicBezTo>
                      <a:pt x="14537" y="7737"/>
                      <a:pt x="14205" y="6539"/>
                      <a:pt x="13887" y="5378"/>
                    </a:cubicBezTo>
                    <a:cubicBezTo>
                      <a:pt x="13662" y="4556"/>
                      <a:pt x="13436" y="3729"/>
                      <a:pt x="13205" y="2907"/>
                    </a:cubicBezTo>
                    <a:cubicBezTo>
                      <a:pt x="12685" y="1064"/>
                      <a:pt x="11514" y="11"/>
                      <a:pt x="10004" y="11"/>
                    </a:cubicBezTo>
                    <a:cubicBezTo>
                      <a:pt x="9268" y="11"/>
                      <a:pt x="8494" y="264"/>
                      <a:pt x="7710" y="752"/>
                    </a:cubicBezTo>
                    <a:cubicBezTo>
                      <a:pt x="7614" y="817"/>
                      <a:pt x="7517" y="876"/>
                      <a:pt x="7420" y="941"/>
                    </a:cubicBezTo>
                    <a:cubicBezTo>
                      <a:pt x="7188" y="1091"/>
                      <a:pt x="6974" y="1236"/>
                      <a:pt x="6754" y="1327"/>
                    </a:cubicBezTo>
                    <a:cubicBezTo>
                      <a:pt x="6560" y="1414"/>
                      <a:pt x="6421" y="1553"/>
                      <a:pt x="6307" y="1666"/>
                    </a:cubicBezTo>
                    <a:cubicBezTo>
                      <a:pt x="6302" y="1666"/>
                      <a:pt x="6297" y="1672"/>
                      <a:pt x="6292" y="1677"/>
                    </a:cubicBezTo>
                    <a:cubicBezTo>
                      <a:pt x="6055" y="1461"/>
                      <a:pt x="6104" y="1349"/>
                      <a:pt x="6136" y="1268"/>
                    </a:cubicBezTo>
                    <a:lnTo>
                      <a:pt x="6163" y="1209"/>
                    </a:lnTo>
                    <a:cubicBezTo>
                      <a:pt x="6238" y="1042"/>
                      <a:pt x="6377" y="732"/>
                      <a:pt x="6216" y="409"/>
                    </a:cubicBezTo>
                    <a:cubicBezTo>
                      <a:pt x="6141" y="269"/>
                      <a:pt x="5990" y="87"/>
                      <a:pt x="5668" y="23"/>
                    </a:cubicBezTo>
                    <a:cubicBezTo>
                      <a:pt x="5604" y="6"/>
                      <a:pt x="5534" y="1"/>
                      <a:pt x="5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255075" y="1300525"/>
                <a:ext cx="732750" cy="777250"/>
              </a:xfrm>
              <a:custGeom>
                <a:avLst/>
                <a:gdLst/>
                <a:ahLst/>
                <a:cxnLst/>
                <a:rect l="l" t="t" r="r" b="b"/>
                <a:pathLst>
                  <a:path w="29310" h="31090" extrusionOk="0">
                    <a:moveTo>
                      <a:pt x="9143" y="0"/>
                    </a:moveTo>
                    <a:cubicBezTo>
                      <a:pt x="8891" y="0"/>
                      <a:pt x="8675" y="87"/>
                      <a:pt x="8509" y="161"/>
                    </a:cubicBezTo>
                    <a:cubicBezTo>
                      <a:pt x="8117" y="350"/>
                      <a:pt x="7725" y="526"/>
                      <a:pt x="7327" y="709"/>
                    </a:cubicBezTo>
                    <a:cubicBezTo>
                      <a:pt x="7080" y="823"/>
                      <a:pt x="6833" y="935"/>
                      <a:pt x="6580" y="1049"/>
                    </a:cubicBezTo>
                    <a:cubicBezTo>
                      <a:pt x="6344" y="1156"/>
                      <a:pt x="6124" y="1290"/>
                      <a:pt x="5908" y="1419"/>
                    </a:cubicBezTo>
                    <a:cubicBezTo>
                      <a:pt x="5489" y="1671"/>
                      <a:pt x="5135" y="1887"/>
                      <a:pt x="4748" y="1887"/>
                    </a:cubicBezTo>
                    <a:cubicBezTo>
                      <a:pt x="4663" y="1887"/>
                      <a:pt x="4577" y="1875"/>
                      <a:pt x="4490" y="1854"/>
                    </a:cubicBezTo>
                    <a:cubicBezTo>
                      <a:pt x="4393" y="1832"/>
                      <a:pt x="4314" y="1816"/>
                      <a:pt x="4227" y="1805"/>
                    </a:cubicBezTo>
                    <a:cubicBezTo>
                      <a:pt x="4083" y="1778"/>
                      <a:pt x="3947" y="1763"/>
                      <a:pt x="3825" y="1763"/>
                    </a:cubicBezTo>
                    <a:cubicBezTo>
                      <a:pt x="3669" y="1763"/>
                      <a:pt x="3528" y="1783"/>
                      <a:pt x="3411" y="1816"/>
                    </a:cubicBezTo>
                    <a:cubicBezTo>
                      <a:pt x="3367" y="1848"/>
                      <a:pt x="3330" y="1887"/>
                      <a:pt x="3287" y="1919"/>
                    </a:cubicBezTo>
                    <a:cubicBezTo>
                      <a:pt x="2836" y="2306"/>
                      <a:pt x="2717" y="2762"/>
                      <a:pt x="2734" y="3331"/>
                    </a:cubicBezTo>
                    <a:cubicBezTo>
                      <a:pt x="2766" y="4438"/>
                      <a:pt x="2739" y="5539"/>
                      <a:pt x="2734" y="6645"/>
                    </a:cubicBezTo>
                    <a:cubicBezTo>
                      <a:pt x="2561" y="6823"/>
                      <a:pt x="2385" y="6995"/>
                      <a:pt x="2207" y="7173"/>
                    </a:cubicBezTo>
                    <a:cubicBezTo>
                      <a:pt x="1993" y="7188"/>
                      <a:pt x="1762" y="7188"/>
                      <a:pt x="1665" y="7441"/>
                    </a:cubicBezTo>
                    <a:cubicBezTo>
                      <a:pt x="1450" y="7456"/>
                      <a:pt x="1224" y="7456"/>
                      <a:pt x="1128" y="7704"/>
                    </a:cubicBezTo>
                    <a:cubicBezTo>
                      <a:pt x="910" y="7721"/>
                      <a:pt x="687" y="7731"/>
                      <a:pt x="593" y="7985"/>
                    </a:cubicBezTo>
                    <a:lnTo>
                      <a:pt x="593" y="7985"/>
                    </a:lnTo>
                    <a:cubicBezTo>
                      <a:pt x="85" y="8485"/>
                      <a:pt x="399" y="9202"/>
                      <a:pt x="139" y="9794"/>
                    </a:cubicBezTo>
                    <a:cubicBezTo>
                      <a:pt x="0" y="10113"/>
                      <a:pt x="322" y="10417"/>
                      <a:pt x="754" y="10417"/>
                    </a:cubicBezTo>
                    <a:cubicBezTo>
                      <a:pt x="789" y="10417"/>
                      <a:pt x="824" y="10416"/>
                      <a:pt x="859" y="10412"/>
                    </a:cubicBezTo>
                    <a:cubicBezTo>
                      <a:pt x="859" y="10954"/>
                      <a:pt x="939" y="11486"/>
                      <a:pt x="934" y="12034"/>
                    </a:cubicBezTo>
                    <a:cubicBezTo>
                      <a:pt x="917" y="13447"/>
                      <a:pt x="569" y="14897"/>
                      <a:pt x="1143" y="16288"/>
                    </a:cubicBezTo>
                    <a:lnTo>
                      <a:pt x="1122" y="16268"/>
                    </a:lnTo>
                    <a:lnTo>
                      <a:pt x="1122" y="16268"/>
                    </a:lnTo>
                    <a:cubicBezTo>
                      <a:pt x="1209" y="16450"/>
                      <a:pt x="1312" y="16600"/>
                      <a:pt x="1491" y="16600"/>
                    </a:cubicBezTo>
                    <a:cubicBezTo>
                      <a:pt x="1544" y="16600"/>
                      <a:pt x="1603" y="16587"/>
                      <a:pt x="1670" y="16558"/>
                    </a:cubicBezTo>
                    <a:cubicBezTo>
                      <a:pt x="2020" y="17181"/>
                      <a:pt x="2965" y="16918"/>
                      <a:pt x="3270" y="17605"/>
                    </a:cubicBezTo>
                    <a:cubicBezTo>
                      <a:pt x="4217" y="18212"/>
                      <a:pt x="5420" y="18512"/>
                      <a:pt x="5710" y="19861"/>
                    </a:cubicBezTo>
                    <a:cubicBezTo>
                      <a:pt x="5752" y="20049"/>
                      <a:pt x="6210" y="20146"/>
                      <a:pt x="6478" y="20285"/>
                    </a:cubicBezTo>
                    <a:cubicBezTo>
                      <a:pt x="6761" y="20525"/>
                      <a:pt x="7004" y="20833"/>
                      <a:pt x="7407" y="20833"/>
                    </a:cubicBezTo>
                    <a:cubicBezTo>
                      <a:pt x="7448" y="20833"/>
                      <a:pt x="7492" y="20830"/>
                      <a:pt x="7537" y="20823"/>
                    </a:cubicBezTo>
                    <a:cubicBezTo>
                      <a:pt x="7626" y="21185"/>
                      <a:pt x="7830" y="21378"/>
                      <a:pt x="8163" y="21378"/>
                    </a:cubicBezTo>
                    <a:cubicBezTo>
                      <a:pt x="8211" y="21378"/>
                      <a:pt x="8262" y="21374"/>
                      <a:pt x="8316" y="21366"/>
                    </a:cubicBezTo>
                    <a:lnTo>
                      <a:pt x="8316" y="21366"/>
                    </a:lnTo>
                    <a:cubicBezTo>
                      <a:pt x="8154" y="21666"/>
                      <a:pt x="8423" y="21752"/>
                      <a:pt x="8601" y="21881"/>
                    </a:cubicBezTo>
                    <a:cubicBezTo>
                      <a:pt x="8611" y="22316"/>
                      <a:pt x="8568" y="22767"/>
                      <a:pt x="8648" y="23186"/>
                    </a:cubicBezTo>
                    <a:cubicBezTo>
                      <a:pt x="8713" y="23525"/>
                      <a:pt x="8702" y="23734"/>
                      <a:pt x="8568" y="23863"/>
                    </a:cubicBezTo>
                    <a:cubicBezTo>
                      <a:pt x="8589" y="24031"/>
                      <a:pt x="8606" y="24202"/>
                      <a:pt x="8611" y="24374"/>
                    </a:cubicBezTo>
                    <a:cubicBezTo>
                      <a:pt x="8869" y="24557"/>
                      <a:pt x="8896" y="24906"/>
                      <a:pt x="9132" y="25083"/>
                    </a:cubicBezTo>
                    <a:lnTo>
                      <a:pt x="9132" y="25078"/>
                    </a:lnTo>
                    <a:lnTo>
                      <a:pt x="9154" y="25094"/>
                    </a:lnTo>
                    <a:cubicBezTo>
                      <a:pt x="9143" y="25094"/>
                      <a:pt x="9143" y="25088"/>
                      <a:pt x="9132" y="25083"/>
                    </a:cubicBezTo>
                    <a:lnTo>
                      <a:pt x="9132" y="25083"/>
                    </a:lnTo>
                    <a:cubicBezTo>
                      <a:pt x="9229" y="25276"/>
                      <a:pt x="9372" y="25371"/>
                      <a:pt x="9563" y="25371"/>
                    </a:cubicBezTo>
                    <a:cubicBezTo>
                      <a:pt x="9595" y="25371"/>
                      <a:pt x="9629" y="25368"/>
                      <a:pt x="9664" y="25363"/>
                    </a:cubicBezTo>
                    <a:lnTo>
                      <a:pt x="9664" y="25336"/>
                    </a:lnTo>
                    <a:lnTo>
                      <a:pt x="9696" y="25363"/>
                    </a:lnTo>
                    <a:lnTo>
                      <a:pt x="9664" y="25363"/>
                    </a:lnTo>
                    <a:lnTo>
                      <a:pt x="9664" y="25883"/>
                    </a:lnTo>
                    <a:lnTo>
                      <a:pt x="9691" y="25856"/>
                    </a:lnTo>
                    <a:lnTo>
                      <a:pt x="9691" y="25856"/>
                    </a:lnTo>
                    <a:cubicBezTo>
                      <a:pt x="8584" y="26990"/>
                      <a:pt x="9342" y="29134"/>
                      <a:pt x="11013" y="29628"/>
                    </a:cubicBezTo>
                    <a:cubicBezTo>
                      <a:pt x="11006" y="29623"/>
                      <a:pt x="11001" y="29623"/>
                      <a:pt x="11001" y="29617"/>
                    </a:cubicBezTo>
                    <a:lnTo>
                      <a:pt x="11001" y="29617"/>
                    </a:lnTo>
                    <a:lnTo>
                      <a:pt x="11028" y="29633"/>
                    </a:lnTo>
                    <a:cubicBezTo>
                      <a:pt x="11018" y="29633"/>
                      <a:pt x="11018" y="29628"/>
                      <a:pt x="11013" y="29628"/>
                    </a:cubicBezTo>
                    <a:lnTo>
                      <a:pt x="11013" y="29628"/>
                    </a:lnTo>
                    <a:cubicBezTo>
                      <a:pt x="11174" y="29827"/>
                      <a:pt x="11370" y="29930"/>
                      <a:pt x="11603" y="29930"/>
                    </a:cubicBezTo>
                    <a:cubicBezTo>
                      <a:pt x="11672" y="29930"/>
                      <a:pt x="11744" y="29921"/>
                      <a:pt x="11819" y="29902"/>
                    </a:cubicBezTo>
                    <a:cubicBezTo>
                      <a:pt x="11819" y="29891"/>
                      <a:pt x="11819" y="29886"/>
                      <a:pt x="11812" y="29875"/>
                    </a:cubicBezTo>
                    <a:lnTo>
                      <a:pt x="11812" y="29875"/>
                    </a:lnTo>
                    <a:cubicBezTo>
                      <a:pt x="11816" y="29879"/>
                      <a:pt x="11819" y="29881"/>
                      <a:pt x="11822" y="29884"/>
                    </a:cubicBezTo>
                    <a:lnTo>
                      <a:pt x="11822" y="29884"/>
                    </a:lnTo>
                    <a:lnTo>
                      <a:pt x="11834" y="29902"/>
                    </a:lnTo>
                    <a:cubicBezTo>
                      <a:pt x="11834" y="29902"/>
                      <a:pt x="11833" y="29900"/>
                      <a:pt x="11831" y="29896"/>
                    </a:cubicBezTo>
                    <a:lnTo>
                      <a:pt x="11831" y="29896"/>
                    </a:lnTo>
                    <a:cubicBezTo>
                      <a:pt x="11832" y="29898"/>
                      <a:pt x="11833" y="29900"/>
                      <a:pt x="11834" y="29902"/>
                    </a:cubicBezTo>
                    <a:lnTo>
                      <a:pt x="11819" y="29902"/>
                    </a:lnTo>
                    <a:cubicBezTo>
                      <a:pt x="11834" y="30245"/>
                      <a:pt x="11915" y="30542"/>
                      <a:pt x="12065" y="30800"/>
                    </a:cubicBezTo>
                    <a:cubicBezTo>
                      <a:pt x="12345" y="30961"/>
                      <a:pt x="12657" y="31051"/>
                      <a:pt x="13016" y="31090"/>
                    </a:cubicBezTo>
                    <a:cubicBezTo>
                      <a:pt x="13123" y="30971"/>
                      <a:pt x="13301" y="30922"/>
                      <a:pt x="13548" y="30907"/>
                    </a:cubicBezTo>
                    <a:cubicBezTo>
                      <a:pt x="17626" y="30676"/>
                      <a:pt x="21703" y="30418"/>
                      <a:pt x="25781" y="30176"/>
                    </a:cubicBezTo>
                    <a:cubicBezTo>
                      <a:pt x="25858" y="30173"/>
                      <a:pt x="26186" y="30166"/>
                      <a:pt x="26478" y="30166"/>
                    </a:cubicBezTo>
                    <a:cubicBezTo>
                      <a:pt x="26694" y="30166"/>
                      <a:pt x="26889" y="30170"/>
                      <a:pt x="26946" y="30181"/>
                    </a:cubicBezTo>
                    <a:cubicBezTo>
                      <a:pt x="27043" y="30123"/>
                      <a:pt x="26758" y="27495"/>
                      <a:pt x="26634" y="27195"/>
                    </a:cubicBezTo>
                    <a:cubicBezTo>
                      <a:pt x="26597" y="27098"/>
                      <a:pt x="26560" y="27006"/>
                      <a:pt x="26527" y="26905"/>
                    </a:cubicBezTo>
                    <a:cubicBezTo>
                      <a:pt x="26485" y="26776"/>
                      <a:pt x="26436" y="26647"/>
                      <a:pt x="26388" y="26513"/>
                    </a:cubicBezTo>
                    <a:cubicBezTo>
                      <a:pt x="26049" y="25571"/>
                      <a:pt x="25673" y="24508"/>
                      <a:pt x="26049" y="23907"/>
                    </a:cubicBezTo>
                    <a:cubicBezTo>
                      <a:pt x="26683" y="22903"/>
                      <a:pt x="26592" y="21812"/>
                      <a:pt x="26517" y="20845"/>
                    </a:cubicBezTo>
                    <a:cubicBezTo>
                      <a:pt x="26425" y="19754"/>
                      <a:pt x="26361" y="18894"/>
                      <a:pt x="27129" y="18180"/>
                    </a:cubicBezTo>
                    <a:cubicBezTo>
                      <a:pt x="27258" y="18061"/>
                      <a:pt x="27316" y="17890"/>
                      <a:pt x="27296" y="17718"/>
                    </a:cubicBezTo>
                    <a:cubicBezTo>
                      <a:pt x="27177" y="16821"/>
                      <a:pt x="27494" y="15993"/>
                      <a:pt x="27822" y="15112"/>
                    </a:cubicBezTo>
                    <a:cubicBezTo>
                      <a:pt x="28075" y="14457"/>
                      <a:pt x="28327" y="13774"/>
                      <a:pt x="28412" y="13039"/>
                    </a:cubicBezTo>
                    <a:cubicBezTo>
                      <a:pt x="28445" y="12990"/>
                      <a:pt x="28477" y="12936"/>
                      <a:pt x="28509" y="12888"/>
                    </a:cubicBezTo>
                    <a:cubicBezTo>
                      <a:pt x="28870" y="12362"/>
                      <a:pt x="29310" y="11706"/>
                      <a:pt x="29181" y="10804"/>
                    </a:cubicBezTo>
                    <a:cubicBezTo>
                      <a:pt x="29160" y="10664"/>
                      <a:pt x="29084" y="10535"/>
                      <a:pt x="28972" y="10449"/>
                    </a:cubicBezTo>
                    <a:cubicBezTo>
                      <a:pt x="28875" y="10379"/>
                      <a:pt x="28767" y="10347"/>
                      <a:pt x="28655" y="10347"/>
                    </a:cubicBezTo>
                    <a:cubicBezTo>
                      <a:pt x="28623" y="10347"/>
                      <a:pt x="28595" y="10347"/>
                      <a:pt x="28568" y="10352"/>
                    </a:cubicBezTo>
                    <a:cubicBezTo>
                      <a:pt x="27349" y="10551"/>
                      <a:pt x="27323" y="11486"/>
                      <a:pt x="27311" y="11937"/>
                    </a:cubicBezTo>
                    <a:cubicBezTo>
                      <a:pt x="27306" y="12077"/>
                      <a:pt x="27301" y="12266"/>
                      <a:pt x="27264" y="12335"/>
                    </a:cubicBezTo>
                    <a:lnTo>
                      <a:pt x="24491" y="15123"/>
                    </a:lnTo>
                    <a:cubicBezTo>
                      <a:pt x="24653" y="14258"/>
                      <a:pt x="24975" y="13652"/>
                      <a:pt x="25511" y="13129"/>
                    </a:cubicBezTo>
                    <a:cubicBezTo>
                      <a:pt x="25555" y="13092"/>
                      <a:pt x="25598" y="13055"/>
                      <a:pt x="25640" y="13017"/>
                    </a:cubicBezTo>
                    <a:cubicBezTo>
                      <a:pt x="25856" y="12834"/>
                      <a:pt x="26151" y="12582"/>
                      <a:pt x="26173" y="12169"/>
                    </a:cubicBezTo>
                    <a:cubicBezTo>
                      <a:pt x="26173" y="12130"/>
                      <a:pt x="26168" y="12098"/>
                      <a:pt x="26162" y="12066"/>
                    </a:cubicBezTo>
                    <a:cubicBezTo>
                      <a:pt x="26001" y="12227"/>
                      <a:pt x="25759" y="12244"/>
                      <a:pt x="25614" y="12249"/>
                    </a:cubicBezTo>
                    <a:cubicBezTo>
                      <a:pt x="25667" y="12110"/>
                      <a:pt x="25635" y="11943"/>
                      <a:pt x="25421" y="11728"/>
                    </a:cubicBezTo>
                    <a:lnTo>
                      <a:pt x="25437" y="11728"/>
                    </a:lnTo>
                    <a:cubicBezTo>
                      <a:pt x="25206" y="11453"/>
                      <a:pt x="25195" y="11002"/>
                      <a:pt x="25034" y="10664"/>
                    </a:cubicBezTo>
                    <a:cubicBezTo>
                      <a:pt x="25039" y="10637"/>
                      <a:pt x="25039" y="10610"/>
                      <a:pt x="25045" y="10590"/>
                    </a:cubicBezTo>
                    <a:cubicBezTo>
                      <a:pt x="25028" y="10583"/>
                      <a:pt x="25007" y="10578"/>
                      <a:pt x="24985" y="10573"/>
                    </a:cubicBezTo>
                    <a:cubicBezTo>
                      <a:pt x="24853" y="10356"/>
                      <a:pt x="24638" y="10196"/>
                      <a:pt x="24216" y="10196"/>
                    </a:cubicBezTo>
                    <a:cubicBezTo>
                      <a:pt x="24210" y="10196"/>
                      <a:pt x="24203" y="10196"/>
                      <a:pt x="24196" y="10196"/>
                    </a:cubicBezTo>
                    <a:cubicBezTo>
                      <a:pt x="24045" y="10196"/>
                      <a:pt x="24196" y="9558"/>
                      <a:pt x="24276" y="9224"/>
                    </a:cubicBezTo>
                    <a:cubicBezTo>
                      <a:pt x="24459" y="8467"/>
                      <a:pt x="23959" y="8172"/>
                      <a:pt x="23567" y="7607"/>
                    </a:cubicBezTo>
                    <a:cubicBezTo>
                      <a:pt x="22407" y="5942"/>
                      <a:pt x="20656" y="6732"/>
                      <a:pt x="19307" y="6125"/>
                    </a:cubicBezTo>
                    <a:lnTo>
                      <a:pt x="19307" y="6135"/>
                    </a:lnTo>
                    <a:cubicBezTo>
                      <a:pt x="19065" y="6028"/>
                      <a:pt x="18931" y="5872"/>
                      <a:pt x="19012" y="5604"/>
                    </a:cubicBezTo>
                    <a:lnTo>
                      <a:pt x="19012" y="5604"/>
                    </a:lnTo>
                    <a:cubicBezTo>
                      <a:pt x="18983" y="5611"/>
                      <a:pt x="18958" y="5614"/>
                      <a:pt x="18935" y="5614"/>
                    </a:cubicBezTo>
                    <a:cubicBezTo>
                      <a:pt x="18790" y="5614"/>
                      <a:pt x="18752" y="5476"/>
                      <a:pt x="18705" y="5346"/>
                    </a:cubicBezTo>
                    <a:cubicBezTo>
                      <a:pt x="17872" y="5227"/>
                      <a:pt x="17034" y="5110"/>
                      <a:pt x="16202" y="4991"/>
                    </a:cubicBezTo>
                    <a:cubicBezTo>
                      <a:pt x="15471" y="4857"/>
                      <a:pt x="14740" y="4723"/>
                      <a:pt x="14011" y="4594"/>
                    </a:cubicBezTo>
                    <a:cubicBezTo>
                      <a:pt x="13521" y="4503"/>
                      <a:pt x="13059" y="4384"/>
                      <a:pt x="13145" y="3729"/>
                    </a:cubicBezTo>
                    <a:cubicBezTo>
                      <a:pt x="12823" y="3665"/>
                      <a:pt x="12839" y="3427"/>
                      <a:pt x="12876" y="3186"/>
                    </a:cubicBezTo>
                    <a:lnTo>
                      <a:pt x="12876" y="3186"/>
                    </a:lnTo>
                    <a:cubicBezTo>
                      <a:pt x="12762" y="3199"/>
                      <a:pt x="12650" y="3207"/>
                      <a:pt x="12539" y="3207"/>
                    </a:cubicBezTo>
                    <a:cubicBezTo>
                      <a:pt x="12249" y="3207"/>
                      <a:pt x="11969" y="3152"/>
                      <a:pt x="11705" y="2993"/>
                    </a:cubicBezTo>
                    <a:cubicBezTo>
                      <a:pt x="11700" y="2988"/>
                      <a:pt x="11695" y="2983"/>
                      <a:pt x="11695" y="2976"/>
                    </a:cubicBezTo>
                    <a:cubicBezTo>
                      <a:pt x="11625" y="2847"/>
                      <a:pt x="11609" y="2703"/>
                      <a:pt x="11651" y="2569"/>
                    </a:cubicBezTo>
                    <a:cubicBezTo>
                      <a:pt x="11673" y="2499"/>
                      <a:pt x="11705" y="2440"/>
                      <a:pt x="11748" y="2391"/>
                    </a:cubicBezTo>
                    <a:cubicBezTo>
                      <a:pt x="11259" y="2095"/>
                      <a:pt x="10787" y="1951"/>
                      <a:pt x="10309" y="1951"/>
                    </a:cubicBezTo>
                    <a:cubicBezTo>
                      <a:pt x="10088" y="1951"/>
                      <a:pt x="9868" y="1977"/>
                      <a:pt x="9642" y="2041"/>
                    </a:cubicBezTo>
                    <a:cubicBezTo>
                      <a:pt x="9707" y="1854"/>
                      <a:pt x="9771" y="1693"/>
                      <a:pt x="9841" y="1542"/>
                    </a:cubicBezTo>
                    <a:cubicBezTo>
                      <a:pt x="9858" y="1515"/>
                      <a:pt x="9878" y="1493"/>
                      <a:pt x="9895" y="1473"/>
                    </a:cubicBezTo>
                    <a:cubicBezTo>
                      <a:pt x="10357" y="893"/>
                      <a:pt x="10056" y="468"/>
                      <a:pt x="9836" y="268"/>
                    </a:cubicBezTo>
                    <a:cubicBezTo>
                      <a:pt x="9637" y="92"/>
                      <a:pt x="9401" y="0"/>
                      <a:pt x="9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469975" y="2837225"/>
                <a:ext cx="1216675" cy="526650"/>
              </a:xfrm>
              <a:custGeom>
                <a:avLst/>
                <a:gdLst/>
                <a:ahLst/>
                <a:cxnLst/>
                <a:rect l="l" t="t" r="r" b="b"/>
                <a:pathLst>
                  <a:path w="48667" h="21066" extrusionOk="0">
                    <a:moveTo>
                      <a:pt x="12097" y="15407"/>
                    </a:moveTo>
                    <a:lnTo>
                      <a:pt x="12097" y="15407"/>
                    </a:lnTo>
                    <a:cubicBezTo>
                      <a:pt x="12096" y="15407"/>
                      <a:pt x="12095" y="15408"/>
                      <a:pt x="12093" y="15408"/>
                    </a:cubicBezTo>
                    <a:cubicBezTo>
                      <a:pt x="12095" y="15408"/>
                      <a:pt x="12096" y="15408"/>
                      <a:pt x="12097" y="15407"/>
                    </a:cubicBezTo>
                    <a:close/>
                    <a:moveTo>
                      <a:pt x="45766" y="1"/>
                    </a:moveTo>
                    <a:cubicBezTo>
                      <a:pt x="45551" y="103"/>
                      <a:pt x="45321" y="140"/>
                      <a:pt x="45127" y="172"/>
                    </a:cubicBezTo>
                    <a:cubicBezTo>
                      <a:pt x="45073" y="184"/>
                      <a:pt x="45014" y="189"/>
                      <a:pt x="44960" y="199"/>
                    </a:cubicBezTo>
                    <a:cubicBezTo>
                      <a:pt x="44789" y="145"/>
                      <a:pt x="44605" y="113"/>
                      <a:pt x="44398" y="113"/>
                    </a:cubicBezTo>
                    <a:cubicBezTo>
                      <a:pt x="44235" y="113"/>
                      <a:pt x="44058" y="133"/>
                      <a:pt x="43864" y="179"/>
                    </a:cubicBezTo>
                    <a:cubicBezTo>
                      <a:pt x="37783" y="1623"/>
                      <a:pt x="31691" y="3026"/>
                      <a:pt x="25475" y="3799"/>
                    </a:cubicBezTo>
                    <a:cubicBezTo>
                      <a:pt x="21784" y="4256"/>
                      <a:pt x="18142" y="5072"/>
                      <a:pt x="14414" y="5163"/>
                    </a:cubicBezTo>
                    <a:cubicBezTo>
                      <a:pt x="13990" y="5175"/>
                      <a:pt x="13715" y="5319"/>
                      <a:pt x="13559" y="5567"/>
                    </a:cubicBezTo>
                    <a:cubicBezTo>
                      <a:pt x="13356" y="5599"/>
                      <a:pt x="13145" y="5631"/>
                      <a:pt x="12942" y="5664"/>
                    </a:cubicBezTo>
                    <a:cubicBezTo>
                      <a:pt x="13006" y="5716"/>
                      <a:pt x="13060" y="5803"/>
                      <a:pt x="13098" y="5942"/>
                    </a:cubicBezTo>
                    <a:cubicBezTo>
                      <a:pt x="13254" y="6475"/>
                      <a:pt x="13313" y="7102"/>
                      <a:pt x="12565" y="7372"/>
                    </a:cubicBezTo>
                    <a:cubicBezTo>
                      <a:pt x="12469" y="7404"/>
                      <a:pt x="12416" y="7543"/>
                      <a:pt x="12340" y="7645"/>
                    </a:cubicBezTo>
                    <a:cubicBezTo>
                      <a:pt x="12077" y="7737"/>
                      <a:pt x="12077" y="7962"/>
                      <a:pt x="12066" y="8183"/>
                    </a:cubicBezTo>
                    <a:cubicBezTo>
                      <a:pt x="11808" y="8280"/>
                      <a:pt x="11814" y="8510"/>
                      <a:pt x="11798" y="8731"/>
                    </a:cubicBezTo>
                    <a:cubicBezTo>
                      <a:pt x="11464" y="9172"/>
                      <a:pt x="10787" y="8768"/>
                      <a:pt x="10470" y="9247"/>
                    </a:cubicBezTo>
                    <a:cubicBezTo>
                      <a:pt x="10321" y="9274"/>
                      <a:pt x="10122" y="9252"/>
                      <a:pt x="10186" y="9499"/>
                    </a:cubicBezTo>
                    <a:cubicBezTo>
                      <a:pt x="10128" y="9476"/>
                      <a:pt x="10075" y="9466"/>
                      <a:pt x="10028" y="9466"/>
                    </a:cubicBezTo>
                    <a:cubicBezTo>
                      <a:pt x="9851" y="9466"/>
                      <a:pt x="9750" y="9611"/>
                      <a:pt x="9664" y="9789"/>
                    </a:cubicBezTo>
                    <a:cubicBezTo>
                      <a:pt x="9106" y="10246"/>
                      <a:pt x="8037" y="9827"/>
                      <a:pt x="7801" y="10841"/>
                    </a:cubicBezTo>
                    <a:cubicBezTo>
                      <a:pt x="7749" y="10833"/>
                      <a:pt x="7698" y="10827"/>
                      <a:pt x="7649" y="10827"/>
                    </a:cubicBezTo>
                    <a:cubicBezTo>
                      <a:pt x="7467" y="10827"/>
                      <a:pt x="7322" y="10902"/>
                      <a:pt x="7258" y="11132"/>
                    </a:cubicBezTo>
                    <a:cubicBezTo>
                      <a:pt x="6995" y="11438"/>
                      <a:pt x="6651" y="11701"/>
                      <a:pt x="6721" y="12180"/>
                    </a:cubicBezTo>
                    <a:cubicBezTo>
                      <a:pt x="6667" y="12175"/>
                      <a:pt x="6615" y="12173"/>
                      <a:pt x="6563" y="12173"/>
                    </a:cubicBezTo>
                    <a:cubicBezTo>
                      <a:pt x="6173" y="12173"/>
                      <a:pt x="5853" y="12308"/>
                      <a:pt x="5667" y="12711"/>
                    </a:cubicBezTo>
                    <a:cubicBezTo>
                      <a:pt x="5616" y="12694"/>
                      <a:pt x="5569" y="12686"/>
                      <a:pt x="5526" y="12686"/>
                    </a:cubicBezTo>
                    <a:cubicBezTo>
                      <a:pt x="5340" y="12686"/>
                      <a:pt x="5224" y="12830"/>
                      <a:pt x="5119" y="12996"/>
                    </a:cubicBezTo>
                    <a:lnTo>
                      <a:pt x="5126" y="12996"/>
                    </a:lnTo>
                    <a:cubicBezTo>
                      <a:pt x="5039" y="13082"/>
                      <a:pt x="4958" y="13162"/>
                      <a:pt x="4873" y="13249"/>
                    </a:cubicBezTo>
                    <a:cubicBezTo>
                      <a:pt x="4256" y="13459"/>
                      <a:pt x="3616" y="13641"/>
                      <a:pt x="3014" y="13898"/>
                    </a:cubicBezTo>
                    <a:cubicBezTo>
                      <a:pt x="2434" y="14146"/>
                      <a:pt x="1687" y="14258"/>
                      <a:pt x="1655" y="15123"/>
                    </a:cubicBezTo>
                    <a:cubicBezTo>
                      <a:pt x="1231" y="15361"/>
                      <a:pt x="1499" y="15683"/>
                      <a:pt x="1553" y="15973"/>
                    </a:cubicBezTo>
                    <a:cubicBezTo>
                      <a:pt x="1542" y="16063"/>
                      <a:pt x="1531" y="16150"/>
                      <a:pt x="1521" y="16236"/>
                    </a:cubicBezTo>
                    <a:cubicBezTo>
                      <a:pt x="1462" y="16241"/>
                      <a:pt x="1407" y="16251"/>
                      <a:pt x="1355" y="16268"/>
                    </a:cubicBezTo>
                    <a:cubicBezTo>
                      <a:pt x="1333" y="16273"/>
                      <a:pt x="1311" y="16284"/>
                      <a:pt x="1290" y="16289"/>
                    </a:cubicBezTo>
                    <a:cubicBezTo>
                      <a:pt x="1263" y="16306"/>
                      <a:pt x="1231" y="16316"/>
                      <a:pt x="1204" y="16333"/>
                    </a:cubicBezTo>
                    <a:cubicBezTo>
                      <a:pt x="1166" y="16348"/>
                      <a:pt x="1139" y="16370"/>
                      <a:pt x="1107" y="16392"/>
                    </a:cubicBezTo>
                    <a:cubicBezTo>
                      <a:pt x="1090" y="16397"/>
                      <a:pt x="1080" y="16407"/>
                      <a:pt x="1064" y="16418"/>
                    </a:cubicBezTo>
                    <a:cubicBezTo>
                      <a:pt x="1058" y="16418"/>
                      <a:pt x="1058" y="16424"/>
                      <a:pt x="1053" y="16424"/>
                    </a:cubicBezTo>
                    <a:cubicBezTo>
                      <a:pt x="844" y="16585"/>
                      <a:pt x="666" y="16799"/>
                      <a:pt x="440" y="16933"/>
                    </a:cubicBezTo>
                    <a:cubicBezTo>
                      <a:pt x="301" y="17198"/>
                      <a:pt x="167" y="17449"/>
                      <a:pt x="1" y="17659"/>
                    </a:cubicBezTo>
                    <a:cubicBezTo>
                      <a:pt x="38" y="17761"/>
                      <a:pt x="81" y="17858"/>
                      <a:pt x="135" y="17939"/>
                    </a:cubicBezTo>
                    <a:cubicBezTo>
                      <a:pt x="167" y="17992"/>
                      <a:pt x="199" y="18041"/>
                      <a:pt x="242" y="18084"/>
                    </a:cubicBezTo>
                    <a:cubicBezTo>
                      <a:pt x="388" y="18240"/>
                      <a:pt x="575" y="18336"/>
                      <a:pt x="800" y="18390"/>
                    </a:cubicBezTo>
                    <a:cubicBezTo>
                      <a:pt x="3036" y="18094"/>
                      <a:pt x="5265" y="17788"/>
                      <a:pt x="7500" y="17476"/>
                    </a:cubicBezTo>
                    <a:cubicBezTo>
                      <a:pt x="7586" y="17465"/>
                      <a:pt x="7664" y="17459"/>
                      <a:pt x="7735" y="17459"/>
                    </a:cubicBezTo>
                    <a:cubicBezTo>
                      <a:pt x="7860" y="17459"/>
                      <a:pt x="7962" y="17477"/>
                      <a:pt x="8047" y="17514"/>
                    </a:cubicBezTo>
                    <a:cubicBezTo>
                      <a:pt x="8069" y="17509"/>
                      <a:pt x="8085" y="17509"/>
                      <a:pt x="8107" y="17503"/>
                    </a:cubicBezTo>
                    <a:cubicBezTo>
                      <a:pt x="8144" y="17449"/>
                      <a:pt x="8176" y="17396"/>
                      <a:pt x="8214" y="17337"/>
                    </a:cubicBezTo>
                    <a:cubicBezTo>
                      <a:pt x="8290" y="17203"/>
                      <a:pt x="8381" y="17057"/>
                      <a:pt x="8483" y="16918"/>
                    </a:cubicBezTo>
                    <a:cubicBezTo>
                      <a:pt x="8821" y="16869"/>
                      <a:pt x="9160" y="16826"/>
                      <a:pt x="9498" y="16784"/>
                    </a:cubicBezTo>
                    <a:cubicBezTo>
                      <a:pt x="9912" y="16611"/>
                      <a:pt x="10326" y="16440"/>
                      <a:pt x="10740" y="16273"/>
                    </a:cubicBezTo>
                    <a:cubicBezTo>
                      <a:pt x="10779" y="16026"/>
                      <a:pt x="10885" y="15890"/>
                      <a:pt x="11072" y="15890"/>
                    </a:cubicBezTo>
                    <a:cubicBezTo>
                      <a:pt x="11133" y="15890"/>
                      <a:pt x="11203" y="15904"/>
                      <a:pt x="11282" y="15934"/>
                    </a:cubicBezTo>
                    <a:cubicBezTo>
                      <a:pt x="11349" y="15508"/>
                      <a:pt x="11618" y="15393"/>
                      <a:pt x="11970" y="15393"/>
                    </a:cubicBezTo>
                    <a:cubicBezTo>
                      <a:pt x="12012" y="15393"/>
                      <a:pt x="12055" y="15395"/>
                      <a:pt x="12099" y="15398"/>
                    </a:cubicBezTo>
                    <a:cubicBezTo>
                      <a:pt x="12099" y="15401"/>
                      <a:pt x="12099" y="15405"/>
                      <a:pt x="12097" y="15407"/>
                    </a:cubicBezTo>
                    <a:lnTo>
                      <a:pt x="12097" y="15407"/>
                    </a:lnTo>
                    <a:cubicBezTo>
                      <a:pt x="13170" y="14982"/>
                      <a:pt x="14273" y="14809"/>
                      <a:pt x="15396" y="14809"/>
                    </a:cubicBezTo>
                    <a:cubicBezTo>
                      <a:pt x="15847" y="14809"/>
                      <a:pt x="16300" y="14836"/>
                      <a:pt x="16756" y="14887"/>
                    </a:cubicBezTo>
                    <a:cubicBezTo>
                      <a:pt x="17154" y="14791"/>
                      <a:pt x="17551" y="14699"/>
                      <a:pt x="17948" y="14602"/>
                    </a:cubicBezTo>
                    <a:cubicBezTo>
                      <a:pt x="18330" y="14522"/>
                      <a:pt x="18722" y="14409"/>
                      <a:pt x="19098" y="14355"/>
                    </a:cubicBezTo>
                    <a:cubicBezTo>
                      <a:pt x="19356" y="14399"/>
                      <a:pt x="19624" y="14431"/>
                      <a:pt x="19899" y="14468"/>
                    </a:cubicBezTo>
                    <a:cubicBezTo>
                      <a:pt x="20018" y="14479"/>
                      <a:pt x="20135" y="14495"/>
                      <a:pt x="20259" y="14511"/>
                    </a:cubicBezTo>
                    <a:cubicBezTo>
                      <a:pt x="20479" y="14635"/>
                      <a:pt x="20688" y="14833"/>
                      <a:pt x="20881" y="15135"/>
                    </a:cubicBezTo>
                    <a:cubicBezTo>
                      <a:pt x="20946" y="15111"/>
                      <a:pt x="21004" y="15100"/>
                      <a:pt x="21057" y="15100"/>
                    </a:cubicBezTo>
                    <a:cubicBezTo>
                      <a:pt x="21235" y="15100"/>
                      <a:pt x="21352" y="15225"/>
                      <a:pt x="21436" y="15419"/>
                    </a:cubicBezTo>
                    <a:cubicBezTo>
                      <a:pt x="21429" y="15419"/>
                      <a:pt x="21424" y="15425"/>
                      <a:pt x="21424" y="15425"/>
                    </a:cubicBezTo>
                    <a:cubicBezTo>
                      <a:pt x="21585" y="15763"/>
                      <a:pt x="21790" y="15999"/>
                      <a:pt x="22032" y="16144"/>
                    </a:cubicBezTo>
                    <a:cubicBezTo>
                      <a:pt x="22037" y="16155"/>
                      <a:pt x="22037" y="16160"/>
                      <a:pt x="22042" y="16172"/>
                    </a:cubicBezTo>
                    <a:lnTo>
                      <a:pt x="22081" y="16172"/>
                    </a:lnTo>
                    <a:cubicBezTo>
                      <a:pt x="22276" y="16278"/>
                      <a:pt x="22496" y="16329"/>
                      <a:pt x="22737" y="16329"/>
                    </a:cubicBezTo>
                    <a:cubicBezTo>
                      <a:pt x="22959" y="16329"/>
                      <a:pt x="23198" y="16286"/>
                      <a:pt x="23455" y="16204"/>
                    </a:cubicBezTo>
                    <a:cubicBezTo>
                      <a:pt x="23637" y="16144"/>
                      <a:pt x="23836" y="16065"/>
                      <a:pt x="24035" y="16065"/>
                    </a:cubicBezTo>
                    <a:cubicBezTo>
                      <a:pt x="24177" y="16065"/>
                      <a:pt x="24320" y="16106"/>
                      <a:pt x="24454" y="16224"/>
                    </a:cubicBezTo>
                    <a:cubicBezTo>
                      <a:pt x="24577" y="16253"/>
                      <a:pt x="24696" y="16265"/>
                      <a:pt x="24811" y="16265"/>
                    </a:cubicBezTo>
                    <a:cubicBezTo>
                      <a:pt x="25002" y="16265"/>
                      <a:pt x="25185" y="16231"/>
                      <a:pt x="25362" y="16177"/>
                    </a:cubicBezTo>
                    <a:cubicBezTo>
                      <a:pt x="25459" y="16144"/>
                      <a:pt x="25555" y="16112"/>
                      <a:pt x="25647" y="16075"/>
                    </a:cubicBezTo>
                    <a:cubicBezTo>
                      <a:pt x="25787" y="16021"/>
                      <a:pt x="25927" y="15961"/>
                      <a:pt x="26066" y="15902"/>
                    </a:cubicBezTo>
                    <a:cubicBezTo>
                      <a:pt x="26297" y="15805"/>
                      <a:pt x="26534" y="15715"/>
                      <a:pt x="26775" y="15666"/>
                    </a:cubicBezTo>
                    <a:cubicBezTo>
                      <a:pt x="27098" y="15623"/>
                      <a:pt x="27454" y="15388"/>
                      <a:pt x="27768" y="15388"/>
                    </a:cubicBezTo>
                    <a:cubicBezTo>
                      <a:pt x="27998" y="15388"/>
                      <a:pt x="28205" y="15514"/>
                      <a:pt x="28360" y="15934"/>
                    </a:cubicBezTo>
                    <a:cubicBezTo>
                      <a:pt x="28428" y="15921"/>
                      <a:pt x="28491" y="15915"/>
                      <a:pt x="28550" y="15915"/>
                    </a:cubicBezTo>
                    <a:cubicBezTo>
                      <a:pt x="28879" y="15915"/>
                      <a:pt x="29075" y="16112"/>
                      <a:pt x="29165" y="16467"/>
                    </a:cubicBezTo>
                    <a:cubicBezTo>
                      <a:pt x="29221" y="16452"/>
                      <a:pt x="29274" y="16444"/>
                      <a:pt x="29323" y="16444"/>
                    </a:cubicBezTo>
                    <a:cubicBezTo>
                      <a:pt x="29499" y="16444"/>
                      <a:pt x="29627" y="16542"/>
                      <a:pt x="29703" y="16735"/>
                    </a:cubicBezTo>
                    <a:cubicBezTo>
                      <a:pt x="29983" y="16816"/>
                      <a:pt x="30300" y="16848"/>
                      <a:pt x="30236" y="17267"/>
                    </a:cubicBezTo>
                    <a:cubicBezTo>
                      <a:pt x="30301" y="17255"/>
                      <a:pt x="30363" y="17249"/>
                      <a:pt x="30421" y="17249"/>
                    </a:cubicBezTo>
                    <a:cubicBezTo>
                      <a:pt x="30748" y="17249"/>
                      <a:pt x="30944" y="17442"/>
                      <a:pt x="31035" y="17799"/>
                    </a:cubicBezTo>
                    <a:cubicBezTo>
                      <a:pt x="31089" y="17785"/>
                      <a:pt x="31140" y="17778"/>
                      <a:pt x="31188" y="17778"/>
                    </a:cubicBezTo>
                    <a:cubicBezTo>
                      <a:pt x="31365" y="17778"/>
                      <a:pt x="31492" y="17874"/>
                      <a:pt x="31573" y="18073"/>
                    </a:cubicBezTo>
                    <a:cubicBezTo>
                      <a:pt x="31847" y="18148"/>
                      <a:pt x="32170" y="18185"/>
                      <a:pt x="32105" y="18604"/>
                    </a:cubicBezTo>
                    <a:cubicBezTo>
                      <a:pt x="32172" y="18591"/>
                      <a:pt x="32235" y="18585"/>
                      <a:pt x="32293" y="18585"/>
                    </a:cubicBezTo>
                    <a:cubicBezTo>
                      <a:pt x="32618" y="18585"/>
                      <a:pt x="32814" y="18782"/>
                      <a:pt x="32904" y="19137"/>
                    </a:cubicBezTo>
                    <a:cubicBezTo>
                      <a:pt x="32961" y="19122"/>
                      <a:pt x="33013" y="19114"/>
                      <a:pt x="33062" y="19114"/>
                    </a:cubicBezTo>
                    <a:cubicBezTo>
                      <a:pt x="33236" y="19114"/>
                      <a:pt x="33362" y="19212"/>
                      <a:pt x="33442" y="19405"/>
                    </a:cubicBezTo>
                    <a:cubicBezTo>
                      <a:pt x="33717" y="19486"/>
                      <a:pt x="34039" y="19524"/>
                      <a:pt x="33975" y="19938"/>
                    </a:cubicBezTo>
                    <a:cubicBezTo>
                      <a:pt x="34042" y="19924"/>
                      <a:pt x="34106" y="19918"/>
                      <a:pt x="34165" y="19918"/>
                    </a:cubicBezTo>
                    <a:cubicBezTo>
                      <a:pt x="34489" y="19918"/>
                      <a:pt x="34683" y="20114"/>
                      <a:pt x="34769" y="20469"/>
                    </a:cubicBezTo>
                    <a:cubicBezTo>
                      <a:pt x="34974" y="20506"/>
                      <a:pt x="35167" y="20523"/>
                      <a:pt x="35366" y="20523"/>
                    </a:cubicBezTo>
                    <a:cubicBezTo>
                      <a:pt x="35413" y="20679"/>
                      <a:pt x="35446" y="20866"/>
                      <a:pt x="35381" y="21059"/>
                    </a:cubicBezTo>
                    <a:cubicBezTo>
                      <a:pt x="35393" y="21059"/>
                      <a:pt x="35403" y="21066"/>
                      <a:pt x="35413" y="21066"/>
                    </a:cubicBezTo>
                    <a:cubicBezTo>
                      <a:pt x="36021" y="21066"/>
                      <a:pt x="36601" y="20937"/>
                      <a:pt x="37166" y="20813"/>
                    </a:cubicBezTo>
                    <a:cubicBezTo>
                      <a:pt x="37353" y="20776"/>
                      <a:pt x="37536" y="20732"/>
                      <a:pt x="37724" y="20700"/>
                    </a:cubicBezTo>
                    <a:cubicBezTo>
                      <a:pt x="38492" y="20555"/>
                      <a:pt x="39029" y="19975"/>
                      <a:pt x="39029" y="19287"/>
                    </a:cubicBezTo>
                    <a:cubicBezTo>
                      <a:pt x="39035" y="17751"/>
                      <a:pt x="39926" y="16762"/>
                      <a:pt x="40958" y="15618"/>
                    </a:cubicBezTo>
                    <a:cubicBezTo>
                      <a:pt x="41076" y="15489"/>
                      <a:pt x="41188" y="15366"/>
                      <a:pt x="41302" y="15237"/>
                    </a:cubicBezTo>
                    <a:cubicBezTo>
                      <a:pt x="42366" y="14039"/>
                      <a:pt x="43300" y="13104"/>
                      <a:pt x="44853" y="12948"/>
                    </a:cubicBezTo>
                    <a:cubicBezTo>
                      <a:pt x="45782" y="12851"/>
                      <a:pt x="46384" y="12061"/>
                      <a:pt x="46454" y="10831"/>
                    </a:cubicBezTo>
                    <a:cubicBezTo>
                      <a:pt x="46464" y="10654"/>
                      <a:pt x="46384" y="10482"/>
                      <a:pt x="46239" y="10375"/>
                    </a:cubicBezTo>
                    <a:cubicBezTo>
                      <a:pt x="46142" y="10305"/>
                      <a:pt x="46035" y="10268"/>
                      <a:pt x="45922" y="10268"/>
                    </a:cubicBezTo>
                    <a:cubicBezTo>
                      <a:pt x="45857" y="10268"/>
                      <a:pt x="45793" y="10278"/>
                      <a:pt x="45733" y="10300"/>
                    </a:cubicBezTo>
                    <a:cubicBezTo>
                      <a:pt x="45470" y="10402"/>
                      <a:pt x="45218" y="10504"/>
                      <a:pt x="44971" y="10611"/>
                    </a:cubicBezTo>
                    <a:cubicBezTo>
                      <a:pt x="44799" y="10687"/>
                      <a:pt x="44627" y="10756"/>
                      <a:pt x="44466" y="10821"/>
                    </a:cubicBezTo>
                    <a:cubicBezTo>
                      <a:pt x="44761" y="10288"/>
                      <a:pt x="44944" y="9450"/>
                      <a:pt x="44837" y="9058"/>
                    </a:cubicBezTo>
                    <a:cubicBezTo>
                      <a:pt x="44766" y="8817"/>
                      <a:pt x="44605" y="8709"/>
                      <a:pt x="44515" y="8666"/>
                    </a:cubicBezTo>
                    <a:cubicBezTo>
                      <a:pt x="44203" y="8516"/>
                      <a:pt x="44154" y="8495"/>
                      <a:pt x="44272" y="8188"/>
                    </a:cubicBezTo>
                    <a:lnTo>
                      <a:pt x="44272" y="8188"/>
                    </a:lnTo>
                    <a:cubicBezTo>
                      <a:pt x="44644" y="8430"/>
                      <a:pt x="45063" y="8473"/>
                      <a:pt x="45411" y="8478"/>
                    </a:cubicBezTo>
                    <a:cubicBezTo>
                      <a:pt x="46346" y="8478"/>
                      <a:pt x="47319" y="7839"/>
                      <a:pt x="47952" y="6819"/>
                    </a:cubicBezTo>
                    <a:cubicBezTo>
                      <a:pt x="48544" y="5862"/>
                      <a:pt x="48666" y="4831"/>
                      <a:pt x="48280" y="4057"/>
                    </a:cubicBezTo>
                    <a:cubicBezTo>
                      <a:pt x="48022" y="3546"/>
                      <a:pt x="47694" y="3439"/>
                      <a:pt x="47458" y="3439"/>
                    </a:cubicBezTo>
                    <a:cubicBezTo>
                      <a:pt x="47211" y="3439"/>
                      <a:pt x="46856" y="3563"/>
                      <a:pt x="46588" y="4137"/>
                    </a:cubicBezTo>
                    <a:lnTo>
                      <a:pt x="46539" y="4234"/>
                    </a:lnTo>
                    <a:cubicBezTo>
                      <a:pt x="46405" y="3911"/>
                      <a:pt x="46120" y="3402"/>
                      <a:pt x="45514" y="3402"/>
                    </a:cubicBezTo>
                    <a:cubicBezTo>
                      <a:pt x="45218" y="3402"/>
                      <a:pt x="44955" y="3525"/>
                      <a:pt x="44697" y="3648"/>
                    </a:cubicBezTo>
                    <a:cubicBezTo>
                      <a:pt x="44697" y="3648"/>
                      <a:pt x="44278" y="3847"/>
                      <a:pt x="44144" y="3906"/>
                    </a:cubicBezTo>
                    <a:cubicBezTo>
                      <a:pt x="44342" y="3750"/>
                      <a:pt x="44520" y="3584"/>
                      <a:pt x="44691" y="3423"/>
                    </a:cubicBezTo>
                    <a:cubicBezTo>
                      <a:pt x="45218" y="2929"/>
                      <a:pt x="45669" y="2500"/>
                      <a:pt x="46346" y="2500"/>
                    </a:cubicBezTo>
                    <a:lnTo>
                      <a:pt x="46449" y="2500"/>
                    </a:lnTo>
                    <a:cubicBezTo>
                      <a:pt x="46846" y="2500"/>
                      <a:pt x="47201" y="2225"/>
                      <a:pt x="47308" y="1838"/>
                    </a:cubicBezTo>
                    <a:cubicBezTo>
                      <a:pt x="47416" y="1446"/>
                      <a:pt x="47255" y="1054"/>
                      <a:pt x="46894" y="839"/>
                    </a:cubicBezTo>
                    <a:cubicBezTo>
                      <a:pt x="46712" y="727"/>
                      <a:pt x="46529" y="581"/>
                      <a:pt x="46341" y="430"/>
                    </a:cubicBezTo>
                    <a:cubicBezTo>
                      <a:pt x="46164" y="286"/>
                      <a:pt x="45976" y="135"/>
                      <a:pt x="457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531200" y="3340750"/>
                <a:ext cx="490225" cy="851900"/>
              </a:xfrm>
              <a:custGeom>
                <a:avLst/>
                <a:gdLst/>
                <a:ahLst/>
                <a:cxnLst/>
                <a:rect l="l" t="t" r="r" b="b"/>
                <a:pathLst>
                  <a:path w="19609" h="34076" extrusionOk="0">
                    <a:moveTo>
                      <a:pt x="18061" y="0"/>
                    </a:moveTo>
                    <a:cubicBezTo>
                      <a:pt x="15413" y="209"/>
                      <a:pt x="12764" y="403"/>
                      <a:pt x="10110" y="591"/>
                    </a:cubicBezTo>
                    <a:cubicBezTo>
                      <a:pt x="9570" y="630"/>
                      <a:pt x="8963" y="736"/>
                      <a:pt x="8414" y="736"/>
                    </a:cubicBezTo>
                    <a:cubicBezTo>
                      <a:pt x="8056" y="736"/>
                      <a:pt x="7724" y="691"/>
                      <a:pt x="7451" y="553"/>
                    </a:cubicBezTo>
                    <a:cubicBezTo>
                      <a:pt x="7236" y="586"/>
                      <a:pt x="7015" y="628"/>
                      <a:pt x="6801" y="693"/>
                    </a:cubicBezTo>
                    <a:cubicBezTo>
                      <a:pt x="6623" y="742"/>
                      <a:pt x="6447" y="801"/>
                      <a:pt x="6274" y="876"/>
                    </a:cubicBezTo>
                    <a:cubicBezTo>
                      <a:pt x="5968" y="1322"/>
                      <a:pt x="5609" y="1746"/>
                      <a:pt x="5307" y="2192"/>
                    </a:cubicBezTo>
                    <a:cubicBezTo>
                      <a:pt x="4442" y="2837"/>
                      <a:pt x="4925" y="3794"/>
                      <a:pt x="4764" y="4605"/>
                    </a:cubicBezTo>
                    <a:cubicBezTo>
                      <a:pt x="4593" y="4776"/>
                      <a:pt x="4416" y="4947"/>
                      <a:pt x="4243" y="5120"/>
                    </a:cubicBezTo>
                    <a:cubicBezTo>
                      <a:pt x="3152" y="5308"/>
                      <a:pt x="3105" y="6221"/>
                      <a:pt x="2906" y="7037"/>
                    </a:cubicBezTo>
                    <a:cubicBezTo>
                      <a:pt x="2857" y="7613"/>
                      <a:pt x="2353" y="8086"/>
                      <a:pt x="2202" y="8634"/>
                    </a:cubicBezTo>
                    <a:cubicBezTo>
                      <a:pt x="2165" y="8751"/>
                      <a:pt x="2148" y="8875"/>
                      <a:pt x="2153" y="9004"/>
                    </a:cubicBezTo>
                    <a:cubicBezTo>
                      <a:pt x="2165" y="9170"/>
                      <a:pt x="2213" y="9348"/>
                      <a:pt x="2326" y="9536"/>
                    </a:cubicBezTo>
                    <a:cubicBezTo>
                      <a:pt x="2224" y="9660"/>
                      <a:pt x="2127" y="9782"/>
                      <a:pt x="2036" y="9906"/>
                    </a:cubicBezTo>
                    <a:cubicBezTo>
                      <a:pt x="1471" y="10412"/>
                      <a:pt x="484" y="10777"/>
                      <a:pt x="1558" y="11813"/>
                    </a:cubicBezTo>
                    <a:cubicBezTo>
                      <a:pt x="1627" y="12232"/>
                      <a:pt x="1563" y="12710"/>
                      <a:pt x="2095" y="12888"/>
                    </a:cubicBezTo>
                    <a:cubicBezTo>
                      <a:pt x="2095" y="13102"/>
                      <a:pt x="2106" y="13318"/>
                      <a:pt x="2084" y="13533"/>
                    </a:cubicBezTo>
                    <a:cubicBezTo>
                      <a:pt x="2036" y="14108"/>
                      <a:pt x="1875" y="14495"/>
                      <a:pt x="1600" y="14741"/>
                    </a:cubicBezTo>
                    <a:cubicBezTo>
                      <a:pt x="1617" y="14946"/>
                      <a:pt x="1638" y="15145"/>
                      <a:pt x="1676" y="15343"/>
                    </a:cubicBezTo>
                    <a:cubicBezTo>
                      <a:pt x="1687" y="15403"/>
                      <a:pt x="1697" y="15462"/>
                      <a:pt x="1708" y="15520"/>
                    </a:cubicBezTo>
                    <a:cubicBezTo>
                      <a:pt x="2379" y="16068"/>
                      <a:pt x="2428" y="17325"/>
                      <a:pt x="2654" y="18287"/>
                    </a:cubicBezTo>
                    <a:cubicBezTo>
                      <a:pt x="2675" y="18368"/>
                      <a:pt x="2798" y="18427"/>
                      <a:pt x="2889" y="18492"/>
                    </a:cubicBezTo>
                    <a:cubicBezTo>
                      <a:pt x="2842" y="18743"/>
                      <a:pt x="2830" y="18975"/>
                      <a:pt x="3159" y="19033"/>
                    </a:cubicBezTo>
                    <a:cubicBezTo>
                      <a:pt x="3132" y="19479"/>
                      <a:pt x="3410" y="19990"/>
                      <a:pt x="2917" y="20339"/>
                    </a:cubicBezTo>
                    <a:cubicBezTo>
                      <a:pt x="1939" y="20662"/>
                      <a:pt x="2224" y="21527"/>
                      <a:pt x="2100" y="22214"/>
                    </a:cubicBezTo>
                    <a:cubicBezTo>
                      <a:pt x="1515" y="22477"/>
                      <a:pt x="1359" y="22993"/>
                      <a:pt x="1295" y="23568"/>
                    </a:cubicBezTo>
                    <a:cubicBezTo>
                      <a:pt x="1295" y="23568"/>
                      <a:pt x="1296" y="23568"/>
                      <a:pt x="1297" y="23567"/>
                    </a:cubicBezTo>
                    <a:lnTo>
                      <a:pt x="1297" y="23567"/>
                    </a:lnTo>
                    <a:cubicBezTo>
                      <a:pt x="429" y="25027"/>
                      <a:pt x="90" y="26637"/>
                      <a:pt x="0" y="28311"/>
                    </a:cubicBezTo>
                    <a:lnTo>
                      <a:pt x="0" y="28360"/>
                    </a:lnTo>
                    <a:cubicBezTo>
                      <a:pt x="65" y="28554"/>
                      <a:pt x="177" y="28742"/>
                      <a:pt x="370" y="28871"/>
                    </a:cubicBezTo>
                    <a:cubicBezTo>
                      <a:pt x="557" y="28857"/>
                      <a:pt x="745" y="28852"/>
                      <a:pt x="933" y="28852"/>
                    </a:cubicBezTo>
                    <a:cubicBezTo>
                      <a:pt x="1245" y="28852"/>
                      <a:pt x="1559" y="28864"/>
                      <a:pt x="1871" y="28864"/>
                    </a:cubicBezTo>
                    <a:cubicBezTo>
                      <a:pt x="2595" y="28864"/>
                      <a:pt x="3311" y="28800"/>
                      <a:pt x="3975" y="28371"/>
                    </a:cubicBezTo>
                    <a:lnTo>
                      <a:pt x="6113" y="28365"/>
                    </a:lnTo>
                    <a:cubicBezTo>
                      <a:pt x="6284" y="28587"/>
                      <a:pt x="6481" y="28649"/>
                      <a:pt x="6686" y="28649"/>
                    </a:cubicBezTo>
                    <a:cubicBezTo>
                      <a:pt x="6933" y="28649"/>
                      <a:pt x="7192" y="28559"/>
                      <a:pt x="7429" y="28554"/>
                    </a:cubicBezTo>
                    <a:cubicBezTo>
                      <a:pt x="8595" y="28532"/>
                      <a:pt x="9755" y="28445"/>
                      <a:pt x="10916" y="28381"/>
                    </a:cubicBezTo>
                    <a:cubicBezTo>
                      <a:pt x="10929" y="28488"/>
                      <a:pt x="10994" y="28502"/>
                      <a:pt x="11066" y="28502"/>
                    </a:cubicBezTo>
                    <a:cubicBezTo>
                      <a:pt x="11091" y="28502"/>
                      <a:pt x="11117" y="28500"/>
                      <a:pt x="11142" y="28500"/>
                    </a:cubicBezTo>
                    <a:cubicBezTo>
                      <a:pt x="11161" y="28500"/>
                      <a:pt x="11179" y="28501"/>
                      <a:pt x="11195" y="28505"/>
                    </a:cubicBezTo>
                    <a:cubicBezTo>
                      <a:pt x="11088" y="28784"/>
                      <a:pt x="10631" y="28978"/>
                      <a:pt x="10653" y="29241"/>
                    </a:cubicBezTo>
                    <a:cubicBezTo>
                      <a:pt x="10658" y="29278"/>
                      <a:pt x="10669" y="29316"/>
                      <a:pt x="10695" y="29354"/>
                    </a:cubicBezTo>
                    <a:cubicBezTo>
                      <a:pt x="10836" y="29585"/>
                      <a:pt x="10868" y="29853"/>
                      <a:pt x="10868" y="30138"/>
                    </a:cubicBezTo>
                    <a:cubicBezTo>
                      <a:pt x="10868" y="30171"/>
                      <a:pt x="10863" y="30208"/>
                      <a:pt x="10863" y="30245"/>
                    </a:cubicBezTo>
                    <a:cubicBezTo>
                      <a:pt x="10856" y="30386"/>
                      <a:pt x="10846" y="30530"/>
                      <a:pt x="10836" y="30676"/>
                    </a:cubicBezTo>
                    <a:cubicBezTo>
                      <a:pt x="10830" y="30788"/>
                      <a:pt x="10819" y="30895"/>
                      <a:pt x="10819" y="31003"/>
                    </a:cubicBezTo>
                    <a:lnTo>
                      <a:pt x="10819" y="31105"/>
                    </a:lnTo>
                    <a:cubicBezTo>
                      <a:pt x="10836" y="31631"/>
                      <a:pt x="11012" y="32094"/>
                      <a:pt x="11835" y="32308"/>
                    </a:cubicBezTo>
                    <a:cubicBezTo>
                      <a:pt x="11910" y="32330"/>
                      <a:pt x="11932" y="32545"/>
                      <a:pt x="11952" y="32771"/>
                    </a:cubicBezTo>
                    <a:cubicBezTo>
                      <a:pt x="11964" y="32910"/>
                      <a:pt x="11974" y="33055"/>
                      <a:pt x="11991" y="33163"/>
                    </a:cubicBezTo>
                    <a:cubicBezTo>
                      <a:pt x="12152" y="33307"/>
                      <a:pt x="12302" y="33409"/>
                      <a:pt x="12452" y="33469"/>
                    </a:cubicBezTo>
                    <a:cubicBezTo>
                      <a:pt x="12371" y="33689"/>
                      <a:pt x="12227" y="33813"/>
                      <a:pt x="12071" y="33882"/>
                    </a:cubicBezTo>
                    <a:cubicBezTo>
                      <a:pt x="12269" y="33989"/>
                      <a:pt x="12500" y="34076"/>
                      <a:pt x="12764" y="34076"/>
                    </a:cubicBezTo>
                    <a:cubicBezTo>
                      <a:pt x="12931" y="34076"/>
                      <a:pt x="13097" y="34038"/>
                      <a:pt x="13269" y="33974"/>
                    </a:cubicBezTo>
                    <a:cubicBezTo>
                      <a:pt x="13457" y="33904"/>
                      <a:pt x="13655" y="33791"/>
                      <a:pt x="13860" y="33635"/>
                    </a:cubicBezTo>
                    <a:cubicBezTo>
                      <a:pt x="13918" y="33592"/>
                      <a:pt x="13983" y="33555"/>
                      <a:pt x="14042" y="33512"/>
                    </a:cubicBezTo>
                    <a:cubicBezTo>
                      <a:pt x="15187" y="32700"/>
                      <a:pt x="16422" y="32288"/>
                      <a:pt x="17717" y="32288"/>
                    </a:cubicBezTo>
                    <a:cubicBezTo>
                      <a:pt x="18024" y="32288"/>
                      <a:pt x="18334" y="32313"/>
                      <a:pt x="18646" y="32362"/>
                    </a:cubicBezTo>
                    <a:lnTo>
                      <a:pt x="18517" y="32217"/>
                    </a:lnTo>
                    <a:cubicBezTo>
                      <a:pt x="18405" y="32099"/>
                      <a:pt x="18361" y="31938"/>
                      <a:pt x="18383" y="31787"/>
                    </a:cubicBezTo>
                    <a:lnTo>
                      <a:pt x="18383" y="31787"/>
                    </a:lnTo>
                    <a:cubicBezTo>
                      <a:pt x="18560" y="31804"/>
                      <a:pt x="18733" y="31825"/>
                      <a:pt x="18909" y="31857"/>
                    </a:cubicBezTo>
                    <a:cubicBezTo>
                      <a:pt x="18958" y="31804"/>
                      <a:pt x="19011" y="31750"/>
                      <a:pt x="19076" y="31713"/>
                    </a:cubicBezTo>
                    <a:cubicBezTo>
                      <a:pt x="19055" y="31535"/>
                      <a:pt x="19033" y="31358"/>
                      <a:pt x="19011" y="31185"/>
                    </a:cubicBezTo>
                    <a:cubicBezTo>
                      <a:pt x="19033" y="31180"/>
                      <a:pt x="19055" y="31175"/>
                      <a:pt x="19076" y="31175"/>
                    </a:cubicBezTo>
                    <a:cubicBezTo>
                      <a:pt x="19162" y="31175"/>
                      <a:pt x="19248" y="31197"/>
                      <a:pt x="19323" y="31239"/>
                    </a:cubicBezTo>
                    <a:cubicBezTo>
                      <a:pt x="19490" y="31326"/>
                      <a:pt x="19598" y="31497"/>
                      <a:pt x="19603" y="31685"/>
                    </a:cubicBezTo>
                    <a:cubicBezTo>
                      <a:pt x="19603" y="31675"/>
                      <a:pt x="19608" y="31658"/>
                      <a:pt x="19603" y="31643"/>
                    </a:cubicBezTo>
                    <a:cubicBezTo>
                      <a:pt x="19591" y="31557"/>
                      <a:pt x="19586" y="31465"/>
                      <a:pt x="19576" y="31373"/>
                    </a:cubicBezTo>
                    <a:cubicBezTo>
                      <a:pt x="19474" y="31288"/>
                      <a:pt x="19398" y="31143"/>
                      <a:pt x="19372" y="30885"/>
                    </a:cubicBezTo>
                    <a:cubicBezTo>
                      <a:pt x="19264" y="29806"/>
                      <a:pt x="19125" y="28735"/>
                      <a:pt x="18979" y="27661"/>
                    </a:cubicBezTo>
                    <a:cubicBezTo>
                      <a:pt x="19033" y="27656"/>
                      <a:pt x="19087" y="27651"/>
                      <a:pt x="19147" y="27640"/>
                    </a:cubicBezTo>
                    <a:cubicBezTo>
                      <a:pt x="19130" y="27543"/>
                      <a:pt x="19120" y="27453"/>
                      <a:pt x="19108" y="27356"/>
                    </a:cubicBezTo>
                    <a:cubicBezTo>
                      <a:pt x="19060" y="27361"/>
                      <a:pt x="19006" y="27366"/>
                      <a:pt x="18953" y="27371"/>
                    </a:cubicBezTo>
                    <a:cubicBezTo>
                      <a:pt x="18947" y="27371"/>
                      <a:pt x="18947" y="27377"/>
                      <a:pt x="18942" y="27377"/>
                    </a:cubicBezTo>
                    <a:cubicBezTo>
                      <a:pt x="18765" y="26104"/>
                      <a:pt x="18572" y="24830"/>
                      <a:pt x="18383" y="23558"/>
                    </a:cubicBezTo>
                    <a:cubicBezTo>
                      <a:pt x="17932" y="20458"/>
                      <a:pt x="18190" y="17357"/>
                      <a:pt x="18334" y="14258"/>
                    </a:cubicBezTo>
                    <a:cubicBezTo>
                      <a:pt x="18421" y="13586"/>
                      <a:pt x="18453" y="12915"/>
                      <a:pt x="18453" y="12244"/>
                    </a:cubicBezTo>
                    <a:cubicBezTo>
                      <a:pt x="18453" y="11572"/>
                      <a:pt x="18421" y="10900"/>
                      <a:pt x="18388" y="10229"/>
                    </a:cubicBezTo>
                    <a:cubicBezTo>
                      <a:pt x="18388" y="7258"/>
                      <a:pt x="18410" y="4287"/>
                      <a:pt x="18383" y="1317"/>
                    </a:cubicBezTo>
                    <a:cubicBezTo>
                      <a:pt x="18378" y="967"/>
                      <a:pt x="18405" y="715"/>
                      <a:pt x="18544" y="543"/>
                    </a:cubicBezTo>
                    <a:cubicBezTo>
                      <a:pt x="18490" y="414"/>
                      <a:pt x="18416" y="290"/>
                      <a:pt x="18309" y="183"/>
                    </a:cubicBezTo>
                    <a:cubicBezTo>
                      <a:pt x="18281" y="156"/>
                      <a:pt x="18249" y="134"/>
                      <a:pt x="18222" y="113"/>
                    </a:cubicBezTo>
                    <a:cubicBezTo>
                      <a:pt x="18173" y="70"/>
                      <a:pt x="18115" y="38"/>
                      <a:pt x="180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5601600" y="2410275"/>
                <a:ext cx="1027825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41113" h="23580" extrusionOk="0">
                    <a:moveTo>
                      <a:pt x="37686" y="14398"/>
                    </a:moveTo>
                    <a:lnTo>
                      <a:pt x="37686" y="14398"/>
                    </a:lnTo>
                    <a:cubicBezTo>
                      <a:pt x="37648" y="14420"/>
                      <a:pt x="37611" y="14446"/>
                      <a:pt x="37574" y="14478"/>
                    </a:cubicBezTo>
                    <a:cubicBezTo>
                      <a:pt x="37547" y="14500"/>
                      <a:pt x="37530" y="14510"/>
                      <a:pt x="37525" y="14517"/>
                    </a:cubicBezTo>
                    <a:cubicBezTo>
                      <a:pt x="37514" y="14510"/>
                      <a:pt x="37503" y="14505"/>
                      <a:pt x="37487" y="14495"/>
                    </a:cubicBezTo>
                    <a:cubicBezTo>
                      <a:pt x="37509" y="14485"/>
                      <a:pt x="37643" y="14420"/>
                      <a:pt x="37686" y="14398"/>
                    </a:cubicBezTo>
                    <a:close/>
                    <a:moveTo>
                      <a:pt x="24218" y="0"/>
                    </a:moveTo>
                    <a:cubicBezTo>
                      <a:pt x="23944" y="855"/>
                      <a:pt x="23637" y="1704"/>
                      <a:pt x="23632" y="2616"/>
                    </a:cubicBezTo>
                    <a:cubicBezTo>
                      <a:pt x="23632" y="2745"/>
                      <a:pt x="23610" y="2859"/>
                      <a:pt x="23568" y="2961"/>
                    </a:cubicBezTo>
                    <a:cubicBezTo>
                      <a:pt x="23449" y="3261"/>
                      <a:pt x="23171" y="3449"/>
                      <a:pt x="22908" y="3648"/>
                    </a:cubicBezTo>
                    <a:cubicBezTo>
                      <a:pt x="22843" y="3858"/>
                      <a:pt x="22826" y="4094"/>
                      <a:pt x="22574" y="4186"/>
                    </a:cubicBezTo>
                    <a:cubicBezTo>
                      <a:pt x="22553" y="4736"/>
                      <a:pt x="22365" y="4877"/>
                      <a:pt x="22119" y="4877"/>
                    </a:cubicBezTo>
                    <a:cubicBezTo>
                      <a:pt x="21861" y="4877"/>
                      <a:pt x="21538" y="4722"/>
                      <a:pt x="21280" y="4722"/>
                    </a:cubicBezTo>
                    <a:cubicBezTo>
                      <a:pt x="21265" y="4722"/>
                      <a:pt x="21251" y="4722"/>
                      <a:pt x="21237" y="4723"/>
                    </a:cubicBezTo>
                    <a:cubicBezTo>
                      <a:pt x="21021" y="5550"/>
                      <a:pt x="20877" y="6404"/>
                      <a:pt x="20575" y="7200"/>
                    </a:cubicBezTo>
                    <a:cubicBezTo>
                      <a:pt x="20412" y="7627"/>
                      <a:pt x="20199" y="7834"/>
                      <a:pt x="19968" y="7834"/>
                    </a:cubicBezTo>
                    <a:cubicBezTo>
                      <a:pt x="19773" y="7834"/>
                      <a:pt x="19566" y="7686"/>
                      <a:pt x="19367" y="7399"/>
                    </a:cubicBezTo>
                    <a:cubicBezTo>
                      <a:pt x="19290" y="7444"/>
                      <a:pt x="19223" y="7463"/>
                      <a:pt x="19165" y="7463"/>
                    </a:cubicBezTo>
                    <a:cubicBezTo>
                      <a:pt x="18990" y="7463"/>
                      <a:pt x="18892" y="7289"/>
                      <a:pt x="18787" y="7136"/>
                    </a:cubicBezTo>
                    <a:cubicBezTo>
                      <a:pt x="18690" y="7081"/>
                      <a:pt x="18599" y="7027"/>
                      <a:pt x="18502" y="6974"/>
                    </a:cubicBezTo>
                    <a:cubicBezTo>
                      <a:pt x="17793" y="7892"/>
                      <a:pt x="17862" y="9063"/>
                      <a:pt x="17503" y="10095"/>
                    </a:cubicBezTo>
                    <a:cubicBezTo>
                      <a:pt x="17347" y="10535"/>
                      <a:pt x="17352" y="11041"/>
                      <a:pt x="16970" y="11384"/>
                    </a:cubicBezTo>
                    <a:cubicBezTo>
                      <a:pt x="16940" y="11523"/>
                      <a:pt x="16921" y="11672"/>
                      <a:pt x="16751" y="11672"/>
                    </a:cubicBezTo>
                    <a:cubicBezTo>
                      <a:pt x="16738" y="11672"/>
                      <a:pt x="16723" y="11671"/>
                      <a:pt x="16707" y="11669"/>
                    </a:cubicBezTo>
                    <a:lnTo>
                      <a:pt x="16707" y="11669"/>
                    </a:lnTo>
                    <a:cubicBezTo>
                      <a:pt x="16739" y="12132"/>
                      <a:pt x="16525" y="12469"/>
                      <a:pt x="16159" y="12727"/>
                    </a:cubicBezTo>
                    <a:cubicBezTo>
                      <a:pt x="15939" y="13260"/>
                      <a:pt x="16605" y="13791"/>
                      <a:pt x="16171" y="14317"/>
                    </a:cubicBezTo>
                    <a:cubicBezTo>
                      <a:pt x="16256" y="14597"/>
                      <a:pt x="16127" y="14763"/>
                      <a:pt x="15886" y="14871"/>
                    </a:cubicBezTo>
                    <a:lnTo>
                      <a:pt x="15901" y="14850"/>
                    </a:lnTo>
                    <a:lnTo>
                      <a:pt x="15901" y="14850"/>
                    </a:lnTo>
                    <a:cubicBezTo>
                      <a:pt x="15810" y="14946"/>
                      <a:pt x="15720" y="15043"/>
                      <a:pt x="15623" y="15135"/>
                    </a:cubicBezTo>
                    <a:cubicBezTo>
                      <a:pt x="15606" y="15187"/>
                      <a:pt x="15574" y="15236"/>
                      <a:pt x="15531" y="15274"/>
                    </a:cubicBezTo>
                    <a:cubicBezTo>
                      <a:pt x="14607" y="15703"/>
                      <a:pt x="13516" y="15817"/>
                      <a:pt x="12909" y="16843"/>
                    </a:cubicBezTo>
                    <a:cubicBezTo>
                      <a:pt x="12883" y="16885"/>
                      <a:pt x="12851" y="16923"/>
                      <a:pt x="12819" y="16960"/>
                    </a:cubicBezTo>
                    <a:cubicBezTo>
                      <a:pt x="12571" y="17208"/>
                      <a:pt x="12109" y="17272"/>
                      <a:pt x="11711" y="17294"/>
                    </a:cubicBezTo>
                    <a:cubicBezTo>
                      <a:pt x="11568" y="17429"/>
                      <a:pt x="11454" y="17481"/>
                      <a:pt x="11358" y="17481"/>
                    </a:cubicBezTo>
                    <a:cubicBezTo>
                      <a:pt x="11128" y="17481"/>
                      <a:pt x="11000" y="17184"/>
                      <a:pt x="10830" y="17009"/>
                    </a:cubicBezTo>
                    <a:cubicBezTo>
                      <a:pt x="10649" y="17179"/>
                      <a:pt x="10473" y="17351"/>
                      <a:pt x="10298" y="17521"/>
                    </a:cubicBezTo>
                    <a:lnTo>
                      <a:pt x="10298" y="17521"/>
                    </a:lnTo>
                    <a:cubicBezTo>
                      <a:pt x="10298" y="17520"/>
                      <a:pt x="10298" y="17520"/>
                      <a:pt x="10298" y="17520"/>
                    </a:cubicBezTo>
                    <a:lnTo>
                      <a:pt x="10298" y="17520"/>
                    </a:lnTo>
                    <a:lnTo>
                      <a:pt x="10277" y="17540"/>
                    </a:lnTo>
                    <a:cubicBezTo>
                      <a:pt x="10284" y="17534"/>
                      <a:pt x="10291" y="17527"/>
                      <a:pt x="10298" y="17521"/>
                    </a:cubicBezTo>
                    <a:lnTo>
                      <a:pt x="10298" y="17521"/>
                    </a:lnTo>
                    <a:cubicBezTo>
                      <a:pt x="10223" y="17724"/>
                      <a:pt x="10103" y="17840"/>
                      <a:pt x="9923" y="17840"/>
                    </a:cubicBezTo>
                    <a:cubicBezTo>
                      <a:pt x="9871" y="17840"/>
                      <a:pt x="9813" y="17831"/>
                      <a:pt x="9750" y="17810"/>
                    </a:cubicBezTo>
                    <a:cubicBezTo>
                      <a:pt x="9585" y="18004"/>
                      <a:pt x="9421" y="18087"/>
                      <a:pt x="9257" y="18087"/>
                    </a:cubicBezTo>
                    <a:cubicBezTo>
                      <a:pt x="9067" y="18087"/>
                      <a:pt x="8879" y="17977"/>
                      <a:pt x="8693" y="17805"/>
                    </a:cubicBezTo>
                    <a:cubicBezTo>
                      <a:pt x="8547" y="17772"/>
                      <a:pt x="8327" y="17810"/>
                      <a:pt x="8396" y="17552"/>
                    </a:cubicBezTo>
                    <a:lnTo>
                      <a:pt x="8396" y="17552"/>
                    </a:lnTo>
                    <a:cubicBezTo>
                      <a:pt x="8328" y="17584"/>
                      <a:pt x="8266" y="17598"/>
                      <a:pt x="8211" y="17598"/>
                    </a:cubicBezTo>
                    <a:cubicBezTo>
                      <a:pt x="8016" y="17598"/>
                      <a:pt x="7893" y="17426"/>
                      <a:pt x="7763" y="17267"/>
                    </a:cubicBezTo>
                    <a:cubicBezTo>
                      <a:pt x="7617" y="17116"/>
                      <a:pt x="7473" y="16967"/>
                      <a:pt x="7333" y="16816"/>
                    </a:cubicBezTo>
                    <a:lnTo>
                      <a:pt x="6801" y="16767"/>
                    </a:lnTo>
                    <a:cubicBezTo>
                      <a:pt x="6806" y="16746"/>
                      <a:pt x="6806" y="16724"/>
                      <a:pt x="6806" y="16709"/>
                    </a:cubicBezTo>
                    <a:cubicBezTo>
                      <a:pt x="6839" y="16573"/>
                      <a:pt x="6839" y="16493"/>
                      <a:pt x="6834" y="16456"/>
                    </a:cubicBezTo>
                    <a:cubicBezTo>
                      <a:pt x="6806" y="16451"/>
                      <a:pt x="6752" y="16439"/>
                      <a:pt x="6667" y="16439"/>
                    </a:cubicBezTo>
                    <a:cubicBezTo>
                      <a:pt x="6591" y="16439"/>
                      <a:pt x="6516" y="16419"/>
                      <a:pt x="6447" y="16386"/>
                    </a:cubicBezTo>
                    <a:cubicBezTo>
                      <a:pt x="6404" y="16568"/>
                      <a:pt x="6269" y="16751"/>
                      <a:pt x="6108" y="16891"/>
                    </a:cubicBezTo>
                    <a:cubicBezTo>
                      <a:pt x="5792" y="17154"/>
                      <a:pt x="5522" y="17466"/>
                      <a:pt x="5232" y="17756"/>
                    </a:cubicBezTo>
                    <a:cubicBezTo>
                      <a:pt x="5130" y="17788"/>
                      <a:pt x="5061" y="17874"/>
                      <a:pt x="4996" y="17976"/>
                    </a:cubicBezTo>
                    <a:cubicBezTo>
                      <a:pt x="4969" y="18003"/>
                      <a:pt x="4942" y="18030"/>
                      <a:pt x="4915" y="18051"/>
                    </a:cubicBezTo>
                    <a:cubicBezTo>
                      <a:pt x="4776" y="18170"/>
                      <a:pt x="4642" y="18282"/>
                      <a:pt x="4502" y="18400"/>
                    </a:cubicBezTo>
                    <a:cubicBezTo>
                      <a:pt x="4496" y="18406"/>
                      <a:pt x="4491" y="18406"/>
                      <a:pt x="4486" y="18411"/>
                    </a:cubicBezTo>
                    <a:cubicBezTo>
                      <a:pt x="3739" y="19045"/>
                      <a:pt x="2998" y="19717"/>
                      <a:pt x="2703" y="20662"/>
                    </a:cubicBezTo>
                    <a:lnTo>
                      <a:pt x="2703" y="20673"/>
                    </a:lnTo>
                    <a:cubicBezTo>
                      <a:pt x="2294" y="21108"/>
                      <a:pt x="1880" y="21517"/>
                      <a:pt x="1381" y="21860"/>
                    </a:cubicBezTo>
                    <a:cubicBezTo>
                      <a:pt x="972" y="22139"/>
                      <a:pt x="580" y="22397"/>
                      <a:pt x="280" y="22784"/>
                    </a:cubicBezTo>
                    <a:cubicBezTo>
                      <a:pt x="188" y="22827"/>
                      <a:pt x="97" y="22859"/>
                      <a:pt x="5" y="22898"/>
                    </a:cubicBezTo>
                    <a:cubicBezTo>
                      <a:pt x="0" y="22983"/>
                      <a:pt x="16" y="23069"/>
                      <a:pt x="59" y="23161"/>
                    </a:cubicBezTo>
                    <a:cubicBezTo>
                      <a:pt x="97" y="23252"/>
                      <a:pt x="151" y="23327"/>
                      <a:pt x="204" y="23396"/>
                    </a:cubicBezTo>
                    <a:cubicBezTo>
                      <a:pt x="268" y="23471"/>
                      <a:pt x="344" y="23531"/>
                      <a:pt x="419" y="23580"/>
                    </a:cubicBezTo>
                    <a:cubicBezTo>
                      <a:pt x="2509" y="23246"/>
                      <a:pt x="4593" y="22923"/>
                      <a:pt x="6710" y="22827"/>
                    </a:cubicBezTo>
                    <a:cubicBezTo>
                      <a:pt x="6929" y="22819"/>
                      <a:pt x="7208" y="22660"/>
                      <a:pt x="7442" y="22660"/>
                    </a:cubicBezTo>
                    <a:cubicBezTo>
                      <a:pt x="7528" y="22660"/>
                      <a:pt x="7608" y="22682"/>
                      <a:pt x="7677" y="22742"/>
                    </a:cubicBezTo>
                    <a:cubicBezTo>
                      <a:pt x="7880" y="22709"/>
                      <a:pt x="8091" y="22677"/>
                      <a:pt x="8294" y="22645"/>
                    </a:cubicBezTo>
                    <a:cubicBezTo>
                      <a:pt x="8450" y="22397"/>
                      <a:pt x="8725" y="22253"/>
                      <a:pt x="9149" y="22241"/>
                    </a:cubicBezTo>
                    <a:cubicBezTo>
                      <a:pt x="12877" y="22150"/>
                      <a:pt x="16519" y="21334"/>
                      <a:pt x="20210" y="20877"/>
                    </a:cubicBezTo>
                    <a:cubicBezTo>
                      <a:pt x="26426" y="20104"/>
                      <a:pt x="32518" y="18701"/>
                      <a:pt x="38599" y="17257"/>
                    </a:cubicBezTo>
                    <a:cubicBezTo>
                      <a:pt x="38793" y="17211"/>
                      <a:pt x="38970" y="17191"/>
                      <a:pt x="39133" y="17191"/>
                    </a:cubicBezTo>
                    <a:cubicBezTo>
                      <a:pt x="39340" y="17191"/>
                      <a:pt x="39524" y="17223"/>
                      <a:pt x="39695" y="17277"/>
                    </a:cubicBezTo>
                    <a:cubicBezTo>
                      <a:pt x="39749" y="17267"/>
                      <a:pt x="39808" y="17262"/>
                      <a:pt x="39862" y="17250"/>
                    </a:cubicBezTo>
                    <a:cubicBezTo>
                      <a:pt x="40056" y="17218"/>
                      <a:pt x="40286" y="17181"/>
                      <a:pt x="40501" y="17079"/>
                    </a:cubicBezTo>
                    <a:cubicBezTo>
                      <a:pt x="40657" y="17004"/>
                      <a:pt x="40807" y="16896"/>
                      <a:pt x="40920" y="16724"/>
                    </a:cubicBezTo>
                    <a:cubicBezTo>
                      <a:pt x="41081" y="16466"/>
                      <a:pt x="41113" y="16144"/>
                      <a:pt x="41006" y="15762"/>
                    </a:cubicBezTo>
                    <a:lnTo>
                      <a:pt x="40963" y="15601"/>
                    </a:lnTo>
                    <a:cubicBezTo>
                      <a:pt x="40818" y="15053"/>
                      <a:pt x="40544" y="14033"/>
                      <a:pt x="39352" y="14033"/>
                    </a:cubicBezTo>
                    <a:cubicBezTo>
                      <a:pt x="39276" y="14033"/>
                      <a:pt x="39191" y="14039"/>
                      <a:pt x="39109" y="14044"/>
                    </a:cubicBezTo>
                    <a:cubicBezTo>
                      <a:pt x="39040" y="14054"/>
                      <a:pt x="38970" y="14059"/>
                      <a:pt x="38900" y="14066"/>
                    </a:cubicBezTo>
                    <a:cubicBezTo>
                      <a:pt x="38573" y="14091"/>
                      <a:pt x="38212" y="14124"/>
                      <a:pt x="37864" y="14296"/>
                    </a:cubicBezTo>
                    <a:lnTo>
                      <a:pt x="37864" y="14296"/>
                    </a:lnTo>
                    <a:cubicBezTo>
                      <a:pt x="38057" y="14173"/>
                      <a:pt x="38229" y="14001"/>
                      <a:pt x="38251" y="13732"/>
                    </a:cubicBezTo>
                    <a:cubicBezTo>
                      <a:pt x="38271" y="13485"/>
                      <a:pt x="38196" y="13253"/>
                      <a:pt x="38040" y="13077"/>
                    </a:cubicBezTo>
                    <a:cubicBezTo>
                      <a:pt x="37847" y="12861"/>
                      <a:pt x="37557" y="12744"/>
                      <a:pt x="37192" y="12732"/>
                    </a:cubicBezTo>
                    <a:cubicBezTo>
                      <a:pt x="37148" y="12727"/>
                      <a:pt x="37106" y="12722"/>
                      <a:pt x="37063" y="12705"/>
                    </a:cubicBezTo>
                    <a:cubicBezTo>
                      <a:pt x="37170" y="12539"/>
                      <a:pt x="37224" y="12362"/>
                      <a:pt x="37257" y="12249"/>
                    </a:cubicBezTo>
                    <a:cubicBezTo>
                      <a:pt x="37262" y="12228"/>
                      <a:pt x="37267" y="12201"/>
                      <a:pt x="37277" y="12174"/>
                    </a:cubicBezTo>
                    <a:lnTo>
                      <a:pt x="37353" y="12174"/>
                    </a:lnTo>
                    <a:cubicBezTo>
                      <a:pt x="37981" y="12174"/>
                      <a:pt x="38186" y="11755"/>
                      <a:pt x="38256" y="11508"/>
                    </a:cubicBezTo>
                    <a:cubicBezTo>
                      <a:pt x="38298" y="11326"/>
                      <a:pt x="38234" y="11121"/>
                      <a:pt x="38110" y="10987"/>
                    </a:cubicBezTo>
                    <a:cubicBezTo>
                      <a:pt x="37380" y="10213"/>
                      <a:pt x="37380" y="10213"/>
                      <a:pt x="37438" y="8661"/>
                    </a:cubicBezTo>
                    <a:cubicBezTo>
                      <a:pt x="37455" y="8215"/>
                      <a:pt x="37289" y="7898"/>
                      <a:pt x="36912" y="7662"/>
                    </a:cubicBezTo>
                    <a:cubicBezTo>
                      <a:pt x="36697" y="7533"/>
                      <a:pt x="36478" y="7419"/>
                      <a:pt x="36252" y="7312"/>
                    </a:cubicBezTo>
                    <a:cubicBezTo>
                      <a:pt x="35988" y="7270"/>
                      <a:pt x="35725" y="7141"/>
                      <a:pt x="35504" y="7032"/>
                    </a:cubicBezTo>
                    <a:cubicBezTo>
                      <a:pt x="35253" y="6910"/>
                      <a:pt x="34989" y="6818"/>
                      <a:pt x="34726" y="6732"/>
                    </a:cubicBezTo>
                    <a:cubicBezTo>
                      <a:pt x="34646" y="6732"/>
                      <a:pt x="34564" y="6732"/>
                      <a:pt x="34484" y="6737"/>
                    </a:cubicBezTo>
                    <a:cubicBezTo>
                      <a:pt x="34334" y="6742"/>
                      <a:pt x="34183" y="6749"/>
                      <a:pt x="34033" y="6749"/>
                    </a:cubicBezTo>
                    <a:cubicBezTo>
                      <a:pt x="33448" y="6749"/>
                      <a:pt x="32781" y="6673"/>
                      <a:pt x="32191" y="6201"/>
                    </a:cubicBezTo>
                    <a:cubicBezTo>
                      <a:pt x="32169" y="6216"/>
                      <a:pt x="32152" y="6238"/>
                      <a:pt x="32142" y="6254"/>
                    </a:cubicBezTo>
                    <a:cubicBezTo>
                      <a:pt x="32131" y="6276"/>
                      <a:pt x="32120" y="6291"/>
                      <a:pt x="32110" y="6308"/>
                    </a:cubicBezTo>
                    <a:cubicBezTo>
                      <a:pt x="31954" y="6233"/>
                      <a:pt x="31792" y="6152"/>
                      <a:pt x="31636" y="6060"/>
                    </a:cubicBezTo>
                    <a:cubicBezTo>
                      <a:pt x="31643" y="6055"/>
                      <a:pt x="31648" y="6045"/>
                      <a:pt x="31653" y="6033"/>
                    </a:cubicBezTo>
                    <a:lnTo>
                      <a:pt x="31653" y="6033"/>
                    </a:lnTo>
                    <a:cubicBezTo>
                      <a:pt x="31252" y="6204"/>
                      <a:pt x="31003" y="6302"/>
                      <a:pt x="30846" y="6302"/>
                    </a:cubicBezTo>
                    <a:cubicBezTo>
                      <a:pt x="30619" y="6302"/>
                      <a:pt x="30590" y="6094"/>
                      <a:pt x="30584" y="5604"/>
                    </a:cubicBezTo>
                    <a:cubicBezTo>
                      <a:pt x="30579" y="5073"/>
                      <a:pt x="30540" y="4508"/>
                      <a:pt x="31105" y="4186"/>
                    </a:cubicBezTo>
                    <a:cubicBezTo>
                      <a:pt x="31030" y="3923"/>
                      <a:pt x="31083" y="3724"/>
                      <a:pt x="31373" y="3643"/>
                    </a:cubicBezTo>
                    <a:cubicBezTo>
                      <a:pt x="31331" y="3402"/>
                      <a:pt x="31385" y="3203"/>
                      <a:pt x="31636" y="3112"/>
                    </a:cubicBezTo>
                    <a:cubicBezTo>
                      <a:pt x="31631" y="2939"/>
                      <a:pt x="31626" y="2762"/>
                      <a:pt x="31616" y="2591"/>
                    </a:cubicBezTo>
                    <a:cubicBezTo>
                      <a:pt x="31433" y="2353"/>
                      <a:pt x="31212" y="2182"/>
                      <a:pt x="30976" y="2043"/>
                    </a:cubicBezTo>
                    <a:cubicBezTo>
                      <a:pt x="30262" y="1629"/>
                      <a:pt x="29380" y="1532"/>
                      <a:pt x="28698" y="1059"/>
                    </a:cubicBezTo>
                    <a:cubicBezTo>
                      <a:pt x="28284" y="860"/>
                      <a:pt x="28537" y="468"/>
                      <a:pt x="28440" y="178"/>
                    </a:cubicBezTo>
                    <a:cubicBezTo>
                      <a:pt x="28357" y="163"/>
                      <a:pt x="28282" y="156"/>
                      <a:pt x="28214" y="156"/>
                    </a:cubicBezTo>
                    <a:cubicBezTo>
                      <a:pt x="28060" y="156"/>
                      <a:pt x="27941" y="193"/>
                      <a:pt x="27844" y="263"/>
                    </a:cubicBezTo>
                    <a:cubicBezTo>
                      <a:pt x="27672" y="392"/>
                      <a:pt x="27575" y="624"/>
                      <a:pt x="27505" y="935"/>
                    </a:cubicBezTo>
                    <a:cubicBezTo>
                      <a:pt x="27437" y="1273"/>
                      <a:pt x="27286" y="1531"/>
                      <a:pt x="27051" y="1531"/>
                    </a:cubicBezTo>
                    <a:cubicBezTo>
                      <a:pt x="26919" y="1531"/>
                      <a:pt x="26761" y="1450"/>
                      <a:pt x="26576" y="1258"/>
                    </a:cubicBezTo>
                    <a:cubicBezTo>
                      <a:pt x="26512" y="1277"/>
                      <a:pt x="26454" y="1286"/>
                      <a:pt x="26400" y="1286"/>
                    </a:cubicBezTo>
                    <a:cubicBezTo>
                      <a:pt x="26226" y="1286"/>
                      <a:pt x="26103" y="1186"/>
                      <a:pt x="26034" y="989"/>
                    </a:cubicBezTo>
                    <a:cubicBezTo>
                      <a:pt x="25873" y="967"/>
                      <a:pt x="25722" y="940"/>
                      <a:pt x="25754" y="726"/>
                    </a:cubicBezTo>
                    <a:lnTo>
                      <a:pt x="25754" y="726"/>
                    </a:lnTo>
                    <a:cubicBezTo>
                      <a:pt x="25698" y="743"/>
                      <a:pt x="25645" y="751"/>
                      <a:pt x="25597" y="751"/>
                    </a:cubicBezTo>
                    <a:cubicBezTo>
                      <a:pt x="25425" y="751"/>
                      <a:pt x="25305" y="649"/>
                      <a:pt x="25234" y="452"/>
                    </a:cubicBezTo>
                    <a:cubicBezTo>
                      <a:pt x="25072" y="436"/>
                      <a:pt x="24922" y="409"/>
                      <a:pt x="24954" y="194"/>
                    </a:cubicBezTo>
                    <a:lnTo>
                      <a:pt x="24954" y="194"/>
                    </a:lnTo>
                    <a:cubicBezTo>
                      <a:pt x="24903" y="210"/>
                      <a:pt x="24855" y="217"/>
                      <a:pt x="24809" y="217"/>
                    </a:cubicBezTo>
                    <a:cubicBezTo>
                      <a:pt x="24594" y="217"/>
                      <a:pt x="24417" y="67"/>
                      <a:pt x="24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6044250" y="2292225"/>
                <a:ext cx="637175" cy="308675"/>
              </a:xfrm>
              <a:custGeom>
                <a:avLst/>
                <a:gdLst/>
                <a:ahLst/>
                <a:cxnLst/>
                <a:rect l="l" t="t" r="r" b="b"/>
                <a:pathLst>
                  <a:path w="25487" h="12347" extrusionOk="0">
                    <a:moveTo>
                      <a:pt x="18825" y="1"/>
                    </a:moveTo>
                    <a:cubicBezTo>
                      <a:pt x="18658" y="118"/>
                      <a:pt x="18417" y="76"/>
                      <a:pt x="18207" y="113"/>
                    </a:cubicBezTo>
                    <a:cubicBezTo>
                      <a:pt x="16628" y="420"/>
                      <a:pt x="14984" y="344"/>
                      <a:pt x="13447" y="898"/>
                    </a:cubicBezTo>
                    <a:cubicBezTo>
                      <a:pt x="12378" y="1124"/>
                      <a:pt x="11309" y="1360"/>
                      <a:pt x="10240" y="1564"/>
                    </a:cubicBezTo>
                    <a:cubicBezTo>
                      <a:pt x="9456" y="1714"/>
                      <a:pt x="8676" y="1876"/>
                      <a:pt x="7903" y="2047"/>
                    </a:cubicBezTo>
                    <a:cubicBezTo>
                      <a:pt x="7511" y="2133"/>
                      <a:pt x="7124" y="2220"/>
                      <a:pt x="6737" y="2305"/>
                    </a:cubicBezTo>
                    <a:cubicBezTo>
                      <a:pt x="4793" y="2736"/>
                      <a:pt x="2849" y="3143"/>
                      <a:pt x="855" y="3326"/>
                    </a:cubicBezTo>
                    <a:cubicBezTo>
                      <a:pt x="608" y="3363"/>
                      <a:pt x="355" y="3401"/>
                      <a:pt x="102" y="3438"/>
                    </a:cubicBezTo>
                    <a:cubicBezTo>
                      <a:pt x="65" y="3509"/>
                      <a:pt x="33" y="3579"/>
                      <a:pt x="0" y="3654"/>
                    </a:cubicBezTo>
                    <a:cubicBezTo>
                      <a:pt x="173" y="3772"/>
                      <a:pt x="302" y="3933"/>
                      <a:pt x="404" y="4110"/>
                    </a:cubicBezTo>
                    <a:cubicBezTo>
                      <a:pt x="167" y="4938"/>
                      <a:pt x="425" y="5980"/>
                      <a:pt x="1123" y="6485"/>
                    </a:cubicBezTo>
                    <a:cubicBezTo>
                      <a:pt x="1257" y="6316"/>
                      <a:pt x="1416" y="6207"/>
                      <a:pt x="1621" y="6207"/>
                    </a:cubicBezTo>
                    <a:cubicBezTo>
                      <a:pt x="1670" y="6207"/>
                      <a:pt x="1723" y="6213"/>
                      <a:pt x="1778" y="6227"/>
                    </a:cubicBezTo>
                    <a:cubicBezTo>
                      <a:pt x="2326" y="5674"/>
                      <a:pt x="2945" y="5169"/>
                      <a:pt x="3412" y="4546"/>
                    </a:cubicBezTo>
                    <a:cubicBezTo>
                      <a:pt x="3471" y="4465"/>
                      <a:pt x="3536" y="4390"/>
                      <a:pt x="3600" y="4320"/>
                    </a:cubicBezTo>
                    <a:cubicBezTo>
                      <a:pt x="3850" y="4068"/>
                      <a:pt x="4108" y="3951"/>
                      <a:pt x="4389" y="3951"/>
                    </a:cubicBezTo>
                    <a:cubicBezTo>
                      <a:pt x="4616" y="3951"/>
                      <a:pt x="4859" y="4028"/>
                      <a:pt x="5126" y="4169"/>
                    </a:cubicBezTo>
                    <a:cubicBezTo>
                      <a:pt x="5088" y="3954"/>
                      <a:pt x="5180" y="3842"/>
                      <a:pt x="5378" y="3815"/>
                    </a:cubicBezTo>
                    <a:cubicBezTo>
                      <a:pt x="5395" y="3647"/>
                      <a:pt x="5482" y="3556"/>
                      <a:pt x="5657" y="3547"/>
                    </a:cubicBezTo>
                    <a:lnTo>
                      <a:pt x="5657" y="3547"/>
                    </a:lnTo>
                    <a:cubicBezTo>
                      <a:pt x="5652" y="3552"/>
                      <a:pt x="5647" y="3557"/>
                      <a:pt x="5641" y="3562"/>
                    </a:cubicBezTo>
                    <a:lnTo>
                      <a:pt x="5668" y="3547"/>
                    </a:lnTo>
                    <a:lnTo>
                      <a:pt x="5668" y="3547"/>
                    </a:lnTo>
                    <a:cubicBezTo>
                      <a:pt x="5665" y="3547"/>
                      <a:pt x="5661" y="3547"/>
                      <a:pt x="5657" y="3547"/>
                    </a:cubicBezTo>
                    <a:lnTo>
                      <a:pt x="5657" y="3547"/>
                    </a:lnTo>
                    <a:cubicBezTo>
                      <a:pt x="6391" y="2852"/>
                      <a:pt x="7304" y="2778"/>
                      <a:pt x="8252" y="2751"/>
                    </a:cubicBezTo>
                    <a:cubicBezTo>
                      <a:pt x="8262" y="2751"/>
                      <a:pt x="8271" y="2751"/>
                      <a:pt x="8280" y="2751"/>
                    </a:cubicBezTo>
                    <a:cubicBezTo>
                      <a:pt x="8878" y="2751"/>
                      <a:pt x="8945" y="3075"/>
                      <a:pt x="8887" y="3535"/>
                    </a:cubicBezTo>
                    <a:cubicBezTo>
                      <a:pt x="8947" y="3516"/>
                      <a:pt x="9003" y="3506"/>
                      <a:pt x="9053" y="3506"/>
                    </a:cubicBezTo>
                    <a:cubicBezTo>
                      <a:pt x="9228" y="3506"/>
                      <a:pt x="9345" y="3617"/>
                      <a:pt x="9407" y="3825"/>
                    </a:cubicBezTo>
                    <a:cubicBezTo>
                      <a:pt x="9623" y="4046"/>
                      <a:pt x="9784" y="4288"/>
                      <a:pt x="9692" y="4615"/>
                    </a:cubicBezTo>
                    <a:cubicBezTo>
                      <a:pt x="9736" y="4623"/>
                      <a:pt x="9782" y="4626"/>
                      <a:pt x="9828" y="4626"/>
                    </a:cubicBezTo>
                    <a:cubicBezTo>
                      <a:pt x="9947" y="4626"/>
                      <a:pt x="10072" y="4607"/>
                      <a:pt x="10191" y="4599"/>
                    </a:cubicBezTo>
                    <a:lnTo>
                      <a:pt x="10191" y="4599"/>
                    </a:lnTo>
                    <a:cubicBezTo>
                      <a:pt x="10198" y="4663"/>
                      <a:pt x="10191" y="4728"/>
                      <a:pt x="10171" y="4787"/>
                    </a:cubicBezTo>
                    <a:cubicBezTo>
                      <a:pt x="10154" y="4841"/>
                      <a:pt x="10144" y="4911"/>
                      <a:pt x="10138" y="4985"/>
                    </a:cubicBezTo>
                    <a:cubicBezTo>
                      <a:pt x="10235" y="4915"/>
                      <a:pt x="10354" y="4878"/>
                      <a:pt x="10508" y="4878"/>
                    </a:cubicBezTo>
                    <a:cubicBezTo>
                      <a:pt x="10576" y="4878"/>
                      <a:pt x="10651" y="4885"/>
                      <a:pt x="10734" y="4900"/>
                    </a:cubicBezTo>
                    <a:cubicBezTo>
                      <a:pt x="10734" y="4895"/>
                      <a:pt x="10729" y="4884"/>
                      <a:pt x="10729" y="4878"/>
                    </a:cubicBezTo>
                    <a:lnTo>
                      <a:pt x="10729" y="4878"/>
                    </a:lnTo>
                    <a:lnTo>
                      <a:pt x="10756" y="4900"/>
                    </a:lnTo>
                    <a:lnTo>
                      <a:pt x="10734" y="4900"/>
                    </a:lnTo>
                    <a:cubicBezTo>
                      <a:pt x="10831" y="5190"/>
                      <a:pt x="10578" y="5582"/>
                      <a:pt x="10992" y="5781"/>
                    </a:cubicBezTo>
                    <a:cubicBezTo>
                      <a:pt x="11674" y="6254"/>
                      <a:pt x="12556" y="6351"/>
                      <a:pt x="13270" y="6765"/>
                    </a:cubicBezTo>
                    <a:cubicBezTo>
                      <a:pt x="13506" y="6904"/>
                      <a:pt x="13727" y="7075"/>
                      <a:pt x="13910" y="7313"/>
                    </a:cubicBezTo>
                    <a:cubicBezTo>
                      <a:pt x="13920" y="7484"/>
                      <a:pt x="13925" y="7661"/>
                      <a:pt x="13930" y="7834"/>
                    </a:cubicBezTo>
                    <a:cubicBezTo>
                      <a:pt x="13942" y="7828"/>
                      <a:pt x="13947" y="7828"/>
                      <a:pt x="13957" y="7822"/>
                    </a:cubicBezTo>
                    <a:lnTo>
                      <a:pt x="13957" y="7822"/>
                    </a:lnTo>
                    <a:lnTo>
                      <a:pt x="13947" y="7839"/>
                    </a:lnTo>
                    <a:cubicBezTo>
                      <a:pt x="13942" y="7844"/>
                      <a:pt x="13937" y="7854"/>
                      <a:pt x="13937" y="7854"/>
                    </a:cubicBezTo>
                    <a:cubicBezTo>
                      <a:pt x="13937" y="7849"/>
                      <a:pt x="13937" y="7839"/>
                      <a:pt x="13930" y="7834"/>
                    </a:cubicBezTo>
                    <a:cubicBezTo>
                      <a:pt x="13679" y="7925"/>
                      <a:pt x="13625" y="8124"/>
                      <a:pt x="13667" y="8365"/>
                    </a:cubicBezTo>
                    <a:cubicBezTo>
                      <a:pt x="13672" y="8365"/>
                      <a:pt x="13679" y="8360"/>
                      <a:pt x="13689" y="8360"/>
                    </a:cubicBezTo>
                    <a:lnTo>
                      <a:pt x="13667" y="8387"/>
                    </a:lnTo>
                    <a:lnTo>
                      <a:pt x="13667" y="8365"/>
                    </a:lnTo>
                    <a:cubicBezTo>
                      <a:pt x="13377" y="8446"/>
                      <a:pt x="13324" y="8645"/>
                      <a:pt x="13399" y="8908"/>
                    </a:cubicBezTo>
                    <a:cubicBezTo>
                      <a:pt x="13409" y="8902"/>
                      <a:pt x="13409" y="8897"/>
                      <a:pt x="13421" y="8892"/>
                    </a:cubicBezTo>
                    <a:lnTo>
                      <a:pt x="13421" y="8892"/>
                    </a:lnTo>
                    <a:lnTo>
                      <a:pt x="13409" y="8908"/>
                    </a:lnTo>
                    <a:cubicBezTo>
                      <a:pt x="13409" y="8913"/>
                      <a:pt x="13404" y="8918"/>
                      <a:pt x="13404" y="8918"/>
                    </a:cubicBezTo>
                    <a:cubicBezTo>
                      <a:pt x="13399" y="8918"/>
                      <a:pt x="13399" y="8913"/>
                      <a:pt x="13399" y="8908"/>
                    </a:cubicBezTo>
                    <a:cubicBezTo>
                      <a:pt x="12834" y="9230"/>
                      <a:pt x="12873" y="9795"/>
                      <a:pt x="12878" y="10326"/>
                    </a:cubicBezTo>
                    <a:cubicBezTo>
                      <a:pt x="12884" y="10816"/>
                      <a:pt x="12913" y="11024"/>
                      <a:pt x="13140" y="11024"/>
                    </a:cubicBezTo>
                    <a:cubicBezTo>
                      <a:pt x="13297" y="11024"/>
                      <a:pt x="13546" y="10926"/>
                      <a:pt x="13947" y="10755"/>
                    </a:cubicBezTo>
                    <a:lnTo>
                      <a:pt x="13947" y="10755"/>
                    </a:lnTo>
                    <a:cubicBezTo>
                      <a:pt x="13942" y="10767"/>
                      <a:pt x="13937" y="10777"/>
                      <a:pt x="13930" y="10782"/>
                    </a:cubicBezTo>
                    <a:cubicBezTo>
                      <a:pt x="14086" y="10874"/>
                      <a:pt x="14248" y="10955"/>
                      <a:pt x="14404" y="11030"/>
                    </a:cubicBezTo>
                    <a:cubicBezTo>
                      <a:pt x="14414" y="11013"/>
                      <a:pt x="14425" y="10998"/>
                      <a:pt x="14436" y="10976"/>
                    </a:cubicBezTo>
                    <a:cubicBezTo>
                      <a:pt x="14446" y="10960"/>
                      <a:pt x="14463" y="10938"/>
                      <a:pt x="14485" y="10923"/>
                    </a:cubicBezTo>
                    <a:cubicBezTo>
                      <a:pt x="15075" y="11395"/>
                      <a:pt x="15742" y="11471"/>
                      <a:pt x="16327" y="11471"/>
                    </a:cubicBezTo>
                    <a:cubicBezTo>
                      <a:pt x="16477" y="11471"/>
                      <a:pt x="16628" y="11464"/>
                      <a:pt x="16778" y="11459"/>
                    </a:cubicBezTo>
                    <a:cubicBezTo>
                      <a:pt x="16858" y="11454"/>
                      <a:pt x="16940" y="11454"/>
                      <a:pt x="17020" y="11454"/>
                    </a:cubicBezTo>
                    <a:cubicBezTo>
                      <a:pt x="17283" y="11540"/>
                      <a:pt x="17547" y="11632"/>
                      <a:pt x="17798" y="11754"/>
                    </a:cubicBezTo>
                    <a:cubicBezTo>
                      <a:pt x="18019" y="11863"/>
                      <a:pt x="18282" y="11992"/>
                      <a:pt x="18546" y="12034"/>
                    </a:cubicBezTo>
                    <a:cubicBezTo>
                      <a:pt x="18601" y="12042"/>
                      <a:pt x="18656" y="12047"/>
                      <a:pt x="18710" y="12047"/>
                    </a:cubicBezTo>
                    <a:cubicBezTo>
                      <a:pt x="18777" y="12047"/>
                      <a:pt x="18843" y="12039"/>
                      <a:pt x="18911" y="12019"/>
                    </a:cubicBezTo>
                    <a:cubicBezTo>
                      <a:pt x="19115" y="11965"/>
                      <a:pt x="19244" y="11787"/>
                      <a:pt x="19201" y="11583"/>
                    </a:cubicBezTo>
                    <a:cubicBezTo>
                      <a:pt x="19340" y="11303"/>
                      <a:pt x="18954" y="10777"/>
                      <a:pt x="18728" y="10626"/>
                    </a:cubicBezTo>
                    <a:cubicBezTo>
                      <a:pt x="18718" y="10621"/>
                      <a:pt x="18707" y="10616"/>
                      <a:pt x="18691" y="10606"/>
                    </a:cubicBezTo>
                    <a:cubicBezTo>
                      <a:pt x="18551" y="10423"/>
                      <a:pt x="18422" y="10234"/>
                      <a:pt x="18299" y="10052"/>
                    </a:cubicBezTo>
                    <a:cubicBezTo>
                      <a:pt x="18175" y="9869"/>
                      <a:pt x="18056" y="9691"/>
                      <a:pt x="17954" y="9515"/>
                    </a:cubicBezTo>
                    <a:cubicBezTo>
                      <a:pt x="16886" y="8784"/>
                      <a:pt x="17547" y="8124"/>
                      <a:pt x="18212" y="7457"/>
                    </a:cubicBezTo>
                    <a:cubicBezTo>
                      <a:pt x="18212" y="8124"/>
                      <a:pt x="18212" y="8784"/>
                      <a:pt x="18326" y="9461"/>
                    </a:cubicBezTo>
                    <a:cubicBezTo>
                      <a:pt x="18368" y="9563"/>
                      <a:pt x="18428" y="9671"/>
                      <a:pt x="18497" y="9768"/>
                    </a:cubicBezTo>
                    <a:cubicBezTo>
                      <a:pt x="18777" y="10160"/>
                      <a:pt x="19249" y="10460"/>
                      <a:pt x="19679" y="10460"/>
                    </a:cubicBezTo>
                    <a:cubicBezTo>
                      <a:pt x="19824" y="10460"/>
                      <a:pt x="19964" y="10428"/>
                      <a:pt x="20093" y="10363"/>
                    </a:cubicBezTo>
                    <a:cubicBezTo>
                      <a:pt x="20372" y="10219"/>
                      <a:pt x="20523" y="10197"/>
                      <a:pt x="20592" y="10197"/>
                    </a:cubicBezTo>
                    <a:cubicBezTo>
                      <a:pt x="20619" y="10197"/>
                      <a:pt x="20630" y="10202"/>
                      <a:pt x="20630" y="10202"/>
                    </a:cubicBezTo>
                    <a:cubicBezTo>
                      <a:pt x="20732" y="10278"/>
                      <a:pt x="20781" y="10772"/>
                      <a:pt x="20796" y="10960"/>
                    </a:cubicBezTo>
                    <a:lnTo>
                      <a:pt x="20808" y="11045"/>
                    </a:lnTo>
                    <a:cubicBezTo>
                      <a:pt x="20910" y="12121"/>
                      <a:pt x="21415" y="12346"/>
                      <a:pt x="21817" y="12346"/>
                    </a:cubicBezTo>
                    <a:cubicBezTo>
                      <a:pt x="21898" y="12346"/>
                      <a:pt x="21973" y="12341"/>
                      <a:pt x="22048" y="12319"/>
                    </a:cubicBezTo>
                    <a:cubicBezTo>
                      <a:pt x="22000" y="12168"/>
                      <a:pt x="21946" y="11997"/>
                      <a:pt x="21936" y="11803"/>
                    </a:cubicBezTo>
                    <a:cubicBezTo>
                      <a:pt x="22085" y="11771"/>
                      <a:pt x="22263" y="11685"/>
                      <a:pt x="22467" y="11567"/>
                    </a:cubicBezTo>
                    <a:cubicBezTo>
                      <a:pt x="22580" y="11245"/>
                      <a:pt x="22795" y="11057"/>
                      <a:pt x="23156" y="11057"/>
                    </a:cubicBezTo>
                    <a:lnTo>
                      <a:pt x="23161" y="11057"/>
                    </a:lnTo>
                    <a:cubicBezTo>
                      <a:pt x="23354" y="10992"/>
                      <a:pt x="23520" y="10911"/>
                      <a:pt x="23665" y="10826"/>
                    </a:cubicBezTo>
                    <a:cubicBezTo>
                      <a:pt x="23789" y="10976"/>
                      <a:pt x="23880" y="11126"/>
                      <a:pt x="23939" y="11283"/>
                    </a:cubicBezTo>
                    <a:cubicBezTo>
                      <a:pt x="24879" y="10702"/>
                      <a:pt x="25035" y="9730"/>
                      <a:pt x="25164" y="8918"/>
                    </a:cubicBezTo>
                    <a:cubicBezTo>
                      <a:pt x="25224" y="8521"/>
                      <a:pt x="25283" y="8144"/>
                      <a:pt x="25417" y="7806"/>
                    </a:cubicBezTo>
                    <a:cubicBezTo>
                      <a:pt x="25487" y="7623"/>
                      <a:pt x="25449" y="7415"/>
                      <a:pt x="25325" y="7269"/>
                    </a:cubicBezTo>
                    <a:cubicBezTo>
                      <a:pt x="25224" y="7145"/>
                      <a:pt x="25073" y="7081"/>
                      <a:pt x="24917" y="7081"/>
                    </a:cubicBezTo>
                    <a:cubicBezTo>
                      <a:pt x="24879" y="7081"/>
                      <a:pt x="24847" y="7081"/>
                      <a:pt x="24810" y="7092"/>
                    </a:cubicBezTo>
                    <a:cubicBezTo>
                      <a:pt x="24520" y="7152"/>
                      <a:pt x="24245" y="7199"/>
                      <a:pt x="23987" y="7248"/>
                    </a:cubicBezTo>
                    <a:cubicBezTo>
                      <a:pt x="23429" y="7345"/>
                      <a:pt x="22903" y="7435"/>
                      <a:pt x="22397" y="7608"/>
                    </a:cubicBezTo>
                    <a:cubicBezTo>
                      <a:pt x="22161" y="7688"/>
                      <a:pt x="21968" y="7732"/>
                      <a:pt x="21828" y="7732"/>
                    </a:cubicBezTo>
                    <a:cubicBezTo>
                      <a:pt x="21678" y="7732"/>
                      <a:pt x="21479" y="7732"/>
                      <a:pt x="21296" y="6958"/>
                    </a:cubicBezTo>
                    <a:cubicBezTo>
                      <a:pt x="21011" y="5727"/>
                      <a:pt x="20625" y="4529"/>
                      <a:pt x="20211" y="3256"/>
                    </a:cubicBezTo>
                    <a:cubicBezTo>
                      <a:pt x="20034" y="2703"/>
                      <a:pt x="19851" y="2139"/>
                      <a:pt x="19674" y="1553"/>
                    </a:cubicBezTo>
                    <a:cubicBezTo>
                      <a:pt x="19647" y="1478"/>
                      <a:pt x="19610" y="1419"/>
                      <a:pt x="19561" y="1365"/>
                    </a:cubicBezTo>
                    <a:cubicBezTo>
                      <a:pt x="19561" y="1306"/>
                      <a:pt x="19556" y="1246"/>
                      <a:pt x="19545" y="1177"/>
                    </a:cubicBezTo>
                    <a:cubicBezTo>
                      <a:pt x="19513" y="795"/>
                      <a:pt x="19405" y="527"/>
                      <a:pt x="19260" y="334"/>
                    </a:cubicBezTo>
                    <a:cubicBezTo>
                      <a:pt x="19137" y="172"/>
                      <a:pt x="18986" y="71"/>
                      <a:pt x="188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6725975" y="1781475"/>
                <a:ext cx="236000" cy="240275"/>
              </a:xfrm>
              <a:custGeom>
                <a:avLst/>
                <a:gdLst/>
                <a:ahLst/>
                <a:cxnLst/>
                <a:rect l="l" t="t" r="r" b="b"/>
                <a:pathLst>
                  <a:path w="9440" h="9611" extrusionOk="0">
                    <a:moveTo>
                      <a:pt x="8049" y="0"/>
                    </a:moveTo>
                    <a:cubicBezTo>
                      <a:pt x="6936" y="167"/>
                      <a:pt x="5867" y="430"/>
                      <a:pt x="4820" y="769"/>
                    </a:cubicBezTo>
                    <a:cubicBezTo>
                      <a:pt x="4208" y="989"/>
                      <a:pt x="3590" y="1208"/>
                      <a:pt x="2971" y="1434"/>
                    </a:cubicBezTo>
                    <a:cubicBezTo>
                      <a:pt x="3026" y="1370"/>
                      <a:pt x="3090" y="1312"/>
                      <a:pt x="3133" y="1241"/>
                    </a:cubicBezTo>
                    <a:cubicBezTo>
                      <a:pt x="3154" y="1208"/>
                      <a:pt x="3144" y="1156"/>
                      <a:pt x="3149" y="1112"/>
                    </a:cubicBezTo>
                    <a:cubicBezTo>
                      <a:pt x="3092" y="1108"/>
                      <a:pt x="3035" y="1106"/>
                      <a:pt x="2979" y="1106"/>
                    </a:cubicBezTo>
                    <a:cubicBezTo>
                      <a:pt x="2102" y="1106"/>
                      <a:pt x="1311" y="1551"/>
                      <a:pt x="464" y="1687"/>
                    </a:cubicBezTo>
                    <a:cubicBezTo>
                      <a:pt x="296" y="1838"/>
                      <a:pt x="184" y="2021"/>
                      <a:pt x="114" y="2257"/>
                    </a:cubicBezTo>
                    <a:cubicBezTo>
                      <a:pt x="50" y="2450"/>
                      <a:pt x="18" y="2681"/>
                      <a:pt x="1" y="2949"/>
                    </a:cubicBezTo>
                    <a:cubicBezTo>
                      <a:pt x="157" y="3901"/>
                      <a:pt x="372" y="5056"/>
                      <a:pt x="511" y="5807"/>
                    </a:cubicBezTo>
                    <a:cubicBezTo>
                      <a:pt x="618" y="6393"/>
                      <a:pt x="861" y="6985"/>
                      <a:pt x="883" y="7565"/>
                    </a:cubicBezTo>
                    <a:cubicBezTo>
                      <a:pt x="888" y="7694"/>
                      <a:pt x="883" y="7823"/>
                      <a:pt x="861" y="7945"/>
                    </a:cubicBezTo>
                    <a:cubicBezTo>
                      <a:pt x="812" y="8267"/>
                      <a:pt x="667" y="8579"/>
                      <a:pt x="367" y="8891"/>
                    </a:cubicBezTo>
                    <a:cubicBezTo>
                      <a:pt x="360" y="8897"/>
                      <a:pt x="469" y="9015"/>
                      <a:pt x="528" y="9080"/>
                    </a:cubicBezTo>
                    <a:cubicBezTo>
                      <a:pt x="469" y="9273"/>
                      <a:pt x="420" y="9445"/>
                      <a:pt x="360" y="9584"/>
                    </a:cubicBezTo>
                    <a:cubicBezTo>
                      <a:pt x="415" y="9601"/>
                      <a:pt x="469" y="9611"/>
                      <a:pt x="528" y="9611"/>
                    </a:cubicBezTo>
                    <a:lnTo>
                      <a:pt x="533" y="9611"/>
                    </a:lnTo>
                    <a:cubicBezTo>
                      <a:pt x="673" y="9611"/>
                      <a:pt x="807" y="9595"/>
                      <a:pt x="930" y="9574"/>
                    </a:cubicBezTo>
                    <a:cubicBezTo>
                      <a:pt x="1360" y="9499"/>
                      <a:pt x="1721" y="9305"/>
                      <a:pt x="1999" y="8993"/>
                    </a:cubicBezTo>
                    <a:cubicBezTo>
                      <a:pt x="3338" y="7500"/>
                      <a:pt x="5067" y="6715"/>
                      <a:pt x="7253" y="6006"/>
                    </a:cubicBezTo>
                    <a:cubicBezTo>
                      <a:pt x="8301" y="5663"/>
                      <a:pt x="8914" y="5388"/>
                      <a:pt x="9219" y="5002"/>
                    </a:cubicBezTo>
                    <a:cubicBezTo>
                      <a:pt x="9333" y="4857"/>
                      <a:pt x="9403" y="4690"/>
                      <a:pt x="9440" y="4503"/>
                    </a:cubicBezTo>
                    <a:cubicBezTo>
                      <a:pt x="9252" y="3766"/>
                      <a:pt x="9053" y="2891"/>
                      <a:pt x="8817" y="2021"/>
                    </a:cubicBezTo>
                    <a:cubicBezTo>
                      <a:pt x="8666" y="1466"/>
                      <a:pt x="8414" y="876"/>
                      <a:pt x="8564" y="441"/>
                    </a:cubicBezTo>
                    <a:cubicBezTo>
                      <a:pt x="8446" y="263"/>
                      <a:pt x="8307" y="134"/>
                      <a:pt x="8156" y="54"/>
                    </a:cubicBezTo>
                    <a:cubicBezTo>
                      <a:pt x="8118" y="33"/>
                      <a:pt x="8081" y="16"/>
                      <a:pt x="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6577450" y="2562875"/>
                <a:ext cx="709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6118" extrusionOk="0">
                    <a:moveTo>
                      <a:pt x="2337" y="0"/>
                    </a:moveTo>
                    <a:cubicBezTo>
                      <a:pt x="2192" y="85"/>
                      <a:pt x="2026" y="166"/>
                      <a:pt x="1833" y="231"/>
                    </a:cubicBezTo>
                    <a:lnTo>
                      <a:pt x="1828" y="231"/>
                    </a:lnTo>
                    <a:cubicBezTo>
                      <a:pt x="1467" y="231"/>
                      <a:pt x="1252" y="419"/>
                      <a:pt x="1139" y="741"/>
                    </a:cubicBezTo>
                    <a:cubicBezTo>
                      <a:pt x="1144" y="735"/>
                      <a:pt x="1151" y="735"/>
                      <a:pt x="1156" y="730"/>
                    </a:cubicBezTo>
                    <a:lnTo>
                      <a:pt x="1156" y="730"/>
                    </a:lnTo>
                    <a:lnTo>
                      <a:pt x="1151" y="735"/>
                    </a:lnTo>
                    <a:lnTo>
                      <a:pt x="1134" y="747"/>
                    </a:lnTo>
                    <a:lnTo>
                      <a:pt x="1139" y="741"/>
                    </a:lnTo>
                    <a:lnTo>
                      <a:pt x="1139" y="741"/>
                    </a:lnTo>
                    <a:cubicBezTo>
                      <a:pt x="935" y="859"/>
                      <a:pt x="757" y="945"/>
                      <a:pt x="608" y="977"/>
                    </a:cubicBezTo>
                    <a:cubicBezTo>
                      <a:pt x="618" y="1171"/>
                      <a:pt x="672" y="1342"/>
                      <a:pt x="720" y="1493"/>
                    </a:cubicBezTo>
                    <a:cubicBezTo>
                      <a:pt x="725" y="1503"/>
                      <a:pt x="725" y="1515"/>
                      <a:pt x="732" y="1525"/>
                    </a:cubicBezTo>
                    <a:cubicBezTo>
                      <a:pt x="839" y="1858"/>
                      <a:pt x="828" y="1885"/>
                      <a:pt x="737" y="1982"/>
                    </a:cubicBezTo>
                    <a:cubicBezTo>
                      <a:pt x="1" y="2772"/>
                      <a:pt x="38" y="3680"/>
                      <a:pt x="70" y="4560"/>
                    </a:cubicBezTo>
                    <a:cubicBezTo>
                      <a:pt x="87" y="4878"/>
                      <a:pt x="97" y="5210"/>
                      <a:pt x="80" y="5554"/>
                    </a:cubicBezTo>
                    <a:cubicBezTo>
                      <a:pt x="65" y="5790"/>
                      <a:pt x="209" y="6006"/>
                      <a:pt x="430" y="6086"/>
                    </a:cubicBezTo>
                    <a:cubicBezTo>
                      <a:pt x="489" y="6108"/>
                      <a:pt x="548" y="6118"/>
                      <a:pt x="613" y="6118"/>
                    </a:cubicBezTo>
                    <a:cubicBezTo>
                      <a:pt x="779" y="6118"/>
                      <a:pt x="940" y="6038"/>
                      <a:pt x="1042" y="5899"/>
                    </a:cubicBezTo>
                    <a:cubicBezTo>
                      <a:pt x="1892" y="4749"/>
                      <a:pt x="2337" y="3685"/>
                      <a:pt x="2401" y="2648"/>
                    </a:cubicBezTo>
                    <a:cubicBezTo>
                      <a:pt x="2413" y="2487"/>
                      <a:pt x="2472" y="2282"/>
                      <a:pt x="2537" y="2068"/>
                    </a:cubicBezTo>
                    <a:cubicBezTo>
                      <a:pt x="2666" y="1638"/>
                      <a:pt x="2837" y="1042"/>
                      <a:pt x="2611" y="457"/>
                    </a:cubicBezTo>
                    <a:cubicBezTo>
                      <a:pt x="2552" y="300"/>
                      <a:pt x="2461" y="150"/>
                      <a:pt x="2337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22350" y="972150"/>
                <a:ext cx="1107875" cy="919625"/>
              </a:xfrm>
              <a:custGeom>
                <a:avLst/>
                <a:gdLst/>
                <a:ahLst/>
                <a:cxnLst/>
                <a:rect l="l" t="t" r="r" b="b"/>
                <a:pathLst>
                  <a:path w="44315" h="36785" extrusionOk="0">
                    <a:moveTo>
                      <a:pt x="16427" y="6431"/>
                    </a:moveTo>
                    <a:cubicBezTo>
                      <a:pt x="16428" y="6431"/>
                      <a:pt x="16429" y="6431"/>
                      <a:pt x="16430" y="6431"/>
                    </a:cubicBezTo>
                    <a:lnTo>
                      <a:pt x="16430" y="6431"/>
                    </a:lnTo>
                    <a:cubicBezTo>
                      <a:pt x="16429" y="6431"/>
                      <a:pt x="16428" y="6431"/>
                      <a:pt x="16427" y="6431"/>
                    </a:cubicBezTo>
                    <a:close/>
                    <a:moveTo>
                      <a:pt x="10669" y="1"/>
                    </a:moveTo>
                    <a:cubicBezTo>
                      <a:pt x="10347" y="156"/>
                      <a:pt x="10025" y="478"/>
                      <a:pt x="9852" y="1118"/>
                    </a:cubicBezTo>
                    <a:cubicBezTo>
                      <a:pt x="9304" y="3170"/>
                      <a:pt x="8510" y="5190"/>
                      <a:pt x="7736" y="7140"/>
                    </a:cubicBezTo>
                    <a:cubicBezTo>
                      <a:pt x="7134" y="8665"/>
                      <a:pt x="6511" y="10245"/>
                      <a:pt x="6001" y="11841"/>
                    </a:cubicBezTo>
                    <a:cubicBezTo>
                      <a:pt x="5334" y="13941"/>
                      <a:pt x="4179" y="15843"/>
                      <a:pt x="3062" y="17685"/>
                    </a:cubicBezTo>
                    <a:cubicBezTo>
                      <a:pt x="2579" y="18476"/>
                      <a:pt x="2084" y="19292"/>
                      <a:pt x="1627" y="20114"/>
                    </a:cubicBezTo>
                    <a:lnTo>
                      <a:pt x="1605" y="20152"/>
                    </a:lnTo>
                    <a:cubicBezTo>
                      <a:pt x="982" y="21290"/>
                      <a:pt x="489" y="22188"/>
                      <a:pt x="918" y="23563"/>
                    </a:cubicBezTo>
                    <a:cubicBezTo>
                      <a:pt x="935" y="23606"/>
                      <a:pt x="854" y="23745"/>
                      <a:pt x="789" y="23859"/>
                    </a:cubicBezTo>
                    <a:cubicBezTo>
                      <a:pt x="703" y="24008"/>
                      <a:pt x="606" y="24176"/>
                      <a:pt x="558" y="24385"/>
                    </a:cubicBezTo>
                    <a:lnTo>
                      <a:pt x="499" y="24610"/>
                    </a:lnTo>
                    <a:cubicBezTo>
                      <a:pt x="231" y="25652"/>
                      <a:pt x="0" y="26555"/>
                      <a:pt x="494" y="27308"/>
                    </a:cubicBezTo>
                    <a:cubicBezTo>
                      <a:pt x="580" y="27442"/>
                      <a:pt x="687" y="27560"/>
                      <a:pt x="811" y="27667"/>
                    </a:cubicBezTo>
                    <a:cubicBezTo>
                      <a:pt x="967" y="27538"/>
                      <a:pt x="1166" y="27464"/>
                      <a:pt x="1402" y="27442"/>
                    </a:cubicBezTo>
                    <a:cubicBezTo>
                      <a:pt x="1714" y="27625"/>
                      <a:pt x="2143" y="27764"/>
                      <a:pt x="2740" y="27861"/>
                    </a:cubicBezTo>
                    <a:cubicBezTo>
                      <a:pt x="3519" y="27990"/>
                      <a:pt x="4270" y="28290"/>
                      <a:pt x="5039" y="28505"/>
                    </a:cubicBezTo>
                    <a:cubicBezTo>
                      <a:pt x="10432" y="30031"/>
                      <a:pt x="15837" y="31518"/>
                      <a:pt x="21262" y="32921"/>
                    </a:cubicBezTo>
                    <a:cubicBezTo>
                      <a:pt x="21381" y="33018"/>
                      <a:pt x="21478" y="33120"/>
                      <a:pt x="21552" y="33238"/>
                    </a:cubicBezTo>
                    <a:cubicBezTo>
                      <a:pt x="21649" y="33174"/>
                      <a:pt x="21768" y="33120"/>
                      <a:pt x="21902" y="33088"/>
                    </a:cubicBezTo>
                    <a:cubicBezTo>
                      <a:pt x="26270" y="34216"/>
                      <a:pt x="36687" y="36779"/>
                      <a:pt x="36724" y="36784"/>
                    </a:cubicBezTo>
                    <a:cubicBezTo>
                      <a:pt x="36714" y="36747"/>
                      <a:pt x="37299" y="31089"/>
                      <a:pt x="37852" y="28994"/>
                    </a:cubicBezTo>
                    <a:cubicBezTo>
                      <a:pt x="38217" y="27598"/>
                      <a:pt x="38229" y="26093"/>
                      <a:pt x="38873" y="24771"/>
                    </a:cubicBezTo>
                    <a:cubicBezTo>
                      <a:pt x="38921" y="24573"/>
                      <a:pt x="38996" y="24385"/>
                      <a:pt x="39131" y="24196"/>
                    </a:cubicBezTo>
                    <a:cubicBezTo>
                      <a:pt x="39206" y="24089"/>
                      <a:pt x="39318" y="24025"/>
                      <a:pt x="39432" y="23966"/>
                    </a:cubicBezTo>
                    <a:cubicBezTo>
                      <a:pt x="39560" y="23891"/>
                      <a:pt x="39625" y="23810"/>
                      <a:pt x="39662" y="23725"/>
                    </a:cubicBezTo>
                    <a:cubicBezTo>
                      <a:pt x="39625" y="23294"/>
                      <a:pt x="39506" y="22854"/>
                      <a:pt x="39893" y="22493"/>
                    </a:cubicBezTo>
                    <a:cubicBezTo>
                      <a:pt x="39893" y="22564"/>
                      <a:pt x="39898" y="22634"/>
                      <a:pt x="39905" y="22703"/>
                    </a:cubicBezTo>
                    <a:cubicBezTo>
                      <a:pt x="39942" y="22634"/>
                      <a:pt x="39980" y="22564"/>
                      <a:pt x="40012" y="22493"/>
                    </a:cubicBezTo>
                    <a:cubicBezTo>
                      <a:pt x="39980" y="22483"/>
                      <a:pt x="39947" y="22473"/>
                      <a:pt x="39920" y="22456"/>
                    </a:cubicBezTo>
                    <a:cubicBezTo>
                      <a:pt x="39856" y="22262"/>
                      <a:pt x="39796" y="22074"/>
                      <a:pt x="39737" y="21881"/>
                    </a:cubicBezTo>
                    <a:cubicBezTo>
                      <a:pt x="39705" y="21870"/>
                      <a:pt x="39679" y="21860"/>
                      <a:pt x="39647" y="21849"/>
                    </a:cubicBezTo>
                    <a:cubicBezTo>
                      <a:pt x="39453" y="21791"/>
                      <a:pt x="39147" y="21731"/>
                      <a:pt x="39018" y="21548"/>
                    </a:cubicBezTo>
                    <a:cubicBezTo>
                      <a:pt x="38926" y="21419"/>
                      <a:pt x="38899" y="21258"/>
                      <a:pt x="38911" y="21097"/>
                    </a:cubicBezTo>
                    <a:cubicBezTo>
                      <a:pt x="38765" y="20796"/>
                      <a:pt x="38884" y="20554"/>
                      <a:pt x="39104" y="20328"/>
                    </a:cubicBezTo>
                    <a:cubicBezTo>
                      <a:pt x="39136" y="20249"/>
                      <a:pt x="39169" y="20167"/>
                      <a:pt x="39196" y="20092"/>
                    </a:cubicBezTo>
                    <a:cubicBezTo>
                      <a:pt x="39404" y="19517"/>
                      <a:pt x="39603" y="18873"/>
                      <a:pt x="39958" y="18367"/>
                    </a:cubicBezTo>
                    <a:cubicBezTo>
                      <a:pt x="40146" y="18094"/>
                      <a:pt x="40371" y="17879"/>
                      <a:pt x="40640" y="17680"/>
                    </a:cubicBezTo>
                    <a:cubicBezTo>
                      <a:pt x="41150" y="17315"/>
                      <a:pt x="41510" y="16971"/>
                      <a:pt x="41817" y="16418"/>
                    </a:cubicBezTo>
                    <a:cubicBezTo>
                      <a:pt x="42097" y="15924"/>
                      <a:pt x="42354" y="15414"/>
                      <a:pt x="42692" y="14957"/>
                    </a:cubicBezTo>
                    <a:cubicBezTo>
                      <a:pt x="42982" y="14570"/>
                      <a:pt x="43321" y="14231"/>
                      <a:pt x="43612" y="13834"/>
                    </a:cubicBezTo>
                    <a:cubicBezTo>
                      <a:pt x="43605" y="13829"/>
                      <a:pt x="43600" y="13823"/>
                      <a:pt x="43600" y="13823"/>
                    </a:cubicBezTo>
                    <a:cubicBezTo>
                      <a:pt x="43647" y="13719"/>
                      <a:pt x="43688" y="13591"/>
                      <a:pt x="43787" y="13591"/>
                    </a:cubicBezTo>
                    <a:cubicBezTo>
                      <a:pt x="43791" y="13591"/>
                      <a:pt x="43795" y="13591"/>
                      <a:pt x="43799" y="13592"/>
                    </a:cubicBezTo>
                    <a:cubicBezTo>
                      <a:pt x="43826" y="13559"/>
                      <a:pt x="43858" y="13527"/>
                      <a:pt x="43885" y="13495"/>
                    </a:cubicBezTo>
                    <a:cubicBezTo>
                      <a:pt x="43869" y="13318"/>
                      <a:pt x="43992" y="13210"/>
                      <a:pt x="44175" y="13130"/>
                    </a:cubicBezTo>
                    <a:cubicBezTo>
                      <a:pt x="44175" y="13130"/>
                      <a:pt x="44175" y="13135"/>
                      <a:pt x="44180" y="13135"/>
                    </a:cubicBezTo>
                    <a:cubicBezTo>
                      <a:pt x="44229" y="13066"/>
                      <a:pt x="44277" y="12991"/>
                      <a:pt x="44314" y="12915"/>
                    </a:cubicBezTo>
                    <a:lnTo>
                      <a:pt x="44314" y="12915"/>
                    </a:lnTo>
                    <a:cubicBezTo>
                      <a:pt x="44277" y="12964"/>
                      <a:pt x="44239" y="13017"/>
                      <a:pt x="44192" y="13066"/>
                    </a:cubicBezTo>
                    <a:cubicBezTo>
                      <a:pt x="44197" y="12738"/>
                      <a:pt x="44197" y="12404"/>
                      <a:pt x="44202" y="12077"/>
                    </a:cubicBezTo>
                    <a:cubicBezTo>
                      <a:pt x="44024" y="11856"/>
                      <a:pt x="43756" y="11754"/>
                      <a:pt x="43483" y="11551"/>
                    </a:cubicBezTo>
                    <a:cubicBezTo>
                      <a:pt x="43450" y="11529"/>
                      <a:pt x="43423" y="11497"/>
                      <a:pt x="43396" y="11470"/>
                    </a:cubicBezTo>
                    <a:cubicBezTo>
                      <a:pt x="43079" y="11357"/>
                      <a:pt x="42923" y="11083"/>
                      <a:pt x="42875" y="10702"/>
                    </a:cubicBezTo>
                    <a:cubicBezTo>
                      <a:pt x="42784" y="10514"/>
                      <a:pt x="42697" y="10326"/>
                      <a:pt x="42601" y="10148"/>
                    </a:cubicBezTo>
                    <a:cubicBezTo>
                      <a:pt x="42596" y="10138"/>
                      <a:pt x="42590" y="10122"/>
                      <a:pt x="42585" y="10111"/>
                    </a:cubicBezTo>
                    <a:cubicBezTo>
                      <a:pt x="40087" y="9681"/>
                      <a:pt x="37674" y="8908"/>
                      <a:pt x="35214" y="8343"/>
                    </a:cubicBezTo>
                    <a:cubicBezTo>
                      <a:pt x="34636" y="8213"/>
                      <a:pt x="34052" y="7965"/>
                      <a:pt x="33455" y="7965"/>
                    </a:cubicBezTo>
                    <a:cubicBezTo>
                      <a:pt x="33115" y="7965"/>
                      <a:pt x="32771" y="8046"/>
                      <a:pt x="32420" y="8273"/>
                    </a:cubicBezTo>
                    <a:cubicBezTo>
                      <a:pt x="32346" y="8323"/>
                      <a:pt x="32248" y="8352"/>
                      <a:pt x="32144" y="8352"/>
                    </a:cubicBezTo>
                    <a:cubicBezTo>
                      <a:pt x="31958" y="8352"/>
                      <a:pt x="31754" y="8260"/>
                      <a:pt x="31636" y="8042"/>
                    </a:cubicBezTo>
                    <a:cubicBezTo>
                      <a:pt x="31594" y="8037"/>
                      <a:pt x="31551" y="8035"/>
                      <a:pt x="31507" y="8035"/>
                    </a:cubicBezTo>
                    <a:cubicBezTo>
                      <a:pt x="31376" y="8035"/>
                      <a:pt x="31240" y="8053"/>
                      <a:pt x="31109" y="8053"/>
                    </a:cubicBezTo>
                    <a:cubicBezTo>
                      <a:pt x="30907" y="8053"/>
                      <a:pt x="30716" y="8009"/>
                      <a:pt x="30573" y="7785"/>
                    </a:cubicBezTo>
                    <a:cubicBezTo>
                      <a:pt x="30230" y="7882"/>
                      <a:pt x="29887" y="7915"/>
                      <a:pt x="29544" y="7915"/>
                    </a:cubicBezTo>
                    <a:cubicBezTo>
                      <a:pt x="28993" y="7915"/>
                      <a:pt x="28442" y="7829"/>
                      <a:pt x="27892" y="7779"/>
                    </a:cubicBezTo>
                    <a:cubicBezTo>
                      <a:pt x="27554" y="8237"/>
                      <a:pt x="27183" y="8392"/>
                      <a:pt x="26796" y="8392"/>
                    </a:cubicBezTo>
                    <a:cubicBezTo>
                      <a:pt x="26382" y="8392"/>
                      <a:pt x="25950" y="8215"/>
                      <a:pt x="25517" y="8037"/>
                    </a:cubicBezTo>
                    <a:lnTo>
                      <a:pt x="25517" y="8053"/>
                    </a:lnTo>
                    <a:lnTo>
                      <a:pt x="25502" y="8037"/>
                    </a:lnTo>
                    <a:lnTo>
                      <a:pt x="25502" y="8037"/>
                    </a:lnTo>
                    <a:cubicBezTo>
                      <a:pt x="25507" y="8048"/>
                      <a:pt x="25517" y="8053"/>
                      <a:pt x="25517" y="8053"/>
                    </a:cubicBezTo>
                    <a:cubicBezTo>
                      <a:pt x="25254" y="7951"/>
                      <a:pt x="25066" y="7774"/>
                      <a:pt x="24964" y="7511"/>
                    </a:cubicBezTo>
                    <a:cubicBezTo>
                      <a:pt x="24674" y="7516"/>
                      <a:pt x="24389" y="7516"/>
                      <a:pt x="24099" y="7516"/>
                    </a:cubicBezTo>
                    <a:cubicBezTo>
                      <a:pt x="24072" y="7489"/>
                      <a:pt x="24040" y="7467"/>
                      <a:pt x="24014" y="7452"/>
                    </a:cubicBezTo>
                    <a:cubicBezTo>
                      <a:pt x="23954" y="7415"/>
                      <a:pt x="23890" y="7388"/>
                      <a:pt x="23826" y="7376"/>
                    </a:cubicBezTo>
                    <a:cubicBezTo>
                      <a:pt x="23793" y="7371"/>
                      <a:pt x="23761" y="7366"/>
                      <a:pt x="23729" y="7366"/>
                    </a:cubicBezTo>
                    <a:cubicBezTo>
                      <a:pt x="23713" y="7365"/>
                      <a:pt x="23698" y="7364"/>
                      <a:pt x="23682" y="7364"/>
                    </a:cubicBezTo>
                    <a:cubicBezTo>
                      <a:pt x="23457" y="7364"/>
                      <a:pt x="23220" y="7449"/>
                      <a:pt x="22997" y="7449"/>
                    </a:cubicBezTo>
                    <a:cubicBezTo>
                      <a:pt x="22843" y="7449"/>
                      <a:pt x="22696" y="7409"/>
                      <a:pt x="22563" y="7274"/>
                    </a:cubicBezTo>
                    <a:cubicBezTo>
                      <a:pt x="20554" y="6706"/>
                      <a:pt x="18450" y="6887"/>
                      <a:pt x="16430" y="6431"/>
                    </a:cubicBezTo>
                    <a:lnTo>
                      <a:pt x="16430" y="6431"/>
                    </a:lnTo>
                    <a:cubicBezTo>
                      <a:pt x="16433" y="6433"/>
                      <a:pt x="16434" y="6437"/>
                      <a:pt x="16439" y="6441"/>
                    </a:cubicBezTo>
                    <a:cubicBezTo>
                      <a:pt x="16372" y="6451"/>
                      <a:pt x="16308" y="6457"/>
                      <a:pt x="16247" y="6457"/>
                    </a:cubicBezTo>
                    <a:cubicBezTo>
                      <a:pt x="15857" y="6457"/>
                      <a:pt x="15572" y="6253"/>
                      <a:pt x="15358" y="5910"/>
                    </a:cubicBezTo>
                    <a:cubicBezTo>
                      <a:pt x="15182" y="5900"/>
                      <a:pt x="15090" y="5808"/>
                      <a:pt x="15085" y="5630"/>
                    </a:cubicBezTo>
                    <a:cubicBezTo>
                      <a:pt x="14526" y="4997"/>
                      <a:pt x="14800" y="4212"/>
                      <a:pt x="14870" y="3540"/>
                    </a:cubicBezTo>
                    <a:cubicBezTo>
                      <a:pt x="14929" y="2972"/>
                      <a:pt x="14719" y="2451"/>
                      <a:pt x="14816" y="1908"/>
                    </a:cubicBezTo>
                    <a:lnTo>
                      <a:pt x="14816" y="1908"/>
                    </a:lnTo>
                    <a:cubicBezTo>
                      <a:pt x="14723" y="1932"/>
                      <a:pt x="14634" y="1945"/>
                      <a:pt x="14550" y="1945"/>
                    </a:cubicBezTo>
                    <a:cubicBezTo>
                      <a:pt x="14339" y="1945"/>
                      <a:pt x="14160" y="1860"/>
                      <a:pt x="14021" y="1645"/>
                    </a:cubicBezTo>
                    <a:cubicBezTo>
                      <a:pt x="13979" y="1649"/>
                      <a:pt x="13937" y="1651"/>
                      <a:pt x="13897" y="1651"/>
                    </a:cubicBezTo>
                    <a:cubicBezTo>
                      <a:pt x="13210" y="1651"/>
                      <a:pt x="12840" y="1035"/>
                      <a:pt x="12313" y="736"/>
                    </a:cubicBezTo>
                    <a:cubicBezTo>
                      <a:pt x="11996" y="549"/>
                      <a:pt x="11706" y="441"/>
                      <a:pt x="11453" y="403"/>
                    </a:cubicBezTo>
                    <a:cubicBezTo>
                      <a:pt x="11211" y="264"/>
                      <a:pt x="10970" y="140"/>
                      <a:pt x="10722" y="27"/>
                    </a:cubicBezTo>
                    <a:cubicBezTo>
                      <a:pt x="10707" y="16"/>
                      <a:pt x="10690" y="6"/>
                      <a:pt x="10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732625" y="1132775"/>
                <a:ext cx="4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" y="1"/>
                    </a:moveTo>
                    <a:cubicBezTo>
                      <a:pt x="1" y="1"/>
                      <a:pt x="6" y="6"/>
                      <a:pt x="16" y="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1572700" y="777150"/>
                <a:ext cx="1386975" cy="838925"/>
              </a:xfrm>
              <a:custGeom>
                <a:avLst/>
                <a:gdLst/>
                <a:ahLst/>
                <a:cxnLst/>
                <a:rect l="l" t="t" r="r" b="b"/>
                <a:pathLst>
                  <a:path w="55479" h="33557" extrusionOk="0">
                    <a:moveTo>
                      <a:pt x="920" y="1"/>
                    </a:moveTo>
                    <a:lnTo>
                      <a:pt x="920" y="16"/>
                    </a:lnTo>
                    <a:cubicBezTo>
                      <a:pt x="715" y="2014"/>
                      <a:pt x="0" y="3986"/>
                      <a:pt x="253" y="6006"/>
                    </a:cubicBezTo>
                    <a:cubicBezTo>
                      <a:pt x="425" y="6479"/>
                      <a:pt x="662" y="6956"/>
                      <a:pt x="774" y="7452"/>
                    </a:cubicBezTo>
                    <a:cubicBezTo>
                      <a:pt x="1215" y="7774"/>
                      <a:pt x="1145" y="8101"/>
                      <a:pt x="801" y="8429"/>
                    </a:cubicBezTo>
                    <a:cubicBezTo>
                      <a:pt x="747" y="8885"/>
                      <a:pt x="689" y="9326"/>
                      <a:pt x="940" y="9761"/>
                    </a:cubicBezTo>
                    <a:cubicBezTo>
                      <a:pt x="952" y="9772"/>
                      <a:pt x="962" y="9788"/>
                      <a:pt x="973" y="9805"/>
                    </a:cubicBezTo>
                    <a:cubicBezTo>
                      <a:pt x="1134" y="9922"/>
                      <a:pt x="1247" y="10073"/>
                      <a:pt x="1306" y="10256"/>
                    </a:cubicBezTo>
                    <a:cubicBezTo>
                      <a:pt x="1441" y="10400"/>
                      <a:pt x="1585" y="10534"/>
                      <a:pt x="1736" y="10670"/>
                    </a:cubicBezTo>
                    <a:cubicBezTo>
                      <a:pt x="2316" y="11169"/>
                      <a:pt x="2778" y="11647"/>
                      <a:pt x="3047" y="12378"/>
                    </a:cubicBezTo>
                    <a:cubicBezTo>
                      <a:pt x="3288" y="13028"/>
                      <a:pt x="3439" y="13758"/>
                      <a:pt x="3895" y="14285"/>
                    </a:cubicBezTo>
                    <a:cubicBezTo>
                      <a:pt x="3997" y="14441"/>
                      <a:pt x="4153" y="14558"/>
                      <a:pt x="4438" y="14747"/>
                    </a:cubicBezTo>
                    <a:cubicBezTo>
                      <a:pt x="4798" y="15004"/>
                      <a:pt x="5158" y="15240"/>
                      <a:pt x="5400" y="15547"/>
                    </a:cubicBezTo>
                    <a:cubicBezTo>
                      <a:pt x="5443" y="15569"/>
                      <a:pt x="5480" y="15590"/>
                      <a:pt x="5517" y="15612"/>
                    </a:cubicBezTo>
                    <a:cubicBezTo>
                      <a:pt x="5631" y="15671"/>
                      <a:pt x="5738" y="15741"/>
                      <a:pt x="5835" y="15810"/>
                    </a:cubicBezTo>
                    <a:cubicBezTo>
                      <a:pt x="5943" y="16078"/>
                      <a:pt x="5980" y="16363"/>
                      <a:pt x="5948" y="16681"/>
                    </a:cubicBezTo>
                    <a:cubicBezTo>
                      <a:pt x="5878" y="16745"/>
                      <a:pt x="5787" y="16809"/>
                      <a:pt x="5673" y="16874"/>
                    </a:cubicBezTo>
                    <a:cubicBezTo>
                      <a:pt x="5749" y="16638"/>
                      <a:pt x="5749" y="16450"/>
                      <a:pt x="5700" y="16299"/>
                    </a:cubicBezTo>
                    <a:lnTo>
                      <a:pt x="5700" y="16299"/>
                    </a:lnTo>
                    <a:cubicBezTo>
                      <a:pt x="5711" y="16401"/>
                      <a:pt x="5711" y="16504"/>
                      <a:pt x="5700" y="16621"/>
                    </a:cubicBezTo>
                    <a:cubicBezTo>
                      <a:pt x="5690" y="16740"/>
                      <a:pt x="5673" y="16852"/>
                      <a:pt x="5653" y="16971"/>
                    </a:cubicBezTo>
                    <a:cubicBezTo>
                      <a:pt x="5690" y="17142"/>
                      <a:pt x="5700" y="17298"/>
                      <a:pt x="5550" y="17379"/>
                    </a:cubicBezTo>
                    <a:cubicBezTo>
                      <a:pt x="5363" y="18061"/>
                      <a:pt x="5051" y="18716"/>
                      <a:pt x="4895" y="19398"/>
                    </a:cubicBezTo>
                    <a:cubicBezTo>
                      <a:pt x="4803" y="19792"/>
                      <a:pt x="4739" y="20189"/>
                      <a:pt x="4728" y="20591"/>
                    </a:cubicBezTo>
                    <a:cubicBezTo>
                      <a:pt x="4744" y="20662"/>
                      <a:pt x="4766" y="20726"/>
                      <a:pt x="4798" y="20796"/>
                    </a:cubicBezTo>
                    <a:cubicBezTo>
                      <a:pt x="4771" y="20752"/>
                      <a:pt x="4750" y="20715"/>
                      <a:pt x="4728" y="20672"/>
                    </a:cubicBezTo>
                    <a:lnTo>
                      <a:pt x="4728" y="20710"/>
                    </a:lnTo>
                    <a:cubicBezTo>
                      <a:pt x="4728" y="20855"/>
                      <a:pt x="4674" y="21005"/>
                      <a:pt x="4535" y="21075"/>
                    </a:cubicBezTo>
                    <a:cubicBezTo>
                      <a:pt x="4314" y="21188"/>
                      <a:pt x="3950" y="21446"/>
                      <a:pt x="3766" y="21741"/>
                    </a:cubicBezTo>
                    <a:lnTo>
                      <a:pt x="3766" y="22386"/>
                    </a:lnTo>
                    <a:cubicBezTo>
                      <a:pt x="3794" y="22418"/>
                      <a:pt x="3826" y="22450"/>
                      <a:pt x="3863" y="22482"/>
                    </a:cubicBezTo>
                    <a:cubicBezTo>
                      <a:pt x="4071" y="22657"/>
                      <a:pt x="4303" y="22717"/>
                      <a:pt x="4542" y="22717"/>
                    </a:cubicBezTo>
                    <a:cubicBezTo>
                      <a:pt x="4804" y="22717"/>
                      <a:pt x="5074" y="22644"/>
                      <a:pt x="5330" y="22569"/>
                    </a:cubicBezTo>
                    <a:cubicBezTo>
                      <a:pt x="5552" y="22507"/>
                      <a:pt x="5808" y="22434"/>
                      <a:pt x="6052" y="22434"/>
                    </a:cubicBezTo>
                    <a:cubicBezTo>
                      <a:pt x="6062" y="22434"/>
                      <a:pt x="6072" y="22435"/>
                      <a:pt x="6082" y="22435"/>
                    </a:cubicBezTo>
                    <a:cubicBezTo>
                      <a:pt x="6141" y="22370"/>
                      <a:pt x="6201" y="22311"/>
                      <a:pt x="6276" y="22230"/>
                    </a:cubicBezTo>
                    <a:cubicBezTo>
                      <a:pt x="6399" y="22289"/>
                      <a:pt x="6555" y="22311"/>
                      <a:pt x="6598" y="22391"/>
                    </a:cubicBezTo>
                    <a:cubicBezTo>
                      <a:pt x="6640" y="22467"/>
                      <a:pt x="6620" y="22557"/>
                      <a:pt x="6523" y="22569"/>
                    </a:cubicBezTo>
                    <a:cubicBezTo>
                      <a:pt x="6544" y="22584"/>
                      <a:pt x="6571" y="22596"/>
                      <a:pt x="6593" y="22611"/>
                    </a:cubicBezTo>
                    <a:cubicBezTo>
                      <a:pt x="7592" y="23466"/>
                      <a:pt x="7377" y="25110"/>
                      <a:pt x="7382" y="26281"/>
                    </a:cubicBezTo>
                    <a:cubicBezTo>
                      <a:pt x="7382" y="27533"/>
                      <a:pt x="7694" y="28810"/>
                      <a:pt x="8167" y="29971"/>
                    </a:cubicBezTo>
                    <a:cubicBezTo>
                      <a:pt x="8430" y="30610"/>
                      <a:pt x="8757" y="31352"/>
                      <a:pt x="9311" y="31798"/>
                    </a:cubicBezTo>
                    <a:cubicBezTo>
                      <a:pt x="9595" y="32027"/>
                      <a:pt x="9884" y="32102"/>
                      <a:pt x="10178" y="32102"/>
                    </a:cubicBezTo>
                    <a:cubicBezTo>
                      <a:pt x="10256" y="32102"/>
                      <a:pt x="10333" y="32097"/>
                      <a:pt x="10412" y="32088"/>
                    </a:cubicBezTo>
                    <a:cubicBezTo>
                      <a:pt x="10717" y="31828"/>
                      <a:pt x="11035" y="31750"/>
                      <a:pt x="11353" y="31750"/>
                    </a:cubicBezTo>
                    <a:cubicBezTo>
                      <a:pt x="11832" y="31750"/>
                      <a:pt x="12311" y="31927"/>
                      <a:pt x="12749" y="31927"/>
                    </a:cubicBezTo>
                    <a:cubicBezTo>
                      <a:pt x="12842" y="31927"/>
                      <a:pt x="12933" y="31919"/>
                      <a:pt x="13023" y="31900"/>
                    </a:cubicBezTo>
                    <a:lnTo>
                      <a:pt x="13023" y="31900"/>
                    </a:lnTo>
                    <a:cubicBezTo>
                      <a:pt x="13002" y="31916"/>
                      <a:pt x="12975" y="31927"/>
                      <a:pt x="12948" y="31944"/>
                    </a:cubicBezTo>
                    <a:cubicBezTo>
                      <a:pt x="13028" y="31944"/>
                      <a:pt x="13114" y="31944"/>
                      <a:pt x="13195" y="31937"/>
                    </a:cubicBezTo>
                    <a:lnTo>
                      <a:pt x="13233" y="31937"/>
                    </a:lnTo>
                    <a:cubicBezTo>
                      <a:pt x="13206" y="31922"/>
                      <a:pt x="13184" y="31905"/>
                      <a:pt x="13163" y="31884"/>
                    </a:cubicBezTo>
                    <a:lnTo>
                      <a:pt x="13163" y="31884"/>
                    </a:lnTo>
                    <a:cubicBezTo>
                      <a:pt x="13208" y="31888"/>
                      <a:pt x="13253" y="31889"/>
                      <a:pt x="13299" y="31889"/>
                    </a:cubicBezTo>
                    <a:cubicBezTo>
                      <a:pt x="13578" y="31889"/>
                      <a:pt x="13865" y="31836"/>
                      <a:pt x="14144" y="31836"/>
                    </a:cubicBezTo>
                    <a:cubicBezTo>
                      <a:pt x="14410" y="31836"/>
                      <a:pt x="14669" y="31884"/>
                      <a:pt x="14909" y="32072"/>
                    </a:cubicBezTo>
                    <a:cubicBezTo>
                      <a:pt x="15161" y="32122"/>
                      <a:pt x="15414" y="32163"/>
                      <a:pt x="15655" y="32163"/>
                    </a:cubicBezTo>
                    <a:cubicBezTo>
                      <a:pt x="16063" y="32163"/>
                      <a:pt x="16437" y="32047"/>
                      <a:pt x="16714" y="31659"/>
                    </a:cubicBezTo>
                    <a:cubicBezTo>
                      <a:pt x="16843" y="31476"/>
                      <a:pt x="16977" y="31374"/>
                      <a:pt x="17106" y="31331"/>
                    </a:cubicBezTo>
                    <a:cubicBezTo>
                      <a:pt x="17240" y="31207"/>
                      <a:pt x="17353" y="31143"/>
                      <a:pt x="17455" y="31126"/>
                    </a:cubicBezTo>
                    <a:cubicBezTo>
                      <a:pt x="17515" y="31138"/>
                      <a:pt x="17573" y="31153"/>
                      <a:pt x="17632" y="31170"/>
                    </a:cubicBezTo>
                    <a:cubicBezTo>
                      <a:pt x="17740" y="31245"/>
                      <a:pt x="17820" y="31406"/>
                      <a:pt x="17879" y="31653"/>
                    </a:cubicBezTo>
                    <a:cubicBezTo>
                      <a:pt x="18148" y="31927"/>
                      <a:pt x="18390" y="32298"/>
                      <a:pt x="18583" y="32566"/>
                    </a:cubicBezTo>
                    <a:cubicBezTo>
                      <a:pt x="18611" y="32604"/>
                      <a:pt x="18631" y="32641"/>
                      <a:pt x="18658" y="32673"/>
                    </a:cubicBezTo>
                    <a:cubicBezTo>
                      <a:pt x="19030" y="32078"/>
                      <a:pt x="18981" y="31379"/>
                      <a:pt x="19050" y="30707"/>
                    </a:cubicBezTo>
                    <a:cubicBezTo>
                      <a:pt x="19117" y="30050"/>
                      <a:pt x="19379" y="29722"/>
                      <a:pt x="19993" y="29722"/>
                    </a:cubicBezTo>
                    <a:cubicBezTo>
                      <a:pt x="20077" y="29722"/>
                      <a:pt x="20167" y="29728"/>
                      <a:pt x="20265" y="29740"/>
                    </a:cubicBezTo>
                    <a:cubicBezTo>
                      <a:pt x="24272" y="30246"/>
                      <a:pt x="28280" y="30707"/>
                      <a:pt x="32288" y="31185"/>
                    </a:cubicBezTo>
                    <a:cubicBezTo>
                      <a:pt x="36424" y="31679"/>
                      <a:pt x="40561" y="32185"/>
                      <a:pt x="44703" y="32668"/>
                    </a:cubicBezTo>
                    <a:cubicBezTo>
                      <a:pt x="47212" y="32963"/>
                      <a:pt x="49731" y="33211"/>
                      <a:pt x="52240" y="33533"/>
                    </a:cubicBezTo>
                    <a:cubicBezTo>
                      <a:pt x="52364" y="33548"/>
                      <a:pt x="52476" y="33557"/>
                      <a:pt x="52576" y="33557"/>
                    </a:cubicBezTo>
                    <a:cubicBezTo>
                      <a:pt x="52696" y="33557"/>
                      <a:pt x="52799" y="33544"/>
                      <a:pt x="52885" y="33511"/>
                    </a:cubicBezTo>
                    <a:cubicBezTo>
                      <a:pt x="52917" y="33528"/>
                      <a:pt x="52944" y="33538"/>
                      <a:pt x="52976" y="33555"/>
                    </a:cubicBezTo>
                    <a:cubicBezTo>
                      <a:pt x="52976" y="33523"/>
                      <a:pt x="52981" y="33491"/>
                      <a:pt x="52981" y="33459"/>
                    </a:cubicBezTo>
                    <a:cubicBezTo>
                      <a:pt x="53137" y="33355"/>
                      <a:pt x="53217" y="33146"/>
                      <a:pt x="53234" y="32782"/>
                    </a:cubicBezTo>
                    <a:cubicBezTo>
                      <a:pt x="53261" y="32276"/>
                      <a:pt x="53341" y="31771"/>
                      <a:pt x="53460" y="31272"/>
                    </a:cubicBezTo>
                    <a:cubicBezTo>
                      <a:pt x="53519" y="30848"/>
                      <a:pt x="53594" y="30422"/>
                      <a:pt x="53616" y="29993"/>
                    </a:cubicBezTo>
                    <a:cubicBezTo>
                      <a:pt x="53626" y="29762"/>
                      <a:pt x="53631" y="29536"/>
                      <a:pt x="53653" y="29311"/>
                    </a:cubicBezTo>
                    <a:lnTo>
                      <a:pt x="53653" y="29311"/>
                    </a:lnTo>
                    <a:cubicBezTo>
                      <a:pt x="53648" y="29316"/>
                      <a:pt x="53642" y="29326"/>
                      <a:pt x="53631" y="29333"/>
                    </a:cubicBezTo>
                    <a:cubicBezTo>
                      <a:pt x="53728" y="28714"/>
                      <a:pt x="53809" y="28161"/>
                      <a:pt x="53889" y="27635"/>
                    </a:cubicBezTo>
                    <a:lnTo>
                      <a:pt x="53889" y="27275"/>
                    </a:lnTo>
                    <a:cubicBezTo>
                      <a:pt x="53921" y="27226"/>
                      <a:pt x="53948" y="27183"/>
                      <a:pt x="53986" y="27141"/>
                    </a:cubicBezTo>
                    <a:cubicBezTo>
                      <a:pt x="53970" y="27114"/>
                      <a:pt x="53959" y="27087"/>
                      <a:pt x="53943" y="27060"/>
                    </a:cubicBezTo>
                    <a:cubicBezTo>
                      <a:pt x="53954" y="27049"/>
                      <a:pt x="53964" y="27038"/>
                      <a:pt x="53976" y="27033"/>
                    </a:cubicBezTo>
                    <a:cubicBezTo>
                      <a:pt x="54055" y="26506"/>
                      <a:pt x="54132" y="26013"/>
                      <a:pt x="54201" y="25512"/>
                    </a:cubicBezTo>
                    <a:cubicBezTo>
                      <a:pt x="54190" y="25195"/>
                      <a:pt x="54260" y="24890"/>
                      <a:pt x="54335" y="24578"/>
                    </a:cubicBezTo>
                    <a:cubicBezTo>
                      <a:pt x="54362" y="24465"/>
                      <a:pt x="54395" y="24352"/>
                      <a:pt x="54422" y="24233"/>
                    </a:cubicBezTo>
                    <a:cubicBezTo>
                      <a:pt x="54454" y="24104"/>
                      <a:pt x="54480" y="23970"/>
                      <a:pt x="54502" y="23836"/>
                    </a:cubicBezTo>
                    <a:cubicBezTo>
                      <a:pt x="54502" y="23821"/>
                      <a:pt x="54507" y="23804"/>
                      <a:pt x="54507" y="23789"/>
                    </a:cubicBezTo>
                    <a:cubicBezTo>
                      <a:pt x="54544" y="23536"/>
                      <a:pt x="54544" y="23278"/>
                      <a:pt x="54480" y="23015"/>
                    </a:cubicBezTo>
                    <a:cubicBezTo>
                      <a:pt x="54330" y="21134"/>
                      <a:pt x="54260" y="19264"/>
                      <a:pt x="55012" y="17476"/>
                    </a:cubicBezTo>
                    <a:lnTo>
                      <a:pt x="55012" y="16078"/>
                    </a:lnTo>
                    <a:cubicBezTo>
                      <a:pt x="54658" y="15864"/>
                      <a:pt x="54802" y="15520"/>
                      <a:pt x="54824" y="15235"/>
                    </a:cubicBezTo>
                    <a:cubicBezTo>
                      <a:pt x="55012" y="12711"/>
                      <a:pt x="55178" y="10186"/>
                      <a:pt x="55447" y="7666"/>
                    </a:cubicBezTo>
                    <a:cubicBezTo>
                      <a:pt x="55479" y="7343"/>
                      <a:pt x="55469" y="7124"/>
                      <a:pt x="55377" y="6973"/>
                    </a:cubicBezTo>
                    <a:cubicBezTo>
                      <a:pt x="53701" y="6877"/>
                      <a:pt x="52042" y="6785"/>
                      <a:pt x="50408" y="6737"/>
                    </a:cubicBezTo>
                    <a:cubicBezTo>
                      <a:pt x="41303" y="6473"/>
                      <a:pt x="31745" y="5082"/>
                      <a:pt x="22821" y="3304"/>
                    </a:cubicBezTo>
                    <a:cubicBezTo>
                      <a:pt x="20377" y="2820"/>
                      <a:pt x="17986" y="2111"/>
                      <a:pt x="15548" y="1601"/>
                    </a:cubicBezTo>
                    <a:lnTo>
                      <a:pt x="15548" y="1601"/>
                    </a:lnTo>
                    <a:cubicBezTo>
                      <a:pt x="15549" y="1601"/>
                      <a:pt x="15549" y="1601"/>
                      <a:pt x="15549" y="1601"/>
                    </a:cubicBezTo>
                    <a:cubicBezTo>
                      <a:pt x="15525" y="1601"/>
                      <a:pt x="12773" y="1212"/>
                      <a:pt x="13187" y="1212"/>
                    </a:cubicBezTo>
                    <a:cubicBezTo>
                      <a:pt x="13258" y="1212"/>
                      <a:pt x="13425" y="1224"/>
                      <a:pt x="13716" y="1251"/>
                    </a:cubicBezTo>
                    <a:cubicBezTo>
                      <a:pt x="12899" y="1171"/>
                      <a:pt x="12088" y="1096"/>
                      <a:pt x="11272" y="1037"/>
                    </a:cubicBezTo>
                    <a:cubicBezTo>
                      <a:pt x="7914" y="779"/>
                      <a:pt x="4304" y="698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853300" y="1957275"/>
                <a:ext cx="1112350" cy="564100"/>
              </a:xfrm>
              <a:custGeom>
                <a:avLst/>
                <a:gdLst/>
                <a:ahLst/>
                <a:cxnLst/>
                <a:rect l="l" t="t" r="r" b="b"/>
                <a:pathLst>
                  <a:path w="44494" h="22564" extrusionOk="0">
                    <a:moveTo>
                      <a:pt x="1425" y="0"/>
                    </a:moveTo>
                    <a:cubicBezTo>
                      <a:pt x="1418" y="38"/>
                      <a:pt x="1418" y="75"/>
                      <a:pt x="1413" y="107"/>
                    </a:cubicBezTo>
                    <a:cubicBezTo>
                      <a:pt x="1403" y="263"/>
                      <a:pt x="1393" y="424"/>
                      <a:pt x="1381" y="580"/>
                    </a:cubicBezTo>
                    <a:cubicBezTo>
                      <a:pt x="1199" y="720"/>
                      <a:pt x="1102" y="978"/>
                      <a:pt x="1070" y="1435"/>
                    </a:cubicBezTo>
                    <a:cubicBezTo>
                      <a:pt x="818" y="5335"/>
                      <a:pt x="484" y="9236"/>
                      <a:pt x="129" y="13129"/>
                    </a:cubicBezTo>
                    <a:cubicBezTo>
                      <a:pt x="114" y="13291"/>
                      <a:pt x="119" y="13420"/>
                      <a:pt x="129" y="13533"/>
                    </a:cubicBezTo>
                    <a:cubicBezTo>
                      <a:pt x="92" y="13613"/>
                      <a:pt x="49" y="13684"/>
                      <a:pt x="0" y="13753"/>
                    </a:cubicBezTo>
                    <a:cubicBezTo>
                      <a:pt x="71" y="13759"/>
                      <a:pt x="141" y="13764"/>
                      <a:pt x="205" y="13774"/>
                    </a:cubicBezTo>
                    <a:cubicBezTo>
                      <a:pt x="322" y="13979"/>
                      <a:pt x="560" y="14054"/>
                      <a:pt x="957" y="14081"/>
                    </a:cubicBezTo>
                    <a:cubicBezTo>
                      <a:pt x="3707" y="14280"/>
                      <a:pt x="6447" y="14586"/>
                      <a:pt x="9198" y="14748"/>
                    </a:cubicBezTo>
                    <a:cubicBezTo>
                      <a:pt x="10133" y="14800"/>
                      <a:pt x="10282" y="15182"/>
                      <a:pt x="10218" y="15972"/>
                    </a:cubicBezTo>
                    <a:cubicBezTo>
                      <a:pt x="10106" y="17433"/>
                      <a:pt x="10084" y="18906"/>
                      <a:pt x="9967" y="20366"/>
                    </a:cubicBezTo>
                    <a:cubicBezTo>
                      <a:pt x="9934" y="20780"/>
                      <a:pt x="9960" y="21070"/>
                      <a:pt x="10121" y="21259"/>
                    </a:cubicBezTo>
                    <a:cubicBezTo>
                      <a:pt x="10116" y="21296"/>
                      <a:pt x="10116" y="21333"/>
                      <a:pt x="10111" y="21371"/>
                    </a:cubicBezTo>
                    <a:cubicBezTo>
                      <a:pt x="10143" y="21360"/>
                      <a:pt x="10175" y="21349"/>
                      <a:pt x="10208" y="21339"/>
                    </a:cubicBezTo>
                    <a:cubicBezTo>
                      <a:pt x="10369" y="21462"/>
                      <a:pt x="10622" y="21527"/>
                      <a:pt x="11008" y="21537"/>
                    </a:cubicBezTo>
                    <a:cubicBezTo>
                      <a:pt x="21720" y="21844"/>
                      <a:pt x="32438" y="22204"/>
                      <a:pt x="43150" y="22553"/>
                    </a:cubicBezTo>
                    <a:cubicBezTo>
                      <a:pt x="43282" y="22558"/>
                      <a:pt x="43414" y="22563"/>
                      <a:pt x="43539" y="22563"/>
                    </a:cubicBezTo>
                    <a:cubicBezTo>
                      <a:pt x="43847" y="22563"/>
                      <a:pt x="44118" y="22530"/>
                      <a:pt x="44278" y="22370"/>
                    </a:cubicBezTo>
                    <a:cubicBezTo>
                      <a:pt x="44434" y="22219"/>
                      <a:pt x="44494" y="21961"/>
                      <a:pt x="44392" y="21505"/>
                    </a:cubicBezTo>
                    <a:cubicBezTo>
                      <a:pt x="44236" y="21484"/>
                      <a:pt x="44149" y="21388"/>
                      <a:pt x="44122" y="21237"/>
                    </a:cubicBezTo>
                    <a:cubicBezTo>
                      <a:pt x="43891" y="21130"/>
                      <a:pt x="43779" y="20962"/>
                      <a:pt x="43849" y="20699"/>
                    </a:cubicBezTo>
                    <a:cubicBezTo>
                      <a:pt x="43289" y="20441"/>
                      <a:pt x="43440" y="19749"/>
                      <a:pt x="43064" y="19372"/>
                    </a:cubicBezTo>
                    <a:cubicBezTo>
                      <a:pt x="42870" y="19313"/>
                      <a:pt x="42741" y="19211"/>
                      <a:pt x="42656" y="19082"/>
                    </a:cubicBezTo>
                    <a:cubicBezTo>
                      <a:pt x="42607" y="19007"/>
                      <a:pt x="42575" y="18921"/>
                      <a:pt x="42554" y="18824"/>
                    </a:cubicBezTo>
                    <a:cubicBezTo>
                      <a:pt x="42543" y="18802"/>
                      <a:pt x="42527" y="18782"/>
                      <a:pt x="42516" y="18755"/>
                    </a:cubicBezTo>
                    <a:cubicBezTo>
                      <a:pt x="42468" y="18636"/>
                      <a:pt x="42431" y="18512"/>
                      <a:pt x="42387" y="18390"/>
                    </a:cubicBezTo>
                    <a:cubicBezTo>
                      <a:pt x="42103" y="18046"/>
                      <a:pt x="42017" y="17674"/>
                      <a:pt x="42032" y="17294"/>
                    </a:cubicBezTo>
                    <a:cubicBezTo>
                      <a:pt x="41781" y="16364"/>
                      <a:pt x="41603" y="15413"/>
                      <a:pt x="41426" y="14463"/>
                    </a:cubicBezTo>
                    <a:cubicBezTo>
                      <a:pt x="41055" y="14446"/>
                      <a:pt x="41179" y="14081"/>
                      <a:pt x="41265" y="13898"/>
                    </a:cubicBezTo>
                    <a:cubicBezTo>
                      <a:pt x="41281" y="13871"/>
                      <a:pt x="41286" y="13845"/>
                      <a:pt x="41297" y="13823"/>
                    </a:cubicBezTo>
                    <a:cubicBezTo>
                      <a:pt x="41157" y="13146"/>
                      <a:pt x="40996" y="12480"/>
                      <a:pt x="40787" y="11835"/>
                    </a:cubicBezTo>
                    <a:cubicBezTo>
                      <a:pt x="40717" y="11792"/>
                      <a:pt x="40668" y="11723"/>
                      <a:pt x="40658" y="11615"/>
                    </a:cubicBezTo>
                    <a:cubicBezTo>
                      <a:pt x="40410" y="11384"/>
                      <a:pt x="40395" y="11116"/>
                      <a:pt x="40421" y="10836"/>
                    </a:cubicBezTo>
                    <a:cubicBezTo>
                      <a:pt x="40217" y="10342"/>
                      <a:pt x="40013" y="9853"/>
                      <a:pt x="39815" y="9370"/>
                    </a:cubicBezTo>
                    <a:cubicBezTo>
                      <a:pt x="39416" y="8859"/>
                      <a:pt x="39153" y="8306"/>
                      <a:pt x="39163" y="7661"/>
                    </a:cubicBezTo>
                    <a:cubicBezTo>
                      <a:pt x="38826" y="6700"/>
                      <a:pt x="38557" y="5716"/>
                      <a:pt x="38407" y="4674"/>
                    </a:cubicBezTo>
                    <a:cubicBezTo>
                      <a:pt x="38396" y="4583"/>
                      <a:pt x="38364" y="4394"/>
                      <a:pt x="38364" y="4394"/>
                    </a:cubicBezTo>
                    <a:cubicBezTo>
                      <a:pt x="38364" y="4394"/>
                      <a:pt x="38390" y="4126"/>
                      <a:pt x="38332" y="4126"/>
                    </a:cubicBezTo>
                    <a:cubicBezTo>
                      <a:pt x="38328" y="4098"/>
                      <a:pt x="38309" y="4089"/>
                      <a:pt x="38285" y="4089"/>
                    </a:cubicBezTo>
                    <a:cubicBezTo>
                      <a:pt x="38233" y="4089"/>
                      <a:pt x="38159" y="4131"/>
                      <a:pt x="38159" y="4131"/>
                    </a:cubicBezTo>
                    <a:cubicBezTo>
                      <a:pt x="38159" y="4131"/>
                      <a:pt x="37884" y="4139"/>
                      <a:pt x="37540" y="4139"/>
                    </a:cubicBezTo>
                    <a:cubicBezTo>
                      <a:pt x="37196" y="4139"/>
                      <a:pt x="36784" y="4131"/>
                      <a:pt x="36510" y="4099"/>
                    </a:cubicBezTo>
                    <a:cubicBezTo>
                      <a:pt x="36108" y="3782"/>
                      <a:pt x="35640" y="3578"/>
                      <a:pt x="35151" y="3492"/>
                    </a:cubicBezTo>
                    <a:cubicBezTo>
                      <a:pt x="34980" y="3365"/>
                      <a:pt x="34808" y="3295"/>
                      <a:pt x="34636" y="3295"/>
                    </a:cubicBezTo>
                    <a:cubicBezTo>
                      <a:pt x="34475" y="3295"/>
                      <a:pt x="34313" y="3357"/>
                      <a:pt x="34152" y="3492"/>
                    </a:cubicBezTo>
                    <a:cubicBezTo>
                      <a:pt x="34135" y="3492"/>
                      <a:pt x="34114" y="3498"/>
                      <a:pt x="34098" y="3498"/>
                    </a:cubicBezTo>
                    <a:cubicBezTo>
                      <a:pt x="33991" y="3519"/>
                      <a:pt x="33884" y="3546"/>
                      <a:pt x="33775" y="3583"/>
                    </a:cubicBezTo>
                    <a:cubicBezTo>
                      <a:pt x="33716" y="3583"/>
                      <a:pt x="33668" y="3600"/>
                      <a:pt x="33626" y="3632"/>
                    </a:cubicBezTo>
                    <a:cubicBezTo>
                      <a:pt x="33282" y="3750"/>
                      <a:pt x="32949" y="3890"/>
                      <a:pt x="32572" y="3900"/>
                    </a:cubicBezTo>
                    <a:cubicBezTo>
                      <a:pt x="32558" y="3902"/>
                      <a:pt x="32543" y="3903"/>
                      <a:pt x="32529" y="3903"/>
                    </a:cubicBezTo>
                    <a:cubicBezTo>
                      <a:pt x="32491" y="3903"/>
                      <a:pt x="32454" y="3898"/>
                      <a:pt x="32422" y="3890"/>
                    </a:cubicBezTo>
                    <a:cubicBezTo>
                      <a:pt x="32255" y="3793"/>
                      <a:pt x="32111" y="3665"/>
                      <a:pt x="31965" y="3514"/>
                    </a:cubicBezTo>
                    <a:cubicBezTo>
                      <a:pt x="31836" y="3273"/>
                      <a:pt x="31745" y="2982"/>
                      <a:pt x="31519" y="2832"/>
                    </a:cubicBezTo>
                    <a:cubicBezTo>
                      <a:pt x="31331" y="2706"/>
                      <a:pt x="31143" y="2662"/>
                      <a:pt x="30945" y="2662"/>
                    </a:cubicBezTo>
                    <a:cubicBezTo>
                      <a:pt x="30854" y="2662"/>
                      <a:pt x="30761" y="2671"/>
                      <a:pt x="30665" y="2686"/>
                    </a:cubicBezTo>
                    <a:cubicBezTo>
                      <a:pt x="30628" y="2681"/>
                      <a:pt x="30592" y="2679"/>
                      <a:pt x="30555" y="2679"/>
                    </a:cubicBezTo>
                    <a:cubicBezTo>
                      <a:pt x="30309" y="2679"/>
                      <a:pt x="30070" y="2778"/>
                      <a:pt x="29827" y="2854"/>
                    </a:cubicBezTo>
                    <a:cubicBezTo>
                      <a:pt x="29661" y="2837"/>
                      <a:pt x="29510" y="2757"/>
                      <a:pt x="29429" y="2525"/>
                    </a:cubicBezTo>
                    <a:cubicBezTo>
                      <a:pt x="29344" y="2306"/>
                      <a:pt x="29312" y="2133"/>
                      <a:pt x="29166" y="1934"/>
                    </a:cubicBezTo>
                    <a:cubicBezTo>
                      <a:pt x="28957" y="1644"/>
                      <a:pt x="28543" y="1629"/>
                      <a:pt x="28221" y="1612"/>
                    </a:cubicBezTo>
                    <a:cubicBezTo>
                      <a:pt x="27522" y="1569"/>
                      <a:pt x="26825" y="1413"/>
                      <a:pt x="26126" y="1317"/>
                    </a:cubicBezTo>
                    <a:lnTo>
                      <a:pt x="24046" y="1210"/>
                    </a:lnTo>
                    <a:cubicBezTo>
                      <a:pt x="23415" y="1218"/>
                      <a:pt x="22779" y="1240"/>
                      <a:pt x="22152" y="1240"/>
                    </a:cubicBezTo>
                    <a:cubicBezTo>
                      <a:pt x="21995" y="1240"/>
                      <a:pt x="21838" y="1239"/>
                      <a:pt x="21683" y="1235"/>
                    </a:cubicBezTo>
                    <a:cubicBezTo>
                      <a:pt x="20195" y="1210"/>
                      <a:pt x="18712" y="1042"/>
                      <a:pt x="17224" y="1021"/>
                    </a:cubicBezTo>
                    <a:cubicBezTo>
                      <a:pt x="17202" y="1021"/>
                      <a:pt x="17187" y="1016"/>
                      <a:pt x="17165" y="1016"/>
                    </a:cubicBezTo>
                    <a:cubicBezTo>
                      <a:pt x="15279" y="913"/>
                      <a:pt x="13388" y="811"/>
                      <a:pt x="11497" y="709"/>
                    </a:cubicBezTo>
                    <a:lnTo>
                      <a:pt x="11497" y="720"/>
                    </a:lnTo>
                    <a:cubicBezTo>
                      <a:pt x="10584" y="645"/>
                      <a:pt x="9670" y="559"/>
                      <a:pt x="8762" y="526"/>
                    </a:cubicBezTo>
                    <a:cubicBezTo>
                      <a:pt x="8564" y="473"/>
                      <a:pt x="8387" y="473"/>
                      <a:pt x="8209" y="468"/>
                    </a:cubicBezTo>
                    <a:cubicBezTo>
                      <a:pt x="6216" y="360"/>
                      <a:pt x="4217" y="204"/>
                      <a:pt x="2219" y="183"/>
                    </a:cubicBezTo>
                    <a:cubicBezTo>
                      <a:pt x="1827" y="178"/>
                      <a:pt x="1580" y="124"/>
                      <a:pt x="1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232775" y="744750"/>
                <a:ext cx="805325" cy="1287100"/>
              </a:xfrm>
              <a:custGeom>
                <a:avLst/>
                <a:gdLst/>
                <a:ahLst/>
                <a:cxnLst/>
                <a:rect l="l" t="t" r="r" b="b"/>
                <a:pathLst>
                  <a:path w="32213" h="51484" extrusionOk="0">
                    <a:moveTo>
                      <a:pt x="10203" y="1"/>
                    </a:moveTo>
                    <a:cubicBezTo>
                      <a:pt x="10192" y="12"/>
                      <a:pt x="10181" y="23"/>
                      <a:pt x="10170" y="33"/>
                    </a:cubicBezTo>
                    <a:cubicBezTo>
                      <a:pt x="10197" y="335"/>
                      <a:pt x="10299" y="657"/>
                      <a:pt x="9928" y="829"/>
                    </a:cubicBezTo>
                    <a:cubicBezTo>
                      <a:pt x="9843" y="1129"/>
                      <a:pt x="9746" y="1436"/>
                      <a:pt x="9670" y="1736"/>
                    </a:cubicBezTo>
                    <a:cubicBezTo>
                      <a:pt x="9541" y="2242"/>
                      <a:pt x="9466" y="2757"/>
                      <a:pt x="9617" y="3300"/>
                    </a:cubicBezTo>
                    <a:cubicBezTo>
                      <a:pt x="8725" y="7329"/>
                      <a:pt x="7839" y="11364"/>
                      <a:pt x="6947" y="15393"/>
                    </a:cubicBezTo>
                    <a:cubicBezTo>
                      <a:pt x="6866" y="15752"/>
                      <a:pt x="6930" y="16204"/>
                      <a:pt x="6436" y="16338"/>
                    </a:cubicBezTo>
                    <a:lnTo>
                      <a:pt x="6436" y="17149"/>
                    </a:lnTo>
                    <a:cubicBezTo>
                      <a:pt x="6823" y="17498"/>
                      <a:pt x="6823" y="17848"/>
                      <a:pt x="6436" y="18202"/>
                    </a:cubicBezTo>
                    <a:cubicBezTo>
                      <a:pt x="6431" y="18503"/>
                      <a:pt x="6431" y="18809"/>
                      <a:pt x="6426" y="19110"/>
                    </a:cubicBezTo>
                    <a:cubicBezTo>
                      <a:pt x="6350" y="19169"/>
                      <a:pt x="6270" y="19212"/>
                      <a:pt x="6184" y="19244"/>
                    </a:cubicBezTo>
                    <a:cubicBezTo>
                      <a:pt x="6280" y="19422"/>
                      <a:pt x="6367" y="19610"/>
                      <a:pt x="6458" y="19798"/>
                    </a:cubicBezTo>
                    <a:cubicBezTo>
                      <a:pt x="6506" y="20179"/>
                      <a:pt x="6662" y="20453"/>
                      <a:pt x="6979" y="20566"/>
                    </a:cubicBezTo>
                    <a:cubicBezTo>
                      <a:pt x="7006" y="20593"/>
                      <a:pt x="7033" y="20625"/>
                      <a:pt x="7066" y="20647"/>
                    </a:cubicBezTo>
                    <a:cubicBezTo>
                      <a:pt x="7339" y="20850"/>
                      <a:pt x="7607" y="20952"/>
                      <a:pt x="7785" y="21173"/>
                    </a:cubicBezTo>
                    <a:cubicBezTo>
                      <a:pt x="7780" y="21500"/>
                      <a:pt x="7780" y="21834"/>
                      <a:pt x="7775" y="22162"/>
                    </a:cubicBezTo>
                    <a:cubicBezTo>
                      <a:pt x="7822" y="22113"/>
                      <a:pt x="7860" y="22060"/>
                      <a:pt x="7897" y="22011"/>
                    </a:cubicBezTo>
                    <a:lnTo>
                      <a:pt x="7897" y="22011"/>
                    </a:lnTo>
                    <a:cubicBezTo>
                      <a:pt x="7860" y="22087"/>
                      <a:pt x="7812" y="22162"/>
                      <a:pt x="7763" y="22231"/>
                    </a:cubicBezTo>
                    <a:cubicBezTo>
                      <a:pt x="7758" y="22231"/>
                      <a:pt x="7758" y="22226"/>
                      <a:pt x="7758" y="22226"/>
                    </a:cubicBezTo>
                    <a:cubicBezTo>
                      <a:pt x="7575" y="22306"/>
                      <a:pt x="7452" y="22414"/>
                      <a:pt x="7468" y="22591"/>
                    </a:cubicBezTo>
                    <a:cubicBezTo>
                      <a:pt x="7441" y="22623"/>
                      <a:pt x="7409" y="22655"/>
                      <a:pt x="7382" y="22688"/>
                    </a:cubicBezTo>
                    <a:cubicBezTo>
                      <a:pt x="7378" y="22687"/>
                      <a:pt x="7374" y="22687"/>
                      <a:pt x="7370" y="22687"/>
                    </a:cubicBezTo>
                    <a:cubicBezTo>
                      <a:pt x="7271" y="22687"/>
                      <a:pt x="7230" y="22815"/>
                      <a:pt x="7183" y="22919"/>
                    </a:cubicBezTo>
                    <a:cubicBezTo>
                      <a:pt x="7183" y="22919"/>
                      <a:pt x="7188" y="22925"/>
                      <a:pt x="7195" y="22930"/>
                    </a:cubicBezTo>
                    <a:cubicBezTo>
                      <a:pt x="6904" y="23327"/>
                      <a:pt x="6565" y="23666"/>
                      <a:pt x="6275" y="24053"/>
                    </a:cubicBezTo>
                    <a:cubicBezTo>
                      <a:pt x="5937" y="24510"/>
                      <a:pt x="5680" y="25020"/>
                      <a:pt x="5400" y="25514"/>
                    </a:cubicBezTo>
                    <a:cubicBezTo>
                      <a:pt x="5093" y="26067"/>
                      <a:pt x="4733" y="26411"/>
                      <a:pt x="4223" y="26776"/>
                    </a:cubicBezTo>
                    <a:cubicBezTo>
                      <a:pt x="3954" y="26975"/>
                      <a:pt x="3729" y="27190"/>
                      <a:pt x="3541" y="27463"/>
                    </a:cubicBezTo>
                    <a:cubicBezTo>
                      <a:pt x="3186" y="27969"/>
                      <a:pt x="2987" y="28613"/>
                      <a:pt x="2779" y="29188"/>
                    </a:cubicBezTo>
                    <a:cubicBezTo>
                      <a:pt x="2752" y="29263"/>
                      <a:pt x="2719" y="29345"/>
                      <a:pt x="2687" y="29424"/>
                    </a:cubicBezTo>
                    <a:cubicBezTo>
                      <a:pt x="2467" y="29650"/>
                      <a:pt x="2348" y="29892"/>
                      <a:pt x="2494" y="30193"/>
                    </a:cubicBezTo>
                    <a:cubicBezTo>
                      <a:pt x="2482" y="30354"/>
                      <a:pt x="2509" y="30515"/>
                      <a:pt x="2601" y="30644"/>
                    </a:cubicBezTo>
                    <a:cubicBezTo>
                      <a:pt x="2730" y="30827"/>
                      <a:pt x="3036" y="30887"/>
                      <a:pt x="3230" y="30945"/>
                    </a:cubicBezTo>
                    <a:cubicBezTo>
                      <a:pt x="3262" y="30956"/>
                      <a:pt x="3288" y="30966"/>
                      <a:pt x="3320" y="30977"/>
                    </a:cubicBezTo>
                    <a:cubicBezTo>
                      <a:pt x="3379" y="31170"/>
                      <a:pt x="3439" y="31358"/>
                      <a:pt x="3503" y="31552"/>
                    </a:cubicBezTo>
                    <a:cubicBezTo>
                      <a:pt x="3530" y="31569"/>
                      <a:pt x="3563" y="31579"/>
                      <a:pt x="3595" y="31589"/>
                    </a:cubicBezTo>
                    <a:cubicBezTo>
                      <a:pt x="3563" y="31660"/>
                      <a:pt x="3525" y="31730"/>
                      <a:pt x="3488" y="31799"/>
                    </a:cubicBezTo>
                    <a:cubicBezTo>
                      <a:pt x="3481" y="31730"/>
                      <a:pt x="3476" y="31660"/>
                      <a:pt x="3476" y="31589"/>
                    </a:cubicBezTo>
                    <a:cubicBezTo>
                      <a:pt x="3089" y="31950"/>
                      <a:pt x="3208" y="32390"/>
                      <a:pt x="3245" y="32821"/>
                    </a:cubicBezTo>
                    <a:cubicBezTo>
                      <a:pt x="3208" y="32906"/>
                      <a:pt x="3143" y="32987"/>
                      <a:pt x="3015" y="33062"/>
                    </a:cubicBezTo>
                    <a:cubicBezTo>
                      <a:pt x="2901" y="33121"/>
                      <a:pt x="2789" y="33185"/>
                      <a:pt x="2714" y="33292"/>
                    </a:cubicBezTo>
                    <a:cubicBezTo>
                      <a:pt x="2579" y="33481"/>
                      <a:pt x="2504" y="33669"/>
                      <a:pt x="2456" y="33867"/>
                    </a:cubicBezTo>
                    <a:cubicBezTo>
                      <a:pt x="1812" y="35189"/>
                      <a:pt x="1800" y="36694"/>
                      <a:pt x="1435" y="38090"/>
                    </a:cubicBezTo>
                    <a:cubicBezTo>
                      <a:pt x="882" y="40185"/>
                      <a:pt x="441" y="42318"/>
                      <a:pt x="65" y="44457"/>
                    </a:cubicBezTo>
                    <a:cubicBezTo>
                      <a:pt x="0" y="44822"/>
                      <a:pt x="307" y="45880"/>
                      <a:pt x="307" y="45880"/>
                    </a:cubicBezTo>
                    <a:cubicBezTo>
                      <a:pt x="307" y="45880"/>
                      <a:pt x="774" y="45880"/>
                      <a:pt x="1264" y="45972"/>
                    </a:cubicBezTo>
                    <a:cubicBezTo>
                      <a:pt x="5770" y="46830"/>
                      <a:pt x="10277" y="47695"/>
                      <a:pt x="14780" y="48576"/>
                    </a:cubicBezTo>
                    <a:cubicBezTo>
                      <a:pt x="14812" y="48608"/>
                      <a:pt x="14844" y="48641"/>
                      <a:pt x="14871" y="48679"/>
                    </a:cubicBezTo>
                    <a:cubicBezTo>
                      <a:pt x="14909" y="48652"/>
                      <a:pt x="14946" y="48635"/>
                      <a:pt x="14989" y="48615"/>
                    </a:cubicBezTo>
                    <a:cubicBezTo>
                      <a:pt x="17825" y="49173"/>
                      <a:pt x="20668" y="49731"/>
                      <a:pt x="23498" y="50301"/>
                    </a:cubicBezTo>
                    <a:cubicBezTo>
                      <a:pt x="24626" y="50527"/>
                      <a:pt x="25873" y="50408"/>
                      <a:pt x="26850" y="51209"/>
                    </a:cubicBezTo>
                    <a:lnTo>
                      <a:pt x="26850" y="51214"/>
                    </a:lnTo>
                    <a:lnTo>
                      <a:pt x="26883" y="51214"/>
                    </a:lnTo>
                    <a:cubicBezTo>
                      <a:pt x="26910" y="51214"/>
                      <a:pt x="26937" y="51219"/>
                      <a:pt x="26964" y="51219"/>
                    </a:cubicBezTo>
                    <a:cubicBezTo>
                      <a:pt x="27358" y="51265"/>
                      <a:pt x="27744" y="51436"/>
                      <a:pt x="28141" y="51436"/>
                    </a:cubicBezTo>
                    <a:cubicBezTo>
                      <a:pt x="28301" y="51436"/>
                      <a:pt x="28464" y="51408"/>
                      <a:pt x="28630" y="51333"/>
                    </a:cubicBezTo>
                    <a:cubicBezTo>
                      <a:pt x="28867" y="51416"/>
                      <a:pt x="29065" y="51455"/>
                      <a:pt x="29234" y="51455"/>
                    </a:cubicBezTo>
                    <a:cubicBezTo>
                      <a:pt x="29348" y="51455"/>
                      <a:pt x="29448" y="51437"/>
                      <a:pt x="29537" y="51402"/>
                    </a:cubicBezTo>
                    <a:cubicBezTo>
                      <a:pt x="29558" y="51429"/>
                      <a:pt x="29580" y="51456"/>
                      <a:pt x="29602" y="51483"/>
                    </a:cubicBezTo>
                    <a:cubicBezTo>
                      <a:pt x="29612" y="51445"/>
                      <a:pt x="29617" y="51402"/>
                      <a:pt x="29629" y="51360"/>
                    </a:cubicBezTo>
                    <a:cubicBezTo>
                      <a:pt x="29913" y="51187"/>
                      <a:pt x="30048" y="50790"/>
                      <a:pt x="30118" y="50226"/>
                    </a:cubicBezTo>
                    <a:cubicBezTo>
                      <a:pt x="30773" y="45181"/>
                      <a:pt x="31498" y="40148"/>
                      <a:pt x="32180" y="35109"/>
                    </a:cubicBezTo>
                    <a:cubicBezTo>
                      <a:pt x="32213" y="34877"/>
                      <a:pt x="32148" y="34631"/>
                      <a:pt x="32104" y="34383"/>
                    </a:cubicBezTo>
                    <a:cubicBezTo>
                      <a:pt x="32131" y="34212"/>
                      <a:pt x="32153" y="34034"/>
                      <a:pt x="32180" y="33862"/>
                    </a:cubicBezTo>
                    <a:cubicBezTo>
                      <a:pt x="31987" y="33594"/>
                      <a:pt x="31745" y="33223"/>
                      <a:pt x="31476" y="32949"/>
                    </a:cubicBezTo>
                    <a:cubicBezTo>
                      <a:pt x="31417" y="32702"/>
                      <a:pt x="31337" y="32541"/>
                      <a:pt x="31229" y="32466"/>
                    </a:cubicBezTo>
                    <a:cubicBezTo>
                      <a:pt x="31170" y="32449"/>
                      <a:pt x="31112" y="32434"/>
                      <a:pt x="31052" y="32422"/>
                    </a:cubicBezTo>
                    <a:cubicBezTo>
                      <a:pt x="30950" y="32439"/>
                      <a:pt x="30837" y="32503"/>
                      <a:pt x="30703" y="32627"/>
                    </a:cubicBezTo>
                    <a:cubicBezTo>
                      <a:pt x="30574" y="32670"/>
                      <a:pt x="30440" y="32772"/>
                      <a:pt x="30311" y="32955"/>
                    </a:cubicBezTo>
                    <a:cubicBezTo>
                      <a:pt x="30034" y="33343"/>
                      <a:pt x="29660" y="33459"/>
                      <a:pt x="29252" y="33459"/>
                    </a:cubicBezTo>
                    <a:cubicBezTo>
                      <a:pt x="29011" y="33459"/>
                      <a:pt x="28758" y="33418"/>
                      <a:pt x="28506" y="33368"/>
                    </a:cubicBezTo>
                    <a:cubicBezTo>
                      <a:pt x="28266" y="33180"/>
                      <a:pt x="28007" y="33132"/>
                      <a:pt x="27741" y="33132"/>
                    </a:cubicBezTo>
                    <a:cubicBezTo>
                      <a:pt x="27462" y="33132"/>
                      <a:pt x="27175" y="33185"/>
                      <a:pt x="26896" y="33185"/>
                    </a:cubicBezTo>
                    <a:cubicBezTo>
                      <a:pt x="26850" y="33185"/>
                      <a:pt x="26805" y="33184"/>
                      <a:pt x="26760" y="33180"/>
                    </a:cubicBezTo>
                    <a:lnTo>
                      <a:pt x="26760" y="33180"/>
                    </a:lnTo>
                    <a:cubicBezTo>
                      <a:pt x="26781" y="33201"/>
                      <a:pt x="26803" y="33218"/>
                      <a:pt x="26830" y="33233"/>
                    </a:cubicBezTo>
                    <a:lnTo>
                      <a:pt x="26792" y="33233"/>
                    </a:lnTo>
                    <a:cubicBezTo>
                      <a:pt x="26711" y="33240"/>
                      <a:pt x="26625" y="33240"/>
                      <a:pt x="26545" y="33240"/>
                    </a:cubicBezTo>
                    <a:cubicBezTo>
                      <a:pt x="26572" y="33223"/>
                      <a:pt x="26599" y="33212"/>
                      <a:pt x="26620" y="33196"/>
                    </a:cubicBezTo>
                    <a:lnTo>
                      <a:pt x="26620" y="33196"/>
                    </a:lnTo>
                    <a:cubicBezTo>
                      <a:pt x="26530" y="33215"/>
                      <a:pt x="26439" y="33223"/>
                      <a:pt x="26346" y="33223"/>
                    </a:cubicBezTo>
                    <a:cubicBezTo>
                      <a:pt x="25908" y="33223"/>
                      <a:pt x="25429" y="33046"/>
                      <a:pt x="24950" y="33046"/>
                    </a:cubicBezTo>
                    <a:cubicBezTo>
                      <a:pt x="24632" y="33046"/>
                      <a:pt x="24314" y="33124"/>
                      <a:pt x="24009" y="33384"/>
                    </a:cubicBezTo>
                    <a:cubicBezTo>
                      <a:pt x="23930" y="33393"/>
                      <a:pt x="23853" y="33398"/>
                      <a:pt x="23775" y="33398"/>
                    </a:cubicBezTo>
                    <a:cubicBezTo>
                      <a:pt x="23481" y="33398"/>
                      <a:pt x="23192" y="33323"/>
                      <a:pt x="22908" y="33094"/>
                    </a:cubicBezTo>
                    <a:cubicBezTo>
                      <a:pt x="22354" y="32648"/>
                      <a:pt x="22027" y="31906"/>
                      <a:pt x="21764" y="31267"/>
                    </a:cubicBezTo>
                    <a:cubicBezTo>
                      <a:pt x="21291" y="30106"/>
                      <a:pt x="20979" y="28829"/>
                      <a:pt x="20979" y="27577"/>
                    </a:cubicBezTo>
                    <a:cubicBezTo>
                      <a:pt x="20974" y="26406"/>
                      <a:pt x="21189" y="24762"/>
                      <a:pt x="20190" y="23907"/>
                    </a:cubicBezTo>
                    <a:cubicBezTo>
                      <a:pt x="20168" y="23892"/>
                      <a:pt x="20141" y="23880"/>
                      <a:pt x="20120" y="23865"/>
                    </a:cubicBezTo>
                    <a:cubicBezTo>
                      <a:pt x="20217" y="23853"/>
                      <a:pt x="20237" y="23763"/>
                      <a:pt x="20195" y="23687"/>
                    </a:cubicBezTo>
                    <a:cubicBezTo>
                      <a:pt x="20152" y="23607"/>
                      <a:pt x="19996" y="23585"/>
                      <a:pt x="19873" y="23526"/>
                    </a:cubicBezTo>
                    <a:cubicBezTo>
                      <a:pt x="19798" y="23607"/>
                      <a:pt x="19738" y="23666"/>
                      <a:pt x="19679" y="23731"/>
                    </a:cubicBezTo>
                    <a:cubicBezTo>
                      <a:pt x="19669" y="23731"/>
                      <a:pt x="19659" y="23730"/>
                      <a:pt x="19649" y="23730"/>
                    </a:cubicBezTo>
                    <a:cubicBezTo>
                      <a:pt x="19405" y="23730"/>
                      <a:pt x="19149" y="23803"/>
                      <a:pt x="18927" y="23865"/>
                    </a:cubicBezTo>
                    <a:cubicBezTo>
                      <a:pt x="18671" y="23940"/>
                      <a:pt x="18401" y="24013"/>
                      <a:pt x="18139" y="24013"/>
                    </a:cubicBezTo>
                    <a:cubicBezTo>
                      <a:pt x="17900" y="24013"/>
                      <a:pt x="17668" y="23953"/>
                      <a:pt x="17460" y="23778"/>
                    </a:cubicBezTo>
                    <a:cubicBezTo>
                      <a:pt x="17423" y="23746"/>
                      <a:pt x="17391" y="23714"/>
                      <a:pt x="17363" y="23682"/>
                    </a:cubicBezTo>
                    <a:lnTo>
                      <a:pt x="17363" y="23037"/>
                    </a:lnTo>
                    <a:cubicBezTo>
                      <a:pt x="17547" y="22742"/>
                      <a:pt x="17911" y="22484"/>
                      <a:pt x="18132" y="22371"/>
                    </a:cubicBezTo>
                    <a:cubicBezTo>
                      <a:pt x="18271" y="22301"/>
                      <a:pt x="18325" y="22151"/>
                      <a:pt x="18325" y="22006"/>
                    </a:cubicBezTo>
                    <a:lnTo>
                      <a:pt x="18325" y="21968"/>
                    </a:lnTo>
                    <a:cubicBezTo>
                      <a:pt x="18347" y="22011"/>
                      <a:pt x="18368" y="22048"/>
                      <a:pt x="18395" y="22092"/>
                    </a:cubicBezTo>
                    <a:cubicBezTo>
                      <a:pt x="18363" y="22022"/>
                      <a:pt x="18341" y="21958"/>
                      <a:pt x="18325" y="21887"/>
                    </a:cubicBezTo>
                    <a:cubicBezTo>
                      <a:pt x="18336" y="21485"/>
                      <a:pt x="18400" y="21088"/>
                      <a:pt x="18492" y="20694"/>
                    </a:cubicBezTo>
                    <a:cubicBezTo>
                      <a:pt x="18648" y="20012"/>
                      <a:pt x="18960" y="19357"/>
                      <a:pt x="19147" y="18675"/>
                    </a:cubicBezTo>
                    <a:cubicBezTo>
                      <a:pt x="19297" y="18594"/>
                      <a:pt x="19287" y="18438"/>
                      <a:pt x="19250" y="18267"/>
                    </a:cubicBezTo>
                    <a:cubicBezTo>
                      <a:pt x="19270" y="18148"/>
                      <a:pt x="19287" y="18036"/>
                      <a:pt x="19297" y="17917"/>
                    </a:cubicBezTo>
                    <a:cubicBezTo>
                      <a:pt x="19308" y="17800"/>
                      <a:pt x="19308" y="17697"/>
                      <a:pt x="19297" y="17595"/>
                    </a:cubicBezTo>
                    <a:lnTo>
                      <a:pt x="19297" y="17595"/>
                    </a:lnTo>
                    <a:cubicBezTo>
                      <a:pt x="19346" y="17746"/>
                      <a:pt x="19346" y="17934"/>
                      <a:pt x="19270" y="18170"/>
                    </a:cubicBezTo>
                    <a:cubicBezTo>
                      <a:pt x="19384" y="18105"/>
                      <a:pt x="19475" y="18041"/>
                      <a:pt x="19545" y="17977"/>
                    </a:cubicBezTo>
                    <a:cubicBezTo>
                      <a:pt x="19577" y="17659"/>
                      <a:pt x="19540" y="17374"/>
                      <a:pt x="19432" y="17106"/>
                    </a:cubicBezTo>
                    <a:cubicBezTo>
                      <a:pt x="19335" y="17037"/>
                      <a:pt x="19228" y="16967"/>
                      <a:pt x="19114" y="16908"/>
                    </a:cubicBezTo>
                    <a:cubicBezTo>
                      <a:pt x="19077" y="16886"/>
                      <a:pt x="19040" y="16865"/>
                      <a:pt x="18997" y="16843"/>
                    </a:cubicBezTo>
                    <a:cubicBezTo>
                      <a:pt x="18755" y="16536"/>
                      <a:pt x="18395" y="16300"/>
                      <a:pt x="18035" y="16043"/>
                    </a:cubicBezTo>
                    <a:cubicBezTo>
                      <a:pt x="17750" y="15854"/>
                      <a:pt x="17594" y="15737"/>
                      <a:pt x="17492" y="15581"/>
                    </a:cubicBezTo>
                    <a:cubicBezTo>
                      <a:pt x="17036" y="15054"/>
                      <a:pt x="16885" y="14324"/>
                      <a:pt x="16644" y="13674"/>
                    </a:cubicBezTo>
                    <a:cubicBezTo>
                      <a:pt x="16375" y="12943"/>
                      <a:pt x="15913" y="12465"/>
                      <a:pt x="15333" y="11966"/>
                    </a:cubicBezTo>
                    <a:cubicBezTo>
                      <a:pt x="15182" y="11830"/>
                      <a:pt x="15038" y="11696"/>
                      <a:pt x="14903" y="11552"/>
                    </a:cubicBezTo>
                    <a:cubicBezTo>
                      <a:pt x="14844" y="11369"/>
                      <a:pt x="14731" y="11218"/>
                      <a:pt x="14570" y="11101"/>
                    </a:cubicBezTo>
                    <a:cubicBezTo>
                      <a:pt x="14559" y="11084"/>
                      <a:pt x="14549" y="11068"/>
                      <a:pt x="14537" y="11057"/>
                    </a:cubicBezTo>
                    <a:cubicBezTo>
                      <a:pt x="14286" y="10622"/>
                      <a:pt x="14344" y="10181"/>
                      <a:pt x="14398" y="9725"/>
                    </a:cubicBezTo>
                    <a:cubicBezTo>
                      <a:pt x="14742" y="9397"/>
                      <a:pt x="14812" y="9070"/>
                      <a:pt x="14371" y="8748"/>
                    </a:cubicBezTo>
                    <a:cubicBezTo>
                      <a:pt x="14259" y="8252"/>
                      <a:pt x="14022" y="7775"/>
                      <a:pt x="13850" y="7302"/>
                    </a:cubicBezTo>
                    <a:cubicBezTo>
                      <a:pt x="13597" y="5282"/>
                      <a:pt x="14312" y="3310"/>
                      <a:pt x="14517" y="1312"/>
                    </a:cubicBezTo>
                    <a:lnTo>
                      <a:pt x="14517" y="1297"/>
                    </a:lnTo>
                    <a:cubicBezTo>
                      <a:pt x="13441" y="1076"/>
                      <a:pt x="12389" y="801"/>
                      <a:pt x="11378" y="431"/>
                    </a:cubicBezTo>
                    <a:cubicBezTo>
                      <a:pt x="10981" y="286"/>
                      <a:pt x="10595" y="14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070525" y="3109475"/>
                <a:ext cx="679450" cy="624050"/>
              </a:xfrm>
              <a:custGeom>
                <a:avLst/>
                <a:gdLst/>
                <a:ahLst/>
                <a:cxnLst/>
                <a:rect l="l" t="t" r="r" b="b"/>
                <a:pathLst>
                  <a:path w="27178" h="24962" extrusionOk="0">
                    <a:moveTo>
                      <a:pt x="24223" y="0"/>
                    </a:moveTo>
                    <a:cubicBezTo>
                      <a:pt x="21204" y="80"/>
                      <a:pt x="18169" y="28"/>
                      <a:pt x="15172" y="323"/>
                    </a:cubicBezTo>
                    <a:cubicBezTo>
                      <a:pt x="14015" y="435"/>
                      <a:pt x="12862" y="449"/>
                      <a:pt x="11711" y="449"/>
                    </a:cubicBezTo>
                    <a:cubicBezTo>
                      <a:pt x="11329" y="449"/>
                      <a:pt x="10948" y="448"/>
                      <a:pt x="10568" y="448"/>
                    </a:cubicBezTo>
                    <a:cubicBezTo>
                      <a:pt x="9896" y="448"/>
                      <a:pt x="9224" y="452"/>
                      <a:pt x="8552" y="479"/>
                    </a:cubicBezTo>
                    <a:cubicBezTo>
                      <a:pt x="7469" y="522"/>
                      <a:pt x="6384" y="535"/>
                      <a:pt x="5295" y="535"/>
                    </a:cubicBezTo>
                    <a:cubicBezTo>
                      <a:pt x="3668" y="535"/>
                      <a:pt x="2031" y="506"/>
                      <a:pt x="370" y="506"/>
                    </a:cubicBezTo>
                    <a:cubicBezTo>
                      <a:pt x="376" y="623"/>
                      <a:pt x="387" y="737"/>
                      <a:pt x="397" y="849"/>
                    </a:cubicBezTo>
                    <a:cubicBezTo>
                      <a:pt x="273" y="796"/>
                      <a:pt x="161" y="725"/>
                      <a:pt x="64" y="623"/>
                    </a:cubicBezTo>
                    <a:cubicBezTo>
                      <a:pt x="37" y="603"/>
                      <a:pt x="22" y="575"/>
                      <a:pt x="0" y="554"/>
                    </a:cubicBezTo>
                    <a:lnTo>
                      <a:pt x="0" y="554"/>
                    </a:lnTo>
                    <a:cubicBezTo>
                      <a:pt x="27" y="1010"/>
                      <a:pt x="64" y="1466"/>
                      <a:pt x="129" y="1924"/>
                    </a:cubicBezTo>
                    <a:cubicBezTo>
                      <a:pt x="129" y="1940"/>
                      <a:pt x="129" y="1950"/>
                      <a:pt x="134" y="1967"/>
                    </a:cubicBezTo>
                    <a:cubicBezTo>
                      <a:pt x="156" y="2123"/>
                      <a:pt x="177" y="2279"/>
                      <a:pt x="204" y="2440"/>
                    </a:cubicBezTo>
                    <a:cubicBezTo>
                      <a:pt x="290" y="3181"/>
                      <a:pt x="306" y="3928"/>
                      <a:pt x="441" y="4669"/>
                    </a:cubicBezTo>
                    <a:cubicBezTo>
                      <a:pt x="585" y="5480"/>
                      <a:pt x="854" y="6281"/>
                      <a:pt x="967" y="7102"/>
                    </a:cubicBezTo>
                    <a:lnTo>
                      <a:pt x="945" y="7102"/>
                    </a:lnTo>
                    <a:cubicBezTo>
                      <a:pt x="1096" y="9928"/>
                      <a:pt x="1096" y="12748"/>
                      <a:pt x="821" y="15569"/>
                    </a:cubicBezTo>
                    <a:cubicBezTo>
                      <a:pt x="821" y="15730"/>
                      <a:pt x="816" y="15891"/>
                      <a:pt x="811" y="16053"/>
                    </a:cubicBezTo>
                    <a:cubicBezTo>
                      <a:pt x="816" y="16122"/>
                      <a:pt x="811" y="16192"/>
                      <a:pt x="811" y="16256"/>
                    </a:cubicBezTo>
                    <a:cubicBezTo>
                      <a:pt x="806" y="16429"/>
                      <a:pt x="801" y="16606"/>
                      <a:pt x="796" y="16777"/>
                    </a:cubicBezTo>
                    <a:cubicBezTo>
                      <a:pt x="796" y="17702"/>
                      <a:pt x="774" y="18626"/>
                      <a:pt x="789" y="19549"/>
                    </a:cubicBezTo>
                    <a:cubicBezTo>
                      <a:pt x="796" y="19819"/>
                      <a:pt x="725" y="19963"/>
                      <a:pt x="575" y="20012"/>
                    </a:cubicBezTo>
                    <a:cubicBezTo>
                      <a:pt x="558" y="20007"/>
                      <a:pt x="543" y="19995"/>
                      <a:pt x="526" y="19990"/>
                    </a:cubicBezTo>
                    <a:lnTo>
                      <a:pt x="526" y="19990"/>
                    </a:lnTo>
                    <a:cubicBezTo>
                      <a:pt x="526" y="20033"/>
                      <a:pt x="531" y="20071"/>
                      <a:pt x="538" y="20104"/>
                    </a:cubicBezTo>
                    <a:lnTo>
                      <a:pt x="543" y="20168"/>
                    </a:lnTo>
                    <a:cubicBezTo>
                      <a:pt x="553" y="20297"/>
                      <a:pt x="612" y="20404"/>
                      <a:pt x="699" y="20490"/>
                    </a:cubicBezTo>
                    <a:cubicBezTo>
                      <a:pt x="723" y="20493"/>
                      <a:pt x="745" y="20494"/>
                      <a:pt x="768" y="20494"/>
                    </a:cubicBezTo>
                    <a:cubicBezTo>
                      <a:pt x="791" y="20494"/>
                      <a:pt x="814" y="20493"/>
                      <a:pt x="838" y="20490"/>
                    </a:cubicBezTo>
                    <a:cubicBezTo>
                      <a:pt x="924" y="20474"/>
                      <a:pt x="977" y="20447"/>
                      <a:pt x="1010" y="20409"/>
                    </a:cubicBezTo>
                    <a:cubicBezTo>
                      <a:pt x="1949" y="20441"/>
                      <a:pt x="2938" y="20619"/>
                      <a:pt x="3664" y="21237"/>
                    </a:cubicBezTo>
                    <a:cubicBezTo>
                      <a:pt x="3729" y="21425"/>
                      <a:pt x="3782" y="21644"/>
                      <a:pt x="3739" y="21827"/>
                    </a:cubicBezTo>
                    <a:cubicBezTo>
                      <a:pt x="3648" y="22209"/>
                      <a:pt x="3717" y="22623"/>
                      <a:pt x="3717" y="23025"/>
                    </a:cubicBezTo>
                    <a:cubicBezTo>
                      <a:pt x="3717" y="23456"/>
                      <a:pt x="3690" y="24396"/>
                      <a:pt x="3690" y="24830"/>
                    </a:cubicBezTo>
                    <a:cubicBezTo>
                      <a:pt x="3746" y="24934"/>
                      <a:pt x="3871" y="24962"/>
                      <a:pt x="3987" y="24962"/>
                    </a:cubicBezTo>
                    <a:cubicBezTo>
                      <a:pt x="4118" y="24962"/>
                      <a:pt x="4238" y="24927"/>
                      <a:pt x="4238" y="24927"/>
                    </a:cubicBezTo>
                    <a:lnTo>
                      <a:pt x="4314" y="24847"/>
                    </a:lnTo>
                    <a:cubicBezTo>
                      <a:pt x="4314" y="24847"/>
                      <a:pt x="4573" y="24781"/>
                      <a:pt x="4795" y="24781"/>
                    </a:cubicBezTo>
                    <a:cubicBezTo>
                      <a:pt x="4812" y="24781"/>
                      <a:pt x="4829" y="24782"/>
                      <a:pt x="4845" y="24783"/>
                    </a:cubicBezTo>
                    <a:cubicBezTo>
                      <a:pt x="5284" y="24804"/>
                      <a:pt x="5722" y="24811"/>
                      <a:pt x="6160" y="24811"/>
                    </a:cubicBezTo>
                    <a:cubicBezTo>
                      <a:pt x="6781" y="24811"/>
                      <a:pt x="7401" y="24798"/>
                      <a:pt x="8021" y="24798"/>
                    </a:cubicBezTo>
                    <a:cubicBezTo>
                      <a:pt x="8294" y="24803"/>
                      <a:pt x="8569" y="24815"/>
                      <a:pt x="8842" y="24820"/>
                    </a:cubicBezTo>
                    <a:cubicBezTo>
                      <a:pt x="9321" y="24771"/>
                      <a:pt x="9841" y="24745"/>
                      <a:pt x="10444" y="24745"/>
                    </a:cubicBezTo>
                    <a:cubicBezTo>
                      <a:pt x="10964" y="24745"/>
                      <a:pt x="11502" y="24761"/>
                      <a:pt x="12018" y="24783"/>
                    </a:cubicBezTo>
                    <a:cubicBezTo>
                      <a:pt x="12109" y="24783"/>
                      <a:pt x="12200" y="24788"/>
                      <a:pt x="12291" y="24788"/>
                    </a:cubicBezTo>
                    <a:cubicBezTo>
                      <a:pt x="12581" y="24761"/>
                      <a:pt x="12877" y="24734"/>
                      <a:pt x="13167" y="24686"/>
                    </a:cubicBezTo>
                    <a:cubicBezTo>
                      <a:pt x="14451" y="24642"/>
                      <a:pt x="15735" y="24584"/>
                      <a:pt x="17019" y="24562"/>
                    </a:cubicBezTo>
                    <a:cubicBezTo>
                      <a:pt x="17617" y="24552"/>
                      <a:pt x="18293" y="24437"/>
                      <a:pt x="18896" y="24437"/>
                    </a:cubicBezTo>
                    <a:cubicBezTo>
                      <a:pt x="19301" y="24437"/>
                      <a:pt x="19673" y="24489"/>
                      <a:pt x="19968" y="24659"/>
                    </a:cubicBezTo>
                    <a:cubicBezTo>
                      <a:pt x="20012" y="24637"/>
                      <a:pt x="20059" y="24621"/>
                      <a:pt x="20103" y="24594"/>
                    </a:cubicBezTo>
                    <a:cubicBezTo>
                      <a:pt x="20065" y="24396"/>
                      <a:pt x="20044" y="24197"/>
                      <a:pt x="20027" y="23992"/>
                    </a:cubicBezTo>
                    <a:cubicBezTo>
                      <a:pt x="20302" y="23746"/>
                      <a:pt x="20463" y="23359"/>
                      <a:pt x="20511" y="22784"/>
                    </a:cubicBezTo>
                    <a:cubicBezTo>
                      <a:pt x="20533" y="22569"/>
                      <a:pt x="20522" y="22353"/>
                      <a:pt x="20522" y="22139"/>
                    </a:cubicBezTo>
                    <a:cubicBezTo>
                      <a:pt x="19990" y="21961"/>
                      <a:pt x="20054" y="21483"/>
                      <a:pt x="19985" y="21064"/>
                    </a:cubicBezTo>
                    <a:cubicBezTo>
                      <a:pt x="18911" y="20028"/>
                      <a:pt x="19898" y="19663"/>
                      <a:pt x="20463" y="19157"/>
                    </a:cubicBezTo>
                    <a:cubicBezTo>
                      <a:pt x="20554" y="19033"/>
                      <a:pt x="20651" y="18911"/>
                      <a:pt x="20753" y="18787"/>
                    </a:cubicBezTo>
                    <a:cubicBezTo>
                      <a:pt x="20640" y="18599"/>
                      <a:pt x="20592" y="18421"/>
                      <a:pt x="20580" y="18255"/>
                    </a:cubicBezTo>
                    <a:cubicBezTo>
                      <a:pt x="20575" y="18126"/>
                      <a:pt x="20592" y="18002"/>
                      <a:pt x="20629" y="17885"/>
                    </a:cubicBezTo>
                    <a:cubicBezTo>
                      <a:pt x="20780" y="17337"/>
                      <a:pt x="21284" y="16864"/>
                      <a:pt x="21333" y="16288"/>
                    </a:cubicBezTo>
                    <a:cubicBezTo>
                      <a:pt x="21532" y="15472"/>
                      <a:pt x="21579" y="14559"/>
                      <a:pt x="22670" y="14371"/>
                    </a:cubicBezTo>
                    <a:cubicBezTo>
                      <a:pt x="22843" y="14198"/>
                      <a:pt x="23020" y="14027"/>
                      <a:pt x="23191" y="13856"/>
                    </a:cubicBezTo>
                    <a:cubicBezTo>
                      <a:pt x="23352" y="13045"/>
                      <a:pt x="22869" y="12088"/>
                      <a:pt x="23734" y="11443"/>
                    </a:cubicBezTo>
                    <a:cubicBezTo>
                      <a:pt x="24036" y="10997"/>
                      <a:pt x="24395" y="10573"/>
                      <a:pt x="24701" y="10127"/>
                    </a:cubicBezTo>
                    <a:cubicBezTo>
                      <a:pt x="24874" y="10052"/>
                      <a:pt x="25050" y="9993"/>
                      <a:pt x="25228" y="9944"/>
                    </a:cubicBezTo>
                    <a:cubicBezTo>
                      <a:pt x="25147" y="9832"/>
                      <a:pt x="25088" y="9703"/>
                      <a:pt x="25045" y="9557"/>
                    </a:cubicBezTo>
                    <a:cubicBezTo>
                      <a:pt x="25110" y="9434"/>
                      <a:pt x="25169" y="9311"/>
                      <a:pt x="25217" y="9182"/>
                    </a:cubicBezTo>
                    <a:cubicBezTo>
                      <a:pt x="25298" y="8639"/>
                      <a:pt x="25308" y="8101"/>
                      <a:pt x="25233" y="7543"/>
                    </a:cubicBezTo>
                    <a:cubicBezTo>
                      <a:pt x="25184" y="7188"/>
                      <a:pt x="25157" y="6920"/>
                      <a:pt x="25395" y="6635"/>
                    </a:cubicBezTo>
                    <a:cubicBezTo>
                      <a:pt x="25658" y="6318"/>
                      <a:pt x="25985" y="6184"/>
                      <a:pt x="26184" y="5775"/>
                    </a:cubicBezTo>
                    <a:cubicBezTo>
                      <a:pt x="26313" y="5507"/>
                      <a:pt x="26431" y="5227"/>
                      <a:pt x="26570" y="4964"/>
                    </a:cubicBezTo>
                    <a:cubicBezTo>
                      <a:pt x="26828" y="4481"/>
                      <a:pt x="27054" y="4013"/>
                      <a:pt x="27178" y="3504"/>
                    </a:cubicBezTo>
                    <a:cubicBezTo>
                      <a:pt x="27135" y="3385"/>
                      <a:pt x="27071" y="3310"/>
                      <a:pt x="26979" y="3256"/>
                    </a:cubicBezTo>
                    <a:cubicBezTo>
                      <a:pt x="26984" y="3219"/>
                      <a:pt x="26995" y="3175"/>
                      <a:pt x="27001" y="3137"/>
                    </a:cubicBezTo>
                    <a:lnTo>
                      <a:pt x="27001" y="3137"/>
                    </a:lnTo>
                    <a:cubicBezTo>
                      <a:pt x="26962" y="3164"/>
                      <a:pt x="26920" y="3186"/>
                      <a:pt x="26877" y="3213"/>
                    </a:cubicBezTo>
                    <a:cubicBezTo>
                      <a:pt x="26797" y="3188"/>
                      <a:pt x="26706" y="3177"/>
                      <a:pt x="26604" y="3177"/>
                    </a:cubicBezTo>
                    <a:cubicBezTo>
                      <a:pt x="26487" y="3177"/>
                      <a:pt x="26355" y="3192"/>
                      <a:pt x="26211" y="3219"/>
                    </a:cubicBezTo>
                    <a:cubicBezTo>
                      <a:pt x="25576" y="3331"/>
                      <a:pt x="24932" y="3363"/>
                      <a:pt x="24287" y="3407"/>
                    </a:cubicBezTo>
                    <a:cubicBezTo>
                      <a:pt x="24068" y="3315"/>
                      <a:pt x="23858" y="3192"/>
                      <a:pt x="23675" y="3041"/>
                    </a:cubicBezTo>
                    <a:cubicBezTo>
                      <a:pt x="23605" y="2981"/>
                      <a:pt x="23552" y="2901"/>
                      <a:pt x="23520" y="2820"/>
                    </a:cubicBezTo>
                    <a:cubicBezTo>
                      <a:pt x="23557" y="2684"/>
                      <a:pt x="23636" y="2592"/>
                      <a:pt x="23804" y="2592"/>
                    </a:cubicBezTo>
                    <a:cubicBezTo>
                      <a:pt x="23854" y="2592"/>
                      <a:pt x="23911" y="2600"/>
                      <a:pt x="23976" y="2616"/>
                    </a:cubicBezTo>
                    <a:cubicBezTo>
                      <a:pt x="23902" y="2401"/>
                      <a:pt x="23980" y="2339"/>
                      <a:pt x="24121" y="2339"/>
                    </a:cubicBezTo>
                    <a:cubicBezTo>
                      <a:pt x="24163" y="2339"/>
                      <a:pt x="24211" y="2345"/>
                      <a:pt x="24261" y="2353"/>
                    </a:cubicBezTo>
                    <a:cubicBezTo>
                      <a:pt x="24341" y="1902"/>
                      <a:pt x="24718" y="1746"/>
                      <a:pt x="25061" y="1563"/>
                    </a:cubicBezTo>
                    <a:cubicBezTo>
                      <a:pt x="25179" y="1086"/>
                      <a:pt x="24911" y="682"/>
                      <a:pt x="24798" y="253"/>
                    </a:cubicBezTo>
                    <a:cubicBezTo>
                      <a:pt x="24604" y="156"/>
                      <a:pt x="24411" y="0"/>
                      <a:pt x="242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696650" y="2976750"/>
                <a:ext cx="1106175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44247" h="15297" extrusionOk="0">
                    <a:moveTo>
                      <a:pt x="43640" y="1"/>
                    </a:moveTo>
                    <a:cubicBezTo>
                      <a:pt x="43406" y="1"/>
                      <a:pt x="43127" y="160"/>
                      <a:pt x="42908" y="168"/>
                    </a:cubicBezTo>
                    <a:cubicBezTo>
                      <a:pt x="40791" y="264"/>
                      <a:pt x="38707" y="587"/>
                      <a:pt x="36617" y="921"/>
                    </a:cubicBezTo>
                    <a:cubicBezTo>
                      <a:pt x="36542" y="872"/>
                      <a:pt x="36466" y="812"/>
                      <a:pt x="36402" y="737"/>
                    </a:cubicBezTo>
                    <a:cubicBezTo>
                      <a:pt x="36069" y="877"/>
                      <a:pt x="35730" y="1006"/>
                      <a:pt x="35387" y="1119"/>
                    </a:cubicBezTo>
                    <a:cubicBezTo>
                      <a:pt x="33989" y="1340"/>
                      <a:pt x="32593" y="1548"/>
                      <a:pt x="31185" y="1683"/>
                    </a:cubicBezTo>
                    <a:cubicBezTo>
                      <a:pt x="27919" y="1995"/>
                      <a:pt x="24653" y="2269"/>
                      <a:pt x="21381" y="2564"/>
                    </a:cubicBezTo>
                    <a:cubicBezTo>
                      <a:pt x="20054" y="2666"/>
                      <a:pt x="18728" y="2768"/>
                      <a:pt x="17401" y="2870"/>
                    </a:cubicBezTo>
                    <a:cubicBezTo>
                      <a:pt x="15901" y="3252"/>
                      <a:pt x="14359" y="3198"/>
                      <a:pt x="12845" y="3365"/>
                    </a:cubicBezTo>
                    <a:cubicBezTo>
                      <a:pt x="12648" y="3275"/>
                      <a:pt x="12471" y="3239"/>
                      <a:pt x="12305" y="3239"/>
                    </a:cubicBezTo>
                    <a:cubicBezTo>
                      <a:pt x="12280" y="3239"/>
                      <a:pt x="12256" y="3240"/>
                      <a:pt x="12232" y="3241"/>
                    </a:cubicBezTo>
                    <a:cubicBezTo>
                      <a:pt x="11674" y="3279"/>
                      <a:pt x="11239" y="3730"/>
                      <a:pt x="10756" y="4010"/>
                    </a:cubicBezTo>
                    <a:lnTo>
                      <a:pt x="10749" y="4010"/>
                    </a:lnTo>
                    <a:cubicBezTo>
                      <a:pt x="10541" y="4399"/>
                      <a:pt x="10242" y="4474"/>
                      <a:pt x="9922" y="4474"/>
                    </a:cubicBezTo>
                    <a:cubicBezTo>
                      <a:pt x="9723" y="4474"/>
                      <a:pt x="9516" y="4445"/>
                      <a:pt x="9318" y="4445"/>
                    </a:cubicBezTo>
                    <a:cubicBezTo>
                      <a:pt x="9242" y="4445"/>
                      <a:pt x="9167" y="4449"/>
                      <a:pt x="9095" y="4461"/>
                    </a:cubicBezTo>
                    <a:cubicBezTo>
                      <a:pt x="7409" y="4729"/>
                      <a:pt x="5656" y="4584"/>
                      <a:pt x="3992" y="5046"/>
                    </a:cubicBezTo>
                    <a:cubicBezTo>
                      <a:pt x="3928" y="5009"/>
                      <a:pt x="3858" y="4960"/>
                      <a:pt x="3799" y="4896"/>
                    </a:cubicBezTo>
                    <a:cubicBezTo>
                      <a:pt x="3787" y="4960"/>
                      <a:pt x="3782" y="5035"/>
                      <a:pt x="3777" y="5111"/>
                    </a:cubicBezTo>
                    <a:cubicBezTo>
                      <a:pt x="3600" y="5164"/>
                      <a:pt x="3422" y="5223"/>
                      <a:pt x="3251" y="5293"/>
                    </a:cubicBezTo>
                    <a:cubicBezTo>
                      <a:pt x="3229" y="5508"/>
                      <a:pt x="3213" y="5723"/>
                      <a:pt x="2981" y="5825"/>
                    </a:cubicBezTo>
                    <a:cubicBezTo>
                      <a:pt x="2879" y="6427"/>
                      <a:pt x="2788" y="7028"/>
                      <a:pt x="2676" y="7625"/>
                    </a:cubicBezTo>
                    <a:cubicBezTo>
                      <a:pt x="2665" y="7684"/>
                      <a:pt x="2643" y="7749"/>
                      <a:pt x="2633" y="7807"/>
                    </a:cubicBezTo>
                    <a:cubicBezTo>
                      <a:pt x="2450" y="8065"/>
                      <a:pt x="2219" y="8280"/>
                      <a:pt x="1956" y="8446"/>
                    </a:cubicBezTo>
                    <a:cubicBezTo>
                      <a:pt x="1950" y="8484"/>
                      <a:pt x="1939" y="8528"/>
                      <a:pt x="1934" y="8565"/>
                    </a:cubicBezTo>
                    <a:cubicBezTo>
                      <a:pt x="2026" y="8619"/>
                      <a:pt x="2090" y="8694"/>
                      <a:pt x="2133" y="8813"/>
                    </a:cubicBezTo>
                    <a:cubicBezTo>
                      <a:pt x="2009" y="9322"/>
                      <a:pt x="1783" y="9790"/>
                      <a:pt x="1525" y="10273"/>
                    </a:cubicBezTo>
                    <a:cubicBezTo>
                      <a:pt x="1386" y="10536"/>
                      <a:pt x="1268" y="10816"/>
                      <a:pt x="1139" y="11084"/>
                    </a:cubicBezTo>
                    <a:cubicBezTo>
                      <a:pt x="940" y="11493"/>
                      <a:pt x="613" y="11627"/>
                      <a:pt x="350" y="11944"/>
                    </a:cubicBezTo>
                    <a:cubicBezTo>
                      <a:pt x="112" y="12229"/>
                      <a:pt x="139" y="12497"/>
                      <a:pt x="188" y="12852"/>
                    </a:cubicBezTo>
                    <a:cubicBezTo>
                      <a:pt x="263" y="13410"/>
                      <a:pt x="253" y="13948"/>
                      <a:pt x="172" y="14491"/>
                    </a:cubicBezTo>
                    <a:cubicBezTo>
                      <a:pt x="124" y="14620"/>
                      <a:pt x="65" y="14743"/>
                      <a:pt x="0" y="14866"/>
                    </a:cubicBezTo>
                    <a:cubicBezTo>
                      <a:pt x="43" y="15012"/>
                      <a:pt x="102" y="15141"/>
                      <a:pt x="183" y="15253"/>
                    </a:cubicBezTo>
                    <a:cubicBezTo>
                      <a:pt x="397" y="15188"/>
                      <a:pt x="618" y="15146"/>
                      <a:pt x="833" y="15113"/>
                    </a:cubicBezTo>
                    <a:cubicBezTo>
                      <a:pt x="1106" y="15251"/>
                      <a:pt x="1438" y="15296"/>
                      <a:pt x="1796" y="15296"/>
                    </a:cubicBezTo>
                    <a:cubicBezTo>
                      <a:pt x="2345" y="15296"/>
                      <a:pt x="2952" y="15190"/>
                      <a:pt x="3492" y="15151"/>
                    </a:cubicBezTo>
                    <a:cubicBezTo>
                      <a:pt x="6146" y="14963"/>
                      <a:pt x="8795" y="14769"/>
                      <a:pt x="11443" y="14560"/>
                    </a:cubicBezTo>
                    <a:cubicBezTo>
                      <a:pt x="11497" y="14598"/>
                      <a:pt x="11555" y="14630"/>
                      <a:pt x="11604" y="14673"/>
                    </a:cubicBezTo>
                    <a:cubicBezTo>
                      <a:pt x="11658" y="14625"/>
                      <a:pt x="11711" y="14576"/>
                      <a:pt x="11781" y="14538"/>
                    </a:cubicBezTo>
                    <a:cubicBezTo>
                      <a:pt x="16305" y="14179"/>
                      <a:pt x="20823" y="13782"/>
                      <a:pt x="25336" y="13276"/>
                    </a:cubicBezTo>
                    <a:cubicBezTo>
                      <a:pt x="25427" y="13314"/>
                      <a:pt x="25519" y="13351"/>
                      <a:pt x="25588" y="13405"/>
                    </a:cubicBezTo>
                    <a:cubicBezTo>
                      <a:pt x="25648" y="13335"/>
                      <a:pt x="25706" y="13281"/>
                      <a:pt x="25776" y="13228"/>
                    </a:cubicBezTo>
                    <a:cubicBezTo>
                      <a:pt x="27076" y="13083"/>
                      <a:pt x="28376" y="12927"/>
                      <a:pt x="29677" y="12760"/>
                    </a:cubicBezTo>
                    <a:cubicBezTo>
                      <a:pt x="30074" y="12713"/>
                      <a:pt x="30359" y="12589"/>
                      <a:pt x="30590" y="12423"/>
                    </a:cubicBezTo>
                    <a:cubicBezTo>
                      <a:pt x="30751" y="12401"/>
                      <a:pt x="30907" y="12379"/>
                      <a:pt x="31068" y="12358"/>
                    </a:cubicBezTo>
                    <a:cubicBezTo>
                      <a:pt x="31014" y="12277"/>
                      <a:pt x="30971" y="12180"/>
                      <a:pt x="30934" y="12078"/>
                    </a:cubicBezTo>
                    <a:cubicBezTo>
                      <a:pt x="31100" y="11868"/>
                      <a:pt x="31234" y="11617"/>
                      <a:pt x="31373" y="11352"/>
                    </a:cubicBezTo>
                    <a:cubicBezTo>
                      <a:pt x="31599" y="11218"/>
                      <a:pt x="31777" y="11004"/>
                      <a:pt x="31986" y="10843"/>
                    </a:cubicBezTo>
                    <a:cubicBezTo>
                      <a:pt x="31991" y="10843"/>
                      <a:pt x="31991" y="10837"/>
                      <a:pt x="31997" y="10837"/>
                    </a:cubicBezTo>
                    <a:cubicBezTo>
                      <a:pt x="32013" y="10826"/>
                      <a:pt x="32023" y="10816"/>
                      <a:pt x="32040" y="10811"/>
                    </a:cubicBezTo>
                    <a:cubicBezTo>
                      <a:pt x="32072" y="10789"/>
                      <a:pt x="32099" y="10767"/>
                      <a:pt x="32137" y="10752"/>
                    </a:cubicBezTo>
                    <a:cubicBezTo>
                      <a:pt x="32164" y="10735"/>
                      <a:pt x="32196" y="10725"/>
                      <a:pt x="32223" y="10708"/>
                    </a:cubicBezTo>
                    <a:cubicBezTo>
                      <a:pt x="32244" y="10703"/>
                      <a:pt x="32266" y="10692"/>
                      <a:pt x="32288" y="10687"/>
                    </a:cubicBezTo>
                    <a:cubicBezTo>
                      <a:pt x="32340" y="10670"/>
                      <a:pt x="32395" y="10660"/>
                      <a:pt x="32454" y="10655"/>
                    </a:cubicBezTo>
                    <a:cubicBezTo>
                      <a:pt x="32464" y="10569"/>
                      <a:pt x="32475" y="10482"/>
                      <a:pt x="32486" y="10392"/>
                    </a:cubicBezTo>
                    <a:cubicBezTo>
                      <a:pt x="32432" y="10102"/>
                      <a:pt x="32164" y="9780"/>
                      <a:pt x="32588" y="9542"/>
                    </a:cubicBezTo>
                    <a:cubicBezTo>
                      <a:pt x="32620" y="8677"/>
                      <a:pt x="33367" y="8565"/>
                      <a:pt x="33947" y="8317"/>
                    </a:cubicBezTo>
                    <a:cubicBezTo>
                      <a:pt x="34549" y="8060"/>
                      <a:pt x="35189" y="7878"/>
                      <a:pt x="35806" y="7668"/>
                    </a:cubicBezTo>
                    <a:cubicBezTo>
                      <a:pt x="35891" y="7581"/>
                      <a:pt x="35972" y="7501"/>
                      <a:pt x="36059" y="7415"/>
                    </a:cubicBezTo>
                    <a:lnTo>
                      <a:pt x="36052" y="7415"/>
                    </a:lnTo>
                    <a:cubicBezTo>
                      <a:pt x="36157" y="7249"/>
                      <a:pt x="36273" y="7105"/>
                      <a:pt x="36459" y="7105"/>
                    </a:cubicBezTo>
                    <a:cubicBezTo>
                      <a:pt x="36502" y="7105"/>
                      <a:pt x="36549" y="7113"/>
                      <a:pt x="36600" y="7130"/>
                    </a:cubicBezTo>
                    <a:cubicBezTo>
                      <a:pt x="36786" y="6727"/>
                      <a:pt x="37106" y="6592"/>
                      <a:pt x="37496" y="6592"/>
                    </a:cubicBezTo>
                    <a:cubicBezTo>
                      <a:pt x="37548" y="6592"/>
                      <a:pt x="37600" y="6594"/>
                      <a:pt x="37654" y="6599"/>
                    </a:cubicBezTo>
                    <a:cubicBezTo>
                      <a:pt x="37584" y="6120"/>
                      <a:pt x="37928" y="5857"/>
                      <a:pt x="38191" y="5551"/>
                    </a:cubicBezTo>
                    <a:cubicBezTo>
                      <a:pt x="38255" y="5321"/>
                      <a:pt x="38400" y="5246"/>
                      <a:pt x="38582" y="5246"/>
                    </a:cubicBezTo>
                    <a:cubicBezTo>
                      <a:pt x="38631" y="5246"/>
                      <a:pt x="38682" y="5252"/>
                      <a:pt x="38734" y="5260"/>
                    </a:cubicBezTo>
                    <a:cubicBezTo>
                      <a:pt x="38970" y="4246"/>
                      <a:pt x="40039" y="4665"/>
                      <a:pt x="40597" y="4208"/>
                    </a:cubicBezTo>
                    <a:cubicBezTo>
                      <a:pt x="40683" y="4030"/>
                      <a:pt x="40784" y="3885"/>
                      <a:pt x="40961" y="3885"/>
                    </a:cubicBezTo>
                    <a:cubicBezTo>
                      <a:pt x="41008" y="3885"/>
                      <a:pt x="41061" y="3895"/>
                      <a:pt x="41119" y="3918"/>
                    </a:cubicBezTo>
                    <a:cubicBezTo>
                      <a:pt x="41055" y="3671"/>
                      <a:pt x="41254" y="3693"/>
                      <a:pt x="41403" y="3666"/>
                    </a:cubicBezTo>
                    <a:cubicBezTo>
                      <a:pt x="41720" y="3187"/>
                      <a:pt x="42397" y="3591"/>
                      <a:pt x="42731" y="3150"/>
                    </a:cubicBezTo>
                    <a:cubicBezTo>
                      <a:pt x="42747" y="2929"/>
                      <a:pt x="42741" y="2699"/>
                      <a:pt x="42999" y="2602"/>
                    </a:cubicBezTo>
                    <a:cubicBezTo>
                      <a:pt x="43010" y="2381"/>
                      <a:pt x="43010" y="2156"/>
                      <a:pt x="43273" y="2064"/>
                    </a:cubicBezTo>
                    <a:cubicBezTo>
                      <a:pt x="43349" y="1962"/>
                      <a:pt x="43402" y="1823"/>
                      <a:pt x="43498" y="1791"/>
                    </a:cubicBezTo>
                    <a:cubicBezTo>
                      <a:pt x="44246" y="1521"/>
                      <a:pt x="44187" y="894"/>
                      <a:pt x="44031" y="361"/>
                    </a:cubicBezTo>
                    <a:cubicBezTo>
                      <a:pt x="43993" y="222"/>
                      <a:pt x="43939" y="135"/>
                      <a:pt x="43875" y="83"/>
                    </a:cubicBezTo>
                    <a:cubicBezTo>
                      <a:pt x="43806" y="23"/>
                      <a:pt x="43726" y="1"/>
                      <a:pt x="436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957075" y="1520175"/>
                <a:ext cx="952250" cy="780950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1238" extrusionOk="0">
                    <a:moveTo>
                      <a:pt x="4618" y="1"/>
                    </a:moveTo>
                    <a:cubicBezTo>
                      <a:pt x="4004" y="1"/>
                      <a:pt x="3742" y="329"/>
                      <a:pt x="3675" y="986"/>
                    </a:cubicBezTo>
                    <a:cubicBezTo>
                      <a:pt x="3606" y="1658"/>
                      <a:pt x="3655" y="2357"/>
                      <a:pt x="3283" y="2952"/>
                    </a:cubicBezTo>
                    <a:cubicBezTo>
                      <a:pt x="3256" y="2920"/>
                      <a:pt x="3236" y="2883"/>
                      <a:pt x="3208" y="2845"/>
                    </a:cubicBezTo>
                    <a:cubicBezTo>
                      <a:pt x="3181" y="3017"/>
                      <a:pt x="3159" y="3195"/>
                      <a:pt x="3132" y="3366"/>
                    </a:cubicBezTo>
                    <a:cubicBezTo>
                      <a:pt x="3176" y="3614"/>
                      <a:pt x="3241" y="3860"/>
                      <a:pt x="3208" y="4092"/>
                    </a:cubicBezTo>
                    <a:cubicBezTo>
                      <a:pt x="2526" y="9131"/>
                      <a:pt x="1801" y="14164"/>
                      <a:pt x="1146" y="19209"/>
                    </a:cubicBezTo>
                    <a:cubicBezTo>
                      <a:pt x="1076" y="19773"/>
                      <a:pt x="941" y="20170"/>
                      <a:pt x="657" y="20343"/>
                    </a:cubicBezTo>
                    <a:cubicBezTo>
                      <a:pt x="645" y="20385"/>
                      <a:pt x="640" y="20428"/>
                      <a:pt x="630" y="20466"/>
                    </a:cubicBezTo>
                    <a:cubicBezTo>
                      <a:pt x="839" y="20757"/>
                      <a:pt x="947" y="21062"/>
                      <a:pt x="984" y="21374"/>
                    </a:cubicBezTo>
                    <a:cubicBezTo>
                      <a:pt x="630" y="23013"/>
                      <a:pt x="238" y="24650"/>
                      <a:pt x="17" y="26316"/>
                    </a:cubicBezTo>
                    <a:cubicBezTo>
                      <a:pt x="12" y="26326"/>
                      <a:pt x="12" y="26343"/>
                      <a:pt x="6" y="26354"/>
                    </a:cubicBezTo>
                    <a:cubicBezTo>
                      <a:pt x="1" y="26601"/>
                      <a:pt x="77" y="26832"/>
                      <a:pt x="382" y="26978"/>
                    </a:cubicBezTo>
                    <a:cubicBezTo>
                      <a:pt x="640" y="27100"/>
                      <a:pt x="908" y="27181"/>
                      <a:pt x="1188" y="27224"/>
                    </a:cubicBezTo>
                    <a:cubicBezTo>
                      <a:pt x="1661" y="27293"/>
                      <a:pt x="2150" y="27300"/>
                      <a:pt x="2623" y="27385"/>
                    </a:cubicBezTo>
                    <a:cubicBezTo>
                      <a:pt x="2849" y="27429"/>
                      <a:pt x="3074" y="27477"/>
                      <a:pt x="3300" y="27526"/>
                    </a:cubicBezTo>
                    <a:cubicBezTo>
                      <a:pt x="5266" y="27836"/>
                      <a:pt x="7232" y="28153"/>
                      <a:pt x="9204" y="28454"/>
                    </a:cubicBezTo>
                    <a:cubicBezTo>
                      <a:pt x="9328" y="28476"/>
                      <a:pt x="9457" y="28493"/>
                      <a:pt x="9585" y="28508"/>
                    </a:cubicBezTo>
                    <a:cubicBezTo>
                      <a:pt x="9665" y="28572"/>
                      <a:pt x="9747" y="28642"/>
                      <a:pt x="9811" y="28728"/>
                    </a:cubicBezTo>
                    <a:cubicBezTo>
                      <a:pt x="9864" y="28674"/>
                      <a:pt x="9928" y="28621"/>
                      <a:pt x="9993" y="28578"/>
                    </a:cubicBezTo>
                    <a:cubicBezTo>
                      <a:pt x="10005" y="28572"/>
                      <a:pt x="10010" y="28567"/>
                      <a:pt x="10020" y="28562"/>
                    </a:cubicBezTo>
                    <a:cubicBezTo>
                      <a:pt x="10514" y="28621"/>
                      <a:pt x="11014" y="28669"/>
                      <a:pt x="11508" y="28723"/>
                    </a:cubicBezTo>
                    <a:cubicBezTo>
                      <a:pt x="11525" y="28723"/>
                      <a:pt x="11542" y="28723"/>
                      <a:pt x="11559" y="28723"/>
                    </a:cubicBezTo>
                    <a:cubicBezTo>
                      <a:pt x="12030" y="28723"/>
                      <a:pt x="12492" y="28791"/>
                      <a:pt x="12953" y="28868"/>
                    </a:cubicBezTo>
                    <a:cubicBezTo>
                      <a:pt x="15505" y="29158"/>
                      <a:pt x="18063" y="29448"/>
                      <a:pt x="20614" y="29738"/>
                    </a:cubicBezTo>
                    <a:lnTo>
                      <a:pt x="20957" y="29792"/>
                    </a:lnTo>
                    <a:cubicBezTo>
                      <a:pt x="22350" y="30023"/>
                      <a:pt x="23784" y="30259"/>
                      <a:pt x="25202" y="30367"/>
                    </a:cubicBezTo>
                    <a:cubicBezTo>
                      <a:pt x="25390" y="30383"/>
                      <a:pt x="25578" y="30388"/>
                      <a:pt x="25767" y="30399"/>
                    </a:cubicBezTo>
                    <a:lnTo>
                      <a:pt x="25767" y="30405"/>
                    </a:lnTo>
                    <a:cubicBezTo>
                      <a:pt x="26255" y="30459"/>
                      <a:pt x="26749" y="30512"/>
                      <a:pt x="27238" y="30571"/>
                    </a:cubicBezTo>
                    <a:cubicBezTo>
                      <a:pt x="27227" y="30549"/>
                      <a:pt x="27211" y="30534"/>
                      <a:pt x="27200" y="30512"/>
                    </a:cubicBezTo>
                    <a:lnTo>
                      <a:pt x="27200" y="30512"/>
                    </a:lnTo>
                    <a:cubicBezTo>
                      <a:pt x="28758" y="30668"/>
                      <a:pt x="30322" y="30791"/>
                      <a:pt x="31874" y="30985"/>
                    </a:cubicBezTo>
                    <a:cubicBezTo>
                      <a:pt x="32900" y="31065"/>
                      <a:pt x="33927" y="31151"/>
                      <a:pt x="34953" y="31232"/>
                    </a:cubicBezTo>
                    <a:cubicBezTo>
                      <a:pt x="35017" y="31216"/>
                      <a:pt x="35075" y="31188"/>
                      <a:pt x="35130" y="31161"/>
                    </a:cubicBezTo>
                    <a:cubicBezTo>
                      <a:pt x="35372" y="31188"/>
                      <a:pt x="35608" y="31210"/>
                      <a:pt x="35849" y="31237"/>
                    </a:cubicBezTo>
                    <a:cubicBezTo>
                      <a:pt x="35898" y="31168"/>
                      <a:pt x="35941" y="31097"/>
                      <a:pt x="35978" y="31017"/>
                    </a:cubicBezTo>
                    <a:cubicBezTo>
                      <a:pt x="35968" y="30904"/>
                      <a:pt x="35963" y="30775"/>
                      <a:pt x="35978" y="30613"/>
                    </a:cubicBezTo>
                    <a:cubicBezTo>
                      <a:pt x="36333" y="26720"/>
                      <a:pt x="36667" y="22819"/>
                      <a:pt x="36919" y="18919"/>
                    </a:cubicBezTo>
                    <a:cubicBezTo>
                      <a:pt x="36951" y="18462"/>
                      <a:pt x="37048" y="18204"/>
                      <a:pt x="37230" y="18064"/>
                    </a:cubicBezTo>
                    <a:cubicBezTo>
                      <a:pt x="37242" y="17908"/>
                      <a:pt x="37252" y="17747"/>
                      <a:pt x="37262" y="17591"/>
                    </a:cubicBezTo>
                    <a:cubicBezTo>
                      <a:pt x="37267" y="17559"/>
                      <a:pt x="37267" y="17522"/>
                      <a:pt x="37274" y="17484"/>
                    </a:cubicBezTo>
                    <a:cubicBezTo>
                      <a:pt x="37069" y="17323"/>
                      <a:pt x="37037" y="17023"/>
                      <a:pt x="37080" y="16522"/>
                    </a:cubicBezTo>
                    <a:cubicBezTo>
                      <a:pt x="37450" y="12627"/>
                      <a:pt x="37719" y="8722"/>
                      <a:pt x="38047" y="4822"/>
                    </a:cubicBezTo>
                    <a:cubicBezTo>
                      <a:pt x="38058" y="4666"/>
                      <a:pt x="38073" y="4511"/>
                      <a:pt x="38090" y="4355"/>
                    </a:cubicBezTo>
                    <a:cubicBezTo>
                      <a:pt x="37983" y="4113"/>
                      <a:pt x="37815" y="3946"/>
                      <a:pt x="37601" y="3834"/>
                    </a:cubicBezTo>
                    <a:cubicBezTo>
                      <a:pt x="37569" y="3817"/>
                      <a:pt x="37542" y="3807"/>
                      <a:pt x="37510" y="3790"/>
                    </a:cubicBezTo>
                    <a:cubicBezTo>
                      <a:pt x="37424" y="3823"/>
                      <a:pt x="37321" y="3836"/>
                      <a:pt x="37201" y="3836"/>
                    </a:cubicBezTo>
                    <a:cubicBezTo>
                      <a:pt x="37101" y="3836"/>
                      <a:pt x="36989" y="3827"/>
                      <a:pt x="36865" y="3812"/>
                    </a:cubicBezTo>
                    <a:cubicBezTo>
                      <a:pt x="34356" y="3490"/>
                      <a:pt x="31837" y="3242"/>
                      <a:pt x="29328" y="2947"/>
                    </a:cubicBezTo>
                    <a:cubicBezTo>
                      <a:pt x="25186" y="2464"/>
                      <a:pt x="21049" y="1958"/>
                      <a:pt x="16913" y="1464"/>
                    </a:cubicBezTo>
                    <a:cubicBezTo>
                      <a:pt x="12905" y="986"/>
                      <a:pt x="8897" y="525"/>
                      <a:pt x="4890" y="19"/>
                    </a:cubicBezTo>
                    <a:cubicBezTo>
                      <a:pt x="4792" y="7"/>
                      <a:pt x="4702" y="1"/>
                      <a:pt x="4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1949300" y="2186000"/>
                <a:ext cx="303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34" extrusionOk="0">
                    <a:moveTo>
                      <a:pt x="70" y="0"/>
                    </a:moveTo>
                    <a:cubicBezTo>
                      <a:pt x="43" y="22"/>
                      <a:pt x="22" y="43"/>
                      <a:pt x="1" y="70"/>
                    </a:cubicBezTo>
                    <a:cubicBezTo>
                      <a:pt x="33" y="129"/>
                      <a:pt x="70" y="183"/>
                      <a:pt x="108" y="236"/>
                    </a:cubicBezTo>
                    <a:cubicBezTo>
                      <a:pt x="118" y="253"/>
                      <a:pt x="130" y="268"/>
                      <a:pt x="145" y="280"/>
                    </a:cubicBezTo>
                    <a:cubicBezTo>
                      <a:pt x="172" y="317"/>
                      <a:pt x="199" y="350"/>
                      <a:pt x="227" y="382"/>
                    </a:cubicBezTo>
                    <a:cubicBezTo>
                      <a:pt x="242" y="392"/>
                      <a:pt x="252" y="409"/>
                      <a:pt x="269" y="425"/>
                    </a:cubicBezTo>
                    <a:cubicBezTo>
                      <a:pt x="301" y="452"/>
                      <a:pt x="334" y="479"/>
                      <a:pt x="366" y="506"/>
                    </a:cubicBezTo>
                    <a:cubicBezTo>
                      <a:pt x="376" y="516"/>
                      <a:pt x="388" y="526"/>
                      <a:pt x="398" y="532"/>
                    </a:cubicBezTo>
                    <a:cubicBezTo>
                      <a:pt x="446" y="570"/>
                      <a:pt x="490" y="596"/>
                      <a:pt x="537" y="623"/>
                    </a:cubicBezTo>
                    <a:cubicBezTo>
                      <a:pt x="542" y="628"/>
                      <a:pt x="549" y="628"/>
                      <a:pt x="549" y="635"/>
                    </a:cubicBezTo>
                    <a:cubicBezTo>
                      <a:pt x="591" y="655"/>
                      <a:pt x="639" y="677"/>
                      <a:pt x="683" y="699"/>
                    </a:cubicBezTo>
                    <a:cubicBezTo>
                      <a:pt x="698" y="704"/>
                      <a:pt x="715" y="709"/>
                      <a:pt x="725" y="715"/>
                    </a:cubicBezTo>
                    <a:cubicBezTo>
                      <a:pt x="763" y="731"/>
                      <a:pt x="807" y="742"/>
                      <a:pt x="844" y="752"/>
                    </a:cubicBezTo>
                    <a:cubicBezTo>
                      <a:pt x="854" y="757"/>
                      <a:pt x="871" y="764"/>
                      <a:pt x="881" y="769"/>
                    </a:cubicBezTo>
                    <a:cubicBezTo>
                      <a:pt x="929" y="779"/>
                      <a:pt x="978" y="789"/>
                      <a:pt x="1026" y="801"/>
                    </a:cubicBezTo>
                    <a:cubicBezTo>
                      <a:pt x="1032" y="801"/>
                      <a:pt x="1037" y="806"/>
                      <a:pt x="1043" y="806"/>
                    </a:cubicBezTo>
                    <a:cubicBezTo>
                      <a:pt x="1102" y="816"/>
                      <a:pt x="1155" y="828"/>
                      <a:pt x="1214" y="833"/>
                    </a:cubicBezTo>
                    <a:cubicBezTo>
                      <a:pt x="887" y="757"/>
                      <a:pt x="468" y="650"/>
                      <a:pt x="247" y="365"/>
                    </a:cubicBezTo>
                    <a:cubicBezTo>
                      <a:pt x="150" y="241"/>
                      <a:pt x="98" y="119"/>
                      <a:pt x="70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961225" y="2145825"/>
                <a:ext cx="4033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28108" extrusionOk="0">
                    <a:moveTo>
                      <a:pt x="14108" y="1"/>
                    </a:moveTo>
                    <a:cubicBezTo>
                      <a:pt x="14076" y="1"/>
                      <a:pt x="7344" y="1"/>
                      <a:pt x="4384" y="866"/>
                    </a:cubicBezTo>
                    <a:cubicBezTo>
                      <a:pt x="4266" y="834"/>
                      <a:pt x="4163" y="764"/>
                      <a:pt x="4088" y="662"/>
                    </a:cubicBezTo>
                    <a:cubicBezTo>
                      <a:pt x="4041" y="591"/>
                      <a:pt x="4009" y="511"/>
                      <a:pt x="3992" y="425"/>
                    </a:cubicBezTo>
                    <a:cubicBezTo>
                      <a:pt x="3315" y="640"/>
                      <a:pt x="2643" y="920"/>
                      <a:pt x="1988" y="1285"/>
                    </a:cubicBezTo>
                    <a:cubicBezTo>
                      <a:pt x="1859" y="1355"/>
                      <a:pt x="1708" y="1404"/>
                      <a:pt x="1612" y="1404"/>
                    </a:cubicBezTo>
                    <a:lnTo>
                      <a:pt x="1579" y="1404"/>
                    </a:lnTo>
                    <a:cubicBezTo>
                      <a:pt x="1430" y="1377"/>
                      <a:pt x="1295" y="1360"/>
                      <a:pt x="1166" y="1360"/>
                    </a:cubicBezTo>
                    <a:cubicBezTo>
                      <a:pt x="897" y="1360"/>
                      <a:pt x="672" y="1424"/>
                      <a:pt x="495" y="1548"/>
                    </a:cubicBezTo>
                    <a:cubicBezTo>
                      <a:pt x="553" y="1741"/>
                      <a:pt x="607" y="1940"/>
                      <a:pt x="661" y="2145"/>
                    </a:cubicBezTo>
                    <a:cubicBezTo>
                      <a:pt x="560" y="2349"/>
                      <a:pt x="585" y="2661"/>
                      <a:pt x="612" y="3004"/>
                    </a:cubicBezTo>
                    <a:cubicBezTo>
                      <a:pt x="919" y="6856"/>
                      <a:pt x="1101" y="10724"/>
                      <a:pt x="1527" y="14560"/>
                    </a:cubicBezTo>
                    <a:cubicBezTo>
                      <a:pt x="1730" y="16413"/>
                      <a:pt x="1574" y="18255"/>
                      <a:pt x="1730" y="20092"/>
                    </a:cubicBezTo>
                    <a:cubicBezTo>
                      <a:pt x="2107" y="20769"/>
                      <a:pt x="2461" y="21446"/>
                      <a:pt x="2154" y="22199"/>
                    </a:cubicBezTo>
                    <a:lnTo>
                      <a:pt x="2154" y="22226"/>
                    </a:lnTo>
                    <a:cubicBezTo>
                      <a:pt x="2042" y="23005"/>
                      <a:pt x="1585" y="23928"/>
                      <a:pt x="1145" y="24573"/>
                    </a:cubicBezTo>
                    <a:cubicBezTo>
                      <a:pt x="823" y="25041"/>
                      <a:pt x="527" y="25217"/>
                      <a:pt x="231" y="25701"/>
                    </a:cubicBezTo>
                    <a:cubicBezTo>
                      <a:pt x="248" y="26335"/>
                      <a:pt x="0" y="27260"/>
                      <a:pt x="178" y="27877"/>
                    </a:cubicBezTo>
                    <a:cubicBezTo>
                      <a:pt x="181" y="27891"/>
                      <a:pt x="203" y="27897"/>
                      <a:pt x="240" y="27897"/>
                    </a:cubicBezTo>
                    <a:cubicBezTo>
                      <a:pt x="497" y="27897"/>
                      <a:pt x="1502" y="27617"/>
                      <a:pt x="2542" y="27617"/>
                    </a:cubicBezTo>
                    <a:cubicBezTo>
                      <a:pt x="3205" y="27617"/>
                      <a:pt x="3882" y="27730"/>
                      <a:pt x="4389" y="28103"/>
                    </a:cubicBezTo>
                    <a:cubicBezTo>
                      <a:pt x="4424" y="28106"/>
                      <a:pt x="4457" y="28108"/>
                      <a:pt x="4489" y="28108"/>
                    </a:cubicBezTo>
                    <a:cubicBezTo>
                      <a:pt x="5113" y="28108"/>
                      <a:pt x="4955" y="27469"/>
                      <a:pt x="5190" y="27141"/>
                    </a:cubicBezTo>
                    <a:cubicBezTo>
                      <a:pt x="5424" y="26817"/>
                      <a:pt x="5682" y="26513"/>
                      <a:pt x="5944" y="26513"/>
                    </a:cubicBezTo>
                    <a:cubicBezTo>
                      <a:pt x="6139" y="26513"/>
                      <a:pt x="6336" y="26680"/>
                      <a:pt x="6528" y="27131"/>
                    </a:cubicBezTo>
                    <a:cubicBezTo>
                      <a:pt x="6765" y="27257"/>
                      <a:pt x="6959" y="27310"/>
                      <a:pt x="7120" y="27310"/>
                    </a:cubicBezTo>
                    <a:cubicBezTo>
                      <a:pt x="7703" y="27310"/>
                      <a:pt x="7865" y="26617"/>
                      <a:pt x="8096" y="26142"/>
                    </a:cubicBezTo>
                    <a:cubicBezTo>
                      <a:pt x="8281" y="25767"/>
                      <a:pt x="8426" y="25516"/>
                      <a:pt x="8645" y="25516"/>
                    </a:cubicBezTo>
                    <a:cubicBezTo>
                      <a:pt x="8788" y="25516"/>
                      <a:pt x="8964" y="25625"/>
                      <a:pt x="9203" y="25879"/>
                    </a:cubicBezTo>
                    <a:cubicBezTo>
                      <a:pt x="9486" y="26177"/>
                      <a:pt x="9776" y="26306"/>
                      <a:pt x="10040" y="26306"/>
                    </a:cubicBezTo>
                    <a:cubicBezTo>
                      <a:pt x="10453" y="26306"/>
                      <a:pt x="10804" y="25992"/>
                      <a:pt x="10971" y="25514"/>
                    </a:cubicBezTo>
                    <a:cubicBezTo>
                      <a:pt x="11383" y="24326"/>
                      <a:pt x="12303" y="23568"/>
                      <a:pt x="12980" y="22607"/>
                    </a:cubicBezTo>
                    <a:cubicBezTo>
                      <a:pt x="13178" y="22323"/>
                      <a:pt x="13501" y="22113"/>
                      <a:pt x="13474" y="21710"/>
                    </a:cubicBezTo>
                    <a:cubicBezTo>
                      <a:pt x="13463" y="21592"/>
                      <a:pt x="13468" y="21490"/>
                      <a:pt x="13479" y="21404"/>
                    </a:cubicBezTo>
                    <a:cubicBezTo>
                      <a:pt x="13506" y="21232"/>
                      <a:pt x="13565" y="21119"/>
                      <a:pt x="13657" y="21044"/>
                    </a:cubicBezTo>
                    <a:cubicBezTo>
                      <a:pt x="13667" y="21034"/>
                      <a:pt x="13684" y="21027"/>
                      <a:pt x="13699" y="21017"/>
                    </a:cubicBezTo>
                    <a:cubicBezTo>
                      <a:pt x="13704" y="21012"/>
                      <a:pt x="13716" y="21006"/>
                      <a:pt x="13726" y="21001"/>
                    </a:cubicBezTo>
                    <a:cubicBezTo>
                      <a:pt x="13823" y="20950"/>
                      <a:pt x="13942" y="20933"/>
                      <a:pt x="14072" y="20933"/>
                    </a:cubicBezTo>
                    <a:cubicBezTo>
                      <a:pt x="14244" y="20933"/>
                      <a:pt x="14435" y="20963"/>
                      <a:pt x="14618" y="20985"/>
                    </a:cubicBezTo>
                    <a:cubicBezTo>
                      <a:pt x="14863" y="20777"/>
                      <a:pt x="15104" y="20563"/>
                      <a:pt x="15350" y="20354"/>
                    </a:cubicBezTo>
                    <a:lnTo>
                      <a:pt x="15350" y="20354"/>
                    </a:lnTo>
                    <a:cubicBezTo>
                      <a:pt x="15346" y="20363"/>
                      <a:pt x="15342" y="20373"/>
                      <a:pt x="15338" y="20382"/>
                    </a:cubicBezTo>
                    <a:cubicBezTo>
                      <a:pt x="15338" y="20382"/>
                      <a:pt x="15343" y="20377"/>
                      <a:pt x="15348" y="20367"/>
                    </a:cubicBezTo>
                    <a:lnTo>
                      <a:pt x="15355" y="20350"/>
                    </a:lnTo>
                    <a:lnTo>
                      <a:pt x="15355" y="20350"/>
                    </a:lnTo>
                    <a:cubicBezTo>
                      <a:pt x="15353" y="20351"/>
                      <a:pt x="15352" y="20353"/>
                      <a:pt x="15350" y="20354"/>
                    </a:cubicBezTo>
                    <a:lnTo>
                      <a:pt x="15350" y="20354"/>
                    </a:lnTo>
                    <a:cubicBezTo>
                      <a:pt x="15461" y="20113"/>
                      <a:pt x="15638" y="20063"/>
                      <a:pt x="15835" y="20063"/>
                    </a:cubicBezTo>
                    <a:cubicBezTo>
                      <a:pt x="15932" y="20063"/>
                      <a:pt x="16033" y="20075"/>
                      <a:pt x="16133" y="20082"/>
                    </a:cubicBezTo>
                    <a:cubicBezTo>
                      <a:pt x="16052" y="19427"/>
                      <a:pt x="15967" y="18771"/>
                      <a:pt x="15886" y="18116"/>
                    </a:cubicBezTo>
                    <a:cubicBezTo>
                      <a:pt x="15886" y="18111"/>
                      <a:pt x="15886" y="18111"/>
                      <a:pt x="15891" y="18111"/>
                    </a:cubicBezTo>
                    <a:cubicBezTo>
                      <a:pt x="15923" y="18046"/>
                      <a:pt x="15896" y="17842"/>
                      <a:pt x="15843" y="17788"/>
                    </a:cubicBezTo>
                    <a:cubicBezTo>
                      <a:pt x="15821" y="17622"/>
                      <a:pt x="15806" y="17456"/>
                      <a:pt x="15784" y="17283"/>
                    </a:cubicBezTo>
                    <a:cubicBezTo>
                      <a:pt x="15392" y="16053"/>
                      <a:pt x="15193" y="14860"/>
                      <a:pt x="15214" y="13534"/>
                    </a:cubicBezTo>
                    <a:cubicBezTo>
                      <a:pt x="15219" y="13008"/>
                      <a:pt x="15231" y="12480"/>
                      <a:pt x="15231" y="11954"/>
                    </a:cubicBezTo>
                    <a:cubicBezTo>
                      <a:pt x="15010" y="10003"/>
                      <a:pt x="14790" y="8059"/>
                      <a:pt x="14569" y="6115"/>
                    </a:cubicBezTo>
                    <a:cubicBezTo>
                      <a:pt x="14634" y="6103"/>
                      <a:pt x="14704" y="6098"/>
                      <a:pt x="14768" y="6088"/>
                    </a:cubicBezTo>
                    <a:cubicBezTo>
                      <a:pt x="14720" y="5523"/>
                      <a:pt x="14678" y="4954"/>
                      <a:pt x="14634" y="4385"/>
                    </a:cubicBezTo>
                    <a:cubicBezTo>
                      <a:pt x="14581" y="3611"/>
                      <a:pt x="14457" y="2842"/>
                      <a:pt x="14349" y="2074"/>
                    </a:cubicBezTo>
                    <a:cubicBezTo>
                      <a:pt x="14323" y="2096"/>
                      <a:pt x="14301" y="2123"/>
                      <a:pt x="14274" y="2155"/>
                    </a:cubicBezTo>
                    <a:cubicBezTo>
                      <a:pt x="13994" y="1484"/>
                      <a:pt x="14043" y="839"/>
                      <a:pt x="14016" y="205"/>
                    </a:cubicBezTo>
                    <a:cubicBezTo>
                      <a:pt x="14043" y="130"/>
                      <a:pt x="14070" y="60"/>
                      <a:pt x="14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3919700" y="2407475"/>
                <a:ext cx="907900" cy="787175"/>
              </a:xfrm>
              <a:custGeom>
                <a:avLst/>
                <a:gdLst/>
                <a:ahLst/>
                <a:cxnLst/>
                <a:rect l="l" t="t" r="r" b="b"/>
                <a:pathLst>
                  <a:path w="36316" h="31487" extrusionOk="0">
                    <a:moveTo>
                      <a:pt x="19715" y="1"/>
                    </a:moveTo>
                    <a:cubicBezTo>
                      <a:pt x="19612" y="1"/>
                      <a:pt x="19506" y="4"/>
                      <a:pt x="19399" y="11"/>
                    </a:cubicBezTo>
                    <a:cubicBezTo>
                      <a:pt x="18980" y="38"/>
                      <a:pt x="18561" y="48"/>
                      <a:pt x="18142" y="53"/>
                    </a:cubicBezTo>
                    <a:cubicBezTo>
                      <a:pt x="17723" y="60"/>
                      <a:pt x="17304" y="60"/>
                      <a:pt x="16885" y="70"/>
                    </a:cubicBezTo>
                    <a:cubicBezTo>
                      <a:pt x="13710" y="414"/>
                      <a:pt x="10519" y="397"/>
                      <a:pt x="7333" y="548"/>
                    </a:cubicBezTo>
                    <a:cubicBezTo>
                      <a:pt x="5292" y="645"/>
                      <a:pt x="3251" y="720"/>
                      <a:pt x="1208" y="806"/>
                    </a:cubicBezTo>
                    <a:cubicBezTo>
                      <a:pt x="1199" y="806"/>
                      <a:pt x="1189" y="807"/>
                      <a:pt x="1179" y="807"/>
                    </a:cubicBezTo>
                    <a:cubicBezTo>
                      <a:pt x="1024" y="807"/>
                      <a:pt x="832" y="768"/>
                      <a:pt x="668" y="768"/>
                    </a:cubicBezTo>
                    <a:cubicBezTo>
                      <a:pt x="515" y="768"/>
                      <a:pt x="386" y="802"/>
                      <a:pt x="333" y="930"/>
                    </a:cubicBezTo>
                    <a:lnTo>
                      <a:pt x="60" y="1064"/>
                    </a:lnTo>
                    <a:cubicBezTo>
                      <a:pt x="38" y="1069"/>
                      <a:pt x="21" y="1069"/>
                      <a:pt x="0" y="1074"/>
                    </a:cubicBezTo>
                    <a:cubicBezTo>
                      <a:pt x="43" y="1139"/>
                      <a:pt x="97" y="1198"/>
                      <a:pt x="167" y="1246"/>
                    </a:cubicBezTo>
                    <a:cubicBezTo>
                      <a:pt x="204" y="1327"/>
                      <a:pt x="241" y="1402"/>
                      <a:pt x="279" y="1478"/>
                    </a:cubicBezTo>
                    <a:cubicBezTo>
                      <a:pt x="323" y="1553"/>
                      <a:pt x="360" y="1627"/>
                      <a:pt x="403" y="1697"/>
                    </a:cubicBezTo>
                    <a:cubicBezTo>
                      <a:pt x="913" y="2847"/>
                      <a:pt x="913" y="4174"/>
                      <a:pt x="2235" y="5029"/>
                    </a:cubicBezTo>
                    <a:cubicBezTo>
                      <a:pt x="2369" y="5076"/>
                      <a:pt x="2482" y="5136"/>
                      <a:pt x="2579" y="5210"/>
                    </a:cubicBezTo>
                    <a:cubicBezTo>
                      <a:pt x="2676" y="5292"/>
                      <a:pt x="2761" y="5378"/>
                      <a:pt x="2832" y="5480"/>
                    </a:cubicBezTo>
                    <a:cubicBezTo>
                      <a:pt x="3196" y="6157"/>
                      <a:pt x="3385" y="7161"/>
                      <a:pt x="3750" y="8111"/>
                    </a:cubicBezTo>
                    <a:cubicBezTo>
                      <a:pt x="3792" y="8230"/>
                      <a:pt x="3841" y="8349"/>
                      <a:pt x="3895" y="8466"/>
                    </a:cubicBezTo>
                    <a:cubicBezTo>
                      <a:pt x="4233" y="9487"/>
                      <a:pt x="5560" y="10154"/>
                      <a:pt x="6023" y="11969"/>
                    </a:cubicBezTo>
                    <a:lnTo>
                      <a:pt x="6023" y="12393"/>
                    </a:lnTo>
                    <a:cubicBezTo>
                      <a:pt x="6006" y="16417"/>
                      <a:pt x="5996" y="20441"/>
                      <a:pt x="6033" y="24465"/>
                    </a:cubicBezTo>
                    <a:cubicBezTo>
                      <a:pt x="6033" y="24916"/>
                      <a:pt x="5941" y="25152"/>
                      <a:pt x="5738" y="25266"/>
                    </a:cubicBezTo>
                    <a:lnTo>
                      <a:pt x="5738" y="25733"/>
                    </a:lnTo>
                    <a:cubicBezTo>
                      <a:pt x="5969" y="25851"/>
                      <a:pt x="6048" y="26087"/>
                      <a:pt x="6028" y="26528"/>
                    </a:cubicBezTo>
                    <a:cubicBezTo>
                      <a:pt x="5990" y="27232"/>
                      <a:pt x="5996" y="27935"/>
                      <a:pt x="6033" y="28634"/>
                    </a:cubicBezTo>
                    <a:cubicBezTo>
                      <a:pt x="6055" y="28655"/>
                      <a:pt x="6070" y="28683"/>
                      <a:pt x="6097" y="28703"/>
                    </a:cubicBezTo>
                    <a:cubicBezTo>
                      <a:pt x="6194" y="28805"/>
                      <a:pt x="6313" y="28876"/>
                      <a:pt x="6430" y="28929"/>
                    </a:cubicBezTo>
                    <a:cubicBezTo>
                      <a:pt x="6420" y="28817"/>
                      <a:pt x="6409" y="28703"/>
                      <a:pt x="6403" y="28586"/>
                    </a:cubicBezTo>
                    <a:cubicBezTo>
                      <a:pt x="8064" y="28586"/>
                      <a:pt x="9701" y="28615"/>
                      <a:pt x="11328" y="28615"/>
                    </a:cubicBezTo>
                    <a:cubicBezTo>
                      <a:pt x="12417" y="28615"/>
                      <a:pt x="13502" y="28602"/>
                      <a:pt x="14585" y="28559"/>
                    </a:cubicBezTo>
                    <a:cubicBezTo>
                      <a:pt x="15257" y="28532"/>
                      <a:pt x="15929" y="28528"/>
                      <a:pt x="16601" y="28528"/>
                    </a:cubicBezTo>
                    <a:cubicBezTo>
                      <a:pt x="16981" y="28528"/>
                      <a:pt x="17362" y="28529"/>
                      <a:pt x="17744" y="28529"/>
                    </a:cubicBezTo>
                    <a:cubicBezTo>
                      <a:pt x="18895" y="28529"/>
                      <a:pt x="20048" y="28515"/>
                      <a:pt x="21205" y="28403"/>
                    </a:cubicBezTo>
                    <a:cubicBezTo>
                      <a:pt x="24202" y="28108"/>
                      <a:pt x="27237" y="28160"/>
                      <a:pt x="30256" y="28080"/>
                    </a:cubicBezTo>
                    <a:cubicBezTo>
                      <a:pt x="30444" y="28080"/>
                      <a:pt x="30637" y="28236"/>
                      <a:pt x="30831" y="28333"/>
                    </a:cubicBezTo>
                    <a:cubicBezTo>
                      <a:pt x="30944" y="28762"/>
                      <a:pt x="31212" y="29166"/>
                      <a:pt x="31094" y="29643"/>
                    </a:cubicBezTo>
                    <a:cubicBezTo>
                      <a:pt x="30751" y="29826"/>
                      <a:pt x="30374" y="29982"/>
                      <a:pt x="30294" y="30433"/>
                    </a:cubicBezTo>
                    <a:cubicBezTo>
                      <a:pt x="30244" y="30425"/>
                      <a:pt x="30196" y="30419"/>
                      <a:pt x="30154" y="30419"/>
                    </a:cubicBezTo>
                    <a:cubicBezTo>
                      <a:pt x="30013" y="30419"/>
                      <a:pt x="29935" y="30481"/>
                      <a:pt x="30009" y="30696"/>
                    </a:cubicBezTo>
                    <a:cubicBezTo>
                      <a:pt x="29944" y="30680"/>
                      <a:pt x="29887" y="30672"/>
                      <a:pt x="29837" y="30672"/>
                    </a:cubicBezTo>
                    <a:cubicBezTo>
                      <a:pt x="29669" y="30672"/>
                      <a:pt x="29590" y="30764"/>
                      <a:pt x="29553" y="30900"/>
                    </a:cubicBezTo>
                    <a:cubicBezTo>
                      <a:pt x="29585" y="30981"/>
                      <a:pt x="29638" y="31061"/>
                      <a:pt x="29708" y="31121"/>
                    </a:cubicBezTo>
                    <a:cubicBezTo>
                      <a:pt x="29891" y="31272"/>
                      <a:pt x="30101" y="31395"/>
                      <a:pt x="30320" y="31487"/>
                    </a:cubicBezTo>
                    <a:cubicBezTo>
                      <a:pt x="30965" y="31443"/>
                      <a:pt x="31609" y="31411"/>
                      <a:pt x="32244" y="31299"/>
                    </a:cubicBezTo>
                    <a:cubicBezTo>
                      <a:pt x="32388" y="31272"/>
                      <a:pt x="32520" y="31257"/>
                      <a:pt x="32637" y="31257"/>
                    </a:cubicBezTo>
                    <a:cubicBezTo>
                      <a:pt x="32739" y="31257"/>
                      <a:pt x="32830" y="31268"/>
                      <a:pt x="32910" y="31293"/>
                    </a:cubicBezTo>
                    <a:cubicBezTo>
                      <a:pt x="32953" y="31266"/>
                      <a:pt x="32995" y="31244"/>
                      <a:pt x="33034" y="31217"/>
                    </a:cubicBezTo>
                    <a:cubicBezTo>
                      <a:pt x="33297" y="31051"/>
                      <a:pt x="33528" y="30836"/>
                      <a:pt x="33711" y="30578"/>
                    </a:cubicBezTo>
                    <a:cubicBezTo>
                      <a:pt x="33721" y="30520"/>
                      <a:pt x="33743" y="30455"/>
                      <a:pt x="33754" y="30396"/>
                    </a:cubicBezTo>
                    <a:cubicBezTo>
                      <a:pt x="33866" y="29799"/>
                      <a:pt x="33957" y="29198"/>
                      <a:pt x="34059" y="28596"/>
                    </a:cubicBezTo>
                    <a:cubicBezTo>
                      <a:pt x="34291" y="28494"/>
                      <a:pt x="34307" y="28279"/>
                      <a:pt x="34329" y="28064"/>
                    </a:cubicBezTo>
                    <a:cubicBezTo>
                      <a:pt x="34500" y="27994"/>
                      <a:pt x="34678" y="27935"/>
                      <a:pt x="34855" y="27882"/>
                    </a:cubicBezTo>
                    <a:cubicBezTo>
                      <a:pt x="34860" y="27806"/>
                      <a:pt x="34865" y="27731"/>
                      <a:pt x="34877" y="27667"/>
                    </a:cubicBezTo>
                    <a:cubicBezTo>
                      <a:pt x="34758" y="27543"/>
                      <a:pt x="34656" y="27366"/>
                      <a:pt x="34602" y="27103"/>
                    </a:cubicBezTo>
                    <a:cubicBezTo>
                      <a:pt x="34714" y="27022"/>
                      <a:pt x="34868" y="26974"/>
                      <a:pt x="35082" y="26974"/>
                    </a:cubicBezTo>
                    <a:cubicBezTo>
                      <a:pt x="35095" y="26974"/>
                      <a:pt x="35109" y="26974"/>
                      <a:pt x="35123" y="26974"/>
                    </a:cubicBezTo>
                    <a:lnTo>
                      <a:pt x="35102" y="26995"/>
                    </a:lnTo>
                    <a:cubicBezTo>
                      <a:pt x="36315" y="26442"/>
                      <a:pt x="36129" y="25330"/>
                      <a:pt x="36171" y="24309"/>
                    </a:cubicBezTo>
                    <a:cubicBezTo>
                      <a:pt x="36099" y="24248"/>
                      <a:pt x="36008" y="24228"/>
                      <a:pt x="35908" y="24228"/>
                    </a:cubicBezTo>
                    <a:cubicBezTo>
                      <a:pt x="35822" y="24228"/>
                      <a:pt x="35728" y="24243"/>
                      <a:pt x="35633" y="24260"/>
                    </a:cubicBezTo>
                    <a:cubicBezTo>
                      <a:pt x="35628" y="24240"/>
                      <a:pt x="35628" y="24223"/>
                      <a:pt x="35623" y="24202"/>
                    </a:cubicBezTo>
                    <a:cubicBezTo>
                      <a:pt x="35569" y="24223"/>
                      <a:pt x="35510" y="24234"/>
                      <a:pt x="35452" y="24234"/>
                    </a:cubicBezTo>
                    <a:cubicBezTo>
                      <a:pt x="35425" y="24234"/>
                      <a:pt x="35392" y="24228"/>
                      <a:pt x="35365" y="24228"/>
                    </a:cubicBezTo>
                    <a:cubicBezTo>
                      <a:pt x="35209" y="24202"/>
                      <a:pt x="35075" y="24158"/>
                      <a:pt x="34951" y="24099"/>
                    </a:cubicBezTo>
                    <a:cubicBezTo>
                      <a:pt x="34914" y="24035"/>
                      <a:pt x="34887" y="23955"/>
                      <a:pt x="34871" y="23841"/>
                    </a:cubicBezTo>
                    <a:cubicBezTo>
                      <a:pt x="34817" y="23815"/>
                      <a:pt x="34768" y="23777"/>
                      <a:pt x="34726" y="23739"/>
                    </a:cubicBezTo>
                    <a:cubicBezTo>
                      <a:pt x="34409" y="23665"/>
                      <a:pt x="34339" y="23390"/>
                      <a:pt x="34242" y="23015"/>
                    </a:cubicBezTo>
                    <a:cubicBezTo>
                      <a:pt x="34011" y="22358"/>
                      <a:pt x="34006" y="21483"/>
                      <a:pt x="33915" y="20726"/>
                    </a:cubicBezTo>
                    <a:cubicBezTo>
                      <a:pt x="33684" y="20334"/>
                      <a:pt x="33538" y="19920"/>
                      <a:pt x="33523" y="19464"/>
                    </a:cubicBezTo>
                    <a:cubicBezTo>
                      <a:pt x="33469" y="19388"/>
                      <a:pt x="33409" y="19318"/>
                      <a:pt x="33350" y="19259"/>
                    </a:cubicBezTo>
                    <a:cubicBezTo>
                      <a:pt x="33184" y="19259"/>
                      <a:pt x="33066" y="19167"/>
                      <a:pt x="32990" y="18986"/>
                    </a:cubicBezTo>
                    <a:cubicBezTo>
                      <a:pt x="32995" y="18986"/>
                      <a:pt x="33002" y="18980"/>
                      <a:pt x="33012" y="18980"/>
                    </a:cubicBezTo>
                    <a:cubicBezTo>
                      <a:pt x="32990" y="18964"/>
                      <a:pt x="32970" y="18953"/>
                      <a:pt x="32953" y="18942"/>
                    </a:cubicBezTo>
                    <a:lnTo>
                      <a:pt x="32953" y="18942"/>
                    </a:lnTo>
                    <a:cubicBezTo>
                      <a:pt x="32953" y="18948"/>
                      <a:pt x="32953" y="18958"/>
                      <a:pt x="32958" y="18964"/>
                    </a:cubicBezTo>
                    <a:cubicBezTo>
                      <a:pt x="32690" y="18921"/>
                      <a:pt x="32464" y="18813"/>
                      <a:pt x="32298" y="18614"/>
                    </a:cubicBezTo>
                    <a:cubicBezTo>
                      <a:pt x="31792" y="18405"/>
                      <a:pt x="31255" y="18239"/>
                      <a:pt x="30826" y="17959"/>
                    </a:cubicBezTo>
                    <a:lnTo>
                      <a:pt x="30826" y="17949"/>
                    </a:lnTo>
                    <a:cubicBezTo>
                      <a:pt x="30815" y="17917"/>
                      <a:pt x="30810" y="17905"/>
                      <a:pt x="30810" y="17905"/>
                    </a:cubicBezTo>
                    <a:cubicBezTo>
                      <a:pt x="30793" y="17890"/>
                      <a:pt x="30739" y="17873"/>
                      <a:pt x="30681" y="17857"/>
                    </a:cubicBezTo>
                    <a:cubicBezTo>
                      <a:pt x="30461" y="17685"/>
                      <a:pt x="30272" y="17481"/>
                      <a:pt x="30149" y="17201"/>
                    </a:cubicBezTo>
                    <a:cubicBezTo>
                      <a:pt x="29746" y="16256"/>
                      <a:pt x="30047" y="15123"/>
                      <a:pt x="30025" y="14129"/>
                    </a:cubicBezTo>
                    <a:cubicBezTo>
                      <a:pt x="30009" y="13452"/>
                      <a:pt x="29972" y="12705"/>
                      <a:pt x="29665" y="12093"/>
                    </a:cubicBezTo>
                    <a:cubicBezTo>
                      <a:pt x="29574" y="11899"/>
                      <a:pt x="29439" y="11706"/>
                      <a:pt x="29278" y="11540"/>
                    </a:cubicBezTo>
                    <a:cubicBezTo>
                      <a:pt x="28999" y="11431"/>
                      <a:pt x="28730" y="11314"/>
                      <a:pt x="28542" y="11083"/>
                    </a:cubicBezTo>
                    <a:cubicBezTo>
                      <a:pt x="28444" y="11059"/>
                      <a:pt x="28340" y="11044"/>
                      <a:pt x="28236" y="11044"/>
                    </a:cubicBezTo>
                    <a:cubicBezTo>
                      <a:pt x="28222" y="11044"/>
                      <a:pt x="28207" y="11044"/>
                      <a:pt x="28193" y="11045"/>
                    </a:cubicBezTo>
                    <a:cubicBezTo>
                      <a:pt x="28065" y="11134"/>
                      <a:pt x="27945" y="11257"/>
                      <a:pt x="27787" y="11257"/>
                    </a:cubicBezTo>
                    <a:cubicBezTo>
                      <a:pt x="27745" y="11257"/>
                      <a:pt x="27700" y="11248"/>
                      <a:pt x="27651" y="11228"/>
                    </a:cubicBezTo>
                    <a:cubicBezTo>
                      <a:pt x="27661" y="11206"/>
                      <a:pt x="27677" y="11190"/>
                      <a:pt x="27689" y="11168"/>
                    </a:cubicBezTo>
                    <a:lnTo>
                      <a:pt x="27689" y="11168"/>
                    </a:lnTo>
                    <a:cubicBezTo>
                      <a:pt x="27602" y="11201"/>
                      <a:pt x="27511" y="11223"/>
                      <a:pt x="27426" y="11238"/>
                    </a:cubicBezTo>
                    <a:cubicBezTo>
                      <a:pt x="27455" y="11241"/>
                      <a:pt x="27485" y="11243"/>
                      <a:pt x="27518" y="11243"/>
                    </a:cubicBezTo>
                    <a:cubicBezTo>
                      <a:pt x="27551" y="11243"/>
                      <a:pt x="27586" y="11241"/>
                      <a:pt x="27624" y="11238"/>
                    </a:cubicBezTo>
                    <a:lnTo>
                      <a:pt x="27624" y="11238"/>
                    </a:lnTo>
                    <a:cubicBezTo>
                      <a:pt x="27607" y="11302"/>
                      <a:pt x="27587" y="11362"/>
                      <a:pt x="27570" y="11416"/>
                    </a:cubicBezTo>
                    <a:cubicBezTo>
                      <a:pt x="27500" y="11426"/>
                      <a:pt x="27431" y="11431"/>
                      <a:pt x="27355" y="11431"/>
                    </a:cubicBezTo>
                    <a:cubicBezTo>
                      <a:pt x="27151" y="11431"/>
                      <a:pt x="26990" y="11373"/>
                      <a:pt x="26856" y="11287"/>
                    </a:cubicBezTo>
                    <a:cubicBezTo>
                      <a:pt x="26851" y="11277"/>
                      <a:pt x="26845" y="11260"/>
                      <a:pt x="26839" y="11250"/>
                    </a:cubicBezTo>
                    <a:cubicBezTo>
                      <a:pt x="26593" y="10637"/>
                      <a:pt x="26297" y="10030"/>
                      <a:pt x="26147" y="9380"/>
                    </a:cubicBezTo>
                    <a:cubicBezTo>
                      <a:pt x="26098" y="9256"/>
                      <a:pt x="26040" y="9133"/>
                      <a:pt x="25963" y="9014"/>
                    </a:cubicBezTo>
                    <a:cubicBezTo>
                      <a:pt x="25733" y="8627"/>
                      <a:pt x="25432" y="8305"/>
                      <a:pt x="25105" y="7999"/>
                    </a:cubicBezTo>
                    <a:cubicBezTo>
                      <a:pt x="24932" y="7962"/>
                      <a:pt x="24803" y="7860"/>
                      <a:pt x="24728" y="7677"/>
                    </a:cubicBezTo>
                    <a:cubicBezTo>
                      <a:pt x="24621" y="7585"/>
                      <a:pt x="24508" y="7494"/>
                      <a:pt x="24401" y="7409"/>
                    </a:cubicBezTo>
                    <a:cubicBezTo>
                      <a:pt x="24396" y="7414"/>
                      <a:pt x="24389" y="7419"/>
                      <a:pt x="24384" y="7429"/>
                    </a:cubicBezTo>
                    <a:cubicBezTo>
                      <a:pt x="24314" y="7360"/>
                      <a:pt x="24240" y="7295"/>
                      <a:pt x="24170" y="7231"/>
                    </a:cubicBezTo>
                    <a:cubicBezTo>
                      <a:pt x="24024" y="7215"/>
                      <a:pt x="23938" y="7144"/>
                      <a:pt x="23917" y="7015"/>
                    </a:cubicBezTo>
                    <a:cubicBezTo>
                      <a:pt x="23422" y="6608"/>
                      <a:pt x="22961" y="6177"/>
                      <a:pt x="22623" y="5624"/>
                    </a:cubicBezTo>
                    <a:cubicBezTo>
                      <a:pt x="22257" y="5023"/>
                      <a:pt x="22128" y="4416"/>
                      <a:pt x="22090" y="3799"/>
                    </a:cubicBezTo>
                    <a:cubicBezTo>
                      <a:pt x="21983" y="3331"/>
                      <a:pt x="22090" y="2825"/>
                      <a:pt x="22123" y="2337"/>
                    </a:cubicBezTo>
                    <a:lnTo>
                      <a:pt x="22123" y="2272"/>
                    </a:lnTo>
                    <a:cubicBezTo>
                      <a:pt x="22133" y="2068"/>
                      <a:pt x="22128" y="1870"/>
                      <a:pt x="22085" y="1676"/>
                    </a:cubicBezTo>
                    <a:cubicBezTo>
                      <a:pt x="22036" y="1461"/>
                      <a:pt x="21946" y="1257"/>
                      <a:pt x="21778" y="1064"/>
                    </a:cubicBezTo>
                    <a:cubicBezTo>
                      <a:pt x="21300" y="240"/>
                      <a:pt x="20568" y="1"/>
                      <a:pt x="19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4666025" y="2829850"/>
                <a:ext cx="41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87" y="1"/>
                    </a:moveTo>
                    <a:cubicBezTo>
                      <a:pt x="60" y="38"/>
                      <a:pt x="27" y="70"/>
                      <a:pt x="0" y="108"/>
                    </a:cubicBezTo>
                    <a:cubicBezTo>
                      <a:pt x="27" y="124"/>
                      <a:pt x="55" y="135"/>
                      <a:pt x="80" y="145"/>
                    </a:cubicBezTo>
                    <a:cubicBezTo>
                      <a:pt x="107" y="124"/>
                      <a:pt x="134" y="102"/>
                      <a:pt x="167" y="75"/>
                    </a:cubicBezTo>
                    <a:cubicBezTo>
                      <a:pt x="140" y="48"/>
                      <a:pt x="113" y="28"/>
                      <a:pt x="87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4570125" y="2247375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28" y="0"/>
                    </a:move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484750" y="3949950"/>
                <a:ext cx="27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0" y="1"/>
                    </a:moveTo>
                    <a:lnTo>
                      <a:pt x="11" y="11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5478425" y="378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5331225" y="3273675"/>
                <a:ext cx="753625" cy="762125"/>
              </a:xfrm>
              <a:custGeom>
                <a:avLst/>
                <a:gdLst/>
                <a:ahLst/>
                <a:cxnLst/>
                <a:rect l="l" t="t" r="r" b="b"/>
                <a:pathLst>
                  <a:path w="30145" h="30485" extrusionOk="0">
                    <a:moveTo>
                      <a:pt x="13285" y="1"/>
                    </a:moveTo>
                    <a:cubicBezTo>
                      <a:pt x="13214" y="1"/>
                      <a:pt x="13136" y="7"/>
                      <a:pt x="13050" y="18"/>
                    </a:cubicBezTo>
                    <a:cubicBezTo>
                      <a:pt x="10815" y="330"/>
                      <a:pt x="8586" y="636"/>
                      <a:pt x="6350" y="932"/>
                    </a:cubicBezTo>
                    <a:cubicBezTo>
                      <a:pt x="6125" y="878"/>
                      <a:pt x="5938" y="782"/>
                      <a:pt x="5792" y="626"/>
                    </a:cubicBezTo>
                    <a:cubicBezTo>
                      <a:pt x="5749" y="583"/>
                      <a:pt x="5717" y="534"/>
                      <a:pt x="5685" y="481"/>
                    </a:cubicBezTo>
                    <a:cubicBezTo>
                      <a:pt x="5524" y="502"/>
                      <a:pt x="5368" y="524"/>
                      <a:pt x="5207" y="546"/>
                    </a:cubicBezTo>
                    <a:cubicBezTo>
                      <a:pt x="4976" y="712"/>
                      <a:pt x="4691" y="836"/>
                      <a:pt x="4294" y="883"/>
                    </a:cubicBezTo>
                    <a:cubicBezTo>
                      <a:pt x="2993" y="1050"/>
                      <a:pt x="1693" y="1206"/>
                      <a:pt x="393" y="1351"/>
                    </a:cubicBezTo>
                    <a:cubicBezTo>
                      <a:pt x="323" y="1404"/>
                      <a:pt x="265" y="1458"/>
                      <a:pt x="205" y="1528"/>
                    </a:cubicBezTo>
                    <a:cubicBezTo>
                      <a:pt x="188" y="1550"/>
                      <a:pt x="173" y="1571"/>
                      <a:pt x="156" y="1593"/>
                    </a:cubicBezTo>
                    <a:cubicBezTo>
                      <a:pt x="60" y="1738"/>
                      <a:pt x="17" y="1893"/>
                      <a:pt x="0" y="2054"/>
                    </a:cubicBezTo>
                    <a:cubicBezTo>
                      <a:pt x="136" y="2195"/>
                      <a:pt x="232" y="2398"/>
                      <a:pt x="312" y="2694"/>
                    </a:cubicBezTo>
                    <a:cubicBezTo>
                      <a:pt x="887" y="4773"/>
                      <a:pt x="1495" y="6847"/>
                      <a:pt x="2182" y="8888"/>
                    </a:cubicBezTo>
                    <a:cubicBezTo>
                      <a:pt x="2988" y="11284"/>
                      <a:pt x="3412" y="13809"/>
                      <a:pt x="4540" y="16097"/>
                    </a:cubicBezTo>
                    <a:cubicBezTo>
                      <a:pt x="4540" y="16097"/>
                      <a:pt x="4535" y="16092"/>
                      <a:pt x="4530" y="16092"/>
                    </a:cubicBezTo>
                    <a:lnTo>
                      <a:pt x="4530" y="16092"/>
                    </a:lnTo>
                    <a:cubicBezTo>
                      <a:pt x="4642" y="16785"/>
                      <a:pt x="4589" y="17548"/>
                      <a:pt x="5330" y="17972"/>
                    </a:cubicBezTo>
                    <a:cubicBezTo>
                      <a:pt x="5222" y="18381"/>
                      <a:pt x="5985" y="18423"/>
                      <a:pt x="5733" y="18897"/>
                    </a:cubicBezTo>
                    <a:lnTo>
                      <a:pt x="5733" y="18902"/>
                    </a:lnTo>
                    <a:cubicBezTo>
                      <a:pt x="5787" y="19299"/>
                      <a:pt x="5841" y="19697"/>
                      <a:pt x="5899" y="20094"/>
                    </a:cubicBezTo>
                    <a:cubicBezTo>
                      <a:pt x="5889" y="20191"/>
                      <a:pt x="5878" y="20283"/>
                      <a:pt x="5867" y="20374"/>
                    </a:cubicBezTo>
                    <a:cubicBezTo>
                      <a:pt x="5873" y="20369"/>
                      <a:pt x="5878" y="20369"/>
                      <a:pt x="5883" y="20363"/>
                    </a:cubicBezTo>
                    <a:lnTo>
                      <a:pt x="5883" y="20363"/>
                    </a:lnTo>
                    <a:cubicBezTo>
                      <a:pt x="5539" y="21502"/>
                      <a:pt x="5003" y="22625"/>
                      <a:pt x="5609" y="23833"/>
                    </a:cubicBezTo>
                    <a:lnTo>
                      <a:pt x="5598" y="23833"/>
                    </a:lnTo>
                    <a:cubicBezTo>
                      <a:pt x="5615" y="24059"/>
                      <a:pt x="5609" y="24295"/>
                      <a:pt x="5878" y="24392"/>
                    </a:cubicBezTo>
                    <a:cubicBezTo>
                      <a:pt x="6415" y="25230"/>
                      <a:pt x="5470" y="26219"/>
                      <a:pt x="6136" y="27041"/>
                    </a:cubicBezTo>
                    <a:cubicBezTo>
                      <a:pt x="6238" y="27357"/>
                      <a:pt x="6340" y="27674"/>
                      <a:pt x="6657" y="27847"/>
                    </a:cubicBezTo>
                    <a:cubicBezTo>
                      <a:pt x="6576" y="27932"/>
                      <a:pt x="6501" y="28073"/>
                      <a:pt x="6415" y="28083"/>
                    </a:cubicBezTo>
                    <a:cubicBezTo>
                      <a:pt x="6345" y="28093"/>
                      <a:pt x="6275" y="28098"/>
                      <a:pt x="6211" y="28110"/>
                    </a:cubicBezTo>
                    <a:lnTo>
                      <a:pt x="6228" y="28137"/>
                    </a:lnTo>
                    <a:cubicBezTo>
                      <a:pt x="6281" y="28227"/>
                      <a:pt x="6362" y="28298"/>
                      <a:pt x="6453" y="28341"/>
                    </a:cubicBezTo>
                    <a:cubicBezTo>
                      <a:pt x="6453" y="28373"/>
                      <a:pt x="6447" y="28432"/>
                      <a:pt x="6442" y="28480"/>
                    </a:cubicBezTo>
                    <a:cubicBezTo>
                      <a:pt x="6635" y="28529"/>
                      <a:pt x="6808" y="28653"/>
                      <a:pt x="6942" y="28911"/>
                    </a:cubicBezTo>
                    <a:lnTo>
                      <a:pt x="6930" y="28911"/>
                    </a:lnTo>
                    <a:lnTo>
                      <a:pt x="6952" y="28931"/>
                    </a:lnTo>
                    <a:lnTo>
                      <a:pt x="6952" y="28921"/>
                    </a:lnTo>
                    <a:cubicBezTo>
                      <a:pt x="7253" y="29104"/>
                      <a:pt x="7022" y="29652"/>
                      <a:pt x="7473" y="29732"/>
                    </a:cubicBezTo>
                    <a:cubicBezTo>
                      <a:pt x="7626" y="30185"/>
                      <a:pt x="7917" y="30287"/>
                      <a:pt x="8234" y="30287"/>
                    </a:cubicBezTo>
                    <a:cubicBezTo>
                      <a:pt x="8461" y="30287"/>
                      <a:pt x="8702" y="30234"/>
                      <a:pt x="8913" y="30221"/>
                    </a:cubicBezTo>
                    <a:cubicBezTo>
                      <a:pt x="13255" y="29958"/>
                      <a:pt x="17589" y="29705"/>
                      <a:pt x="21919" y="29323"/>
                    </a:cubicBezTo>
                    <a:cubicBezTo>
                      <a:pt x="22031" y="29313"/>
                      <a:pt x="22137" y="29308"/>
                      <a:pt x="22239" y="29308"/>
                    </a:cubicBezTo>
                    <a:cubicBezTo>
                      <a:pt x="22888" y="29308"/>
                      <a:pt x="23324" y="29519"/>
                      <a:pt x="23751" y="29980"/>
                    </a:cubicBezTo>
                    <a:cubicBezTo>
                      <a:pt x="23888" y="30300"/>
                      <a:pt x="24132" y="30484"/>
                      <a:pt x="24416" y="30484"/>
                    </a:cubicBezTo>
                    <a:cubicBezTo>
                      <a:pt x="24455" y="30484"/>
                      <a:pt x="24495" y="30481"/>
                      <a:pt x="24536" y="30473"/>
                    </a:cubicBezTo>
                    <a:cubicBezTo>
                      <a:pt x="24670" y="30414"/>
                      <a:pt x="24767" y="30334"/>
                      <a:pt x="24842" y="30258"/>
                    </a:cubicBezTo>
                    <a:cubicBezTo>
                      <a:pt x="24901" y="30076"/>
                      <a:pt x="24804" y="29807"/>
                      <a:pt x="24837" y="29608"/>
                    </a:cubicBezTo>
                    <a:cubicBezTo>
                      <a:pt x="24955" y="28824"/>
                      <a:pt x="24401" y="28093"/>
                      <a:pt x="24638" y="27299"/>
                    </a:cubicBezTo>
                    <a:cubicBezTo>
                      <a:pt x="24791" y="27178"/>
                      <a:pt x="24943" y="27126"/>
                      <a:pt x="25096" y="27126"/>
                    </a:cubicBezTo>
                    <a:cubicBezTo>
                      <a:pt x="25275" y="27126"/>
                      <a:pt x="25454" y="27198"/>
                      <a:pt x="25632" y="27315"/>
                    </a:cubicBezTo>
                    <a:cubicBezTo>
                      <a:pt x="25691" y="27536"/>
                      <a:pt x="25852" y="27586"/>
                      <a:pt x="26023" y="27586"/>
                    </a:cubicBezTo>
                    <a:cubicBezTo>
                      <a:pt x="26068" y="27586"/>
                      <a:pt x="26113" y="27582"/>
                      <a:pt x="26158" y="27578"/>
                    </a:cubicBezTo>
                    <a:cubicBezTo>
                      <a:pt x="26364" y="27555"/>
                      <a:pt x="26562" y="27542"/>
                      <a:pt x="26748" y="27542"/>
                    </a:cubicBezTo>
                    <a:cubicBezTo>
                      <a:pt x="27060" y="27542"/>
                      <a:pt x="27337" y="27581"/>
                      <a:pt x="27560" y="27686"/>
                    </a:cubicBezTo>
                    <a:cubicBezTo>
                      <a:pt x="27641" y="27637"/>
                      <a:pt x="27721" y="27567"/>
                      <a:pt x="27797" y="27481"/>
                    </a:cubicBezTo>
                    <a:cubicBezTo>
                      <a:pt x="27845" y="27416"/>
                      <a:pt x="27888" y="27347"/>
                      <a:pt x="27921" y="27277"/>
                    </a:cubicBezTo>
                    <a:cubicBezTo>
                      <a:pt x="28119" y="26868"/>
                      <a:pt x="28060" y="26364"/>
                      <a:pt x="27985" y="25998"/>
                    </a:cubicBezTo>
                    <a:cubicBezTo>
                      <a:pt x="27544" y="23753"/>
                      <a:pt x="28452" y="21867"/>
                      <a:pt x="29414" y="19874"/>
                    </a:cubicBezTo>
                    <a:cubicBezTo>
                      <a:pt x="29634" y="19412"/>
                      <a:pt x="29865" y="18939"/>
                      <a:pt x="30074" y="18461"/>
                    </a:cubicBezTo>
                    <a:cubicBezTo>
                      <a:pt x="30145" y="18311"/>
                      <a:pt x="30133" y="18150"/>
                      <a:pt x="30063" y="18010"/>
                    </a:cubicBezTo>
                    <a:cubicBezTo>
                      <a:pt x="29919" y="18166"/>
                      <a:pt x="29741" y="18300"/>
                      <a:pt x="29521" y="18391"/>
                    </a:cubicBezTo>
                    <a:cubicBezTo>
                      <a:pt x="29543" y="18343"/>
                      <a:pt x="29565" y="18294"/>
                      <a:pt x="29585" y="18247"/>
                    </a:cubicBezTo>
                    <a:cubicBezTo>
                      <a:pt x="29550" y="18214"/>
                      <a:pt x="29500" y="18206"/>
                      <a:pt x="29440" y="18206"/>
                    </a:cubicBezTo>
                    <a:cubicBezTo>
                      <a:pt x="29372" y="18206"/>
                      <a:pt x="29293" y="18217"/>
                      <a:pt x="29215" y="18217"/>
                    </a:cubicBezTo>
                    <a:cubicBezTo>
                      <a:pt x="29078" y="18217"/>
                      <a:pt x="28943" y="18183"/>
                      <a:pt x="28871" y="17994"/>
                    </a:cubicBezTo>
                    <a:cubicBezTo>
                      <a:pt x="28855" y="17984"/>
                      <a:pt x="28833" y="17972"/>
                      <a:pt x="28817" y="17962"/>
                    </a:cubicBezTo>
                    <a:cubicBezTo>
                      <a:pt x="28591" y="17823"/>
                      <a:pt x="28360" y="17682"/>
                      <a:pt x="28129" y="17548"/>
                    </a:cubicBezTo>
                    <a:lnTo>
                      <a:pt x="28129" y="17543"/>
                    </a:lnTo>
                    <a:cubicBezTo>
                      <a:pt x="27904" y="16995"/>
                      <a:pt x="27738" y="16430"/>
                      <a:pt x="27770" y="15829"/>
                    </a:cubicBezTo>
                    <a:cubicBezTo>
                      <a:pt x="27463" y="15636"/>
                      <a:pt x="27420" y="15356"/>
                      <a:pt x="27507" y="15029"/>
                    </a:cubicBezTo>
                    <a:lnTo>
                      <a:pt x="27507" y="15029"/>
                    </a:lnTo>
                    <a:cubicBezTo>
                      <a:pt x="27436" y="15034"/>
                      <a:pt x="27368" y="15036"/>
                      <a:pt x="27304" y="15036"/>
                    </a:cubicBezTo>
                    <a:cubicBezTo>
                      <a:pt x="26110" y="15036"/>
                      <a:pt x="25880" y="14208"/>
                      <a:pt x="25905" y="13159"/>
                    </a:cubicBezTo>
                    <a:cubicBezTo>
                      <a:pt x="24901" y="13100"/>
                      <a:pt x="24842" y="12101"/>
                      <a:pt x="24321" y="11558"/>
                    </a:cubicBezTo>
                    <a:cubicBezTo>
                      <a:pt x="24259" y="11567"/>
                      <a:pt x="24200" y="11572"/>
                      <a:pt x="24144" y="11572"/>
                    </a:cubicBezTo>
                    <a:cubicBezTo>
                      <a:pt x="23786" y="11572"/>
                      <a:pt x="23563" y="11377"/>
                      <a:pt x="23488" y="10972"/>
                    </a:cubicBezTo>
                    <a:cubicBezTo>
                      <a:pt x="23215" y="10779"/>
                      <a:pt x="23010" y="10531"/>
                      <a:pt x="22828" y="10268"/>
                    </a:cubicBezTo>
                    <a:cubicBezTo>
                      <a:pt x="22526" y="9829"/>
                      <a:pt x="22290" y="9339"/>
                      <a:pt x="21919" y="8947"/>
                    </a:cubicBezTo>
                    <a:cubicBezTo>
                      <a:pt x="21511" y="8840"/>
                      <a:pt x="20979" y="8937"/>
                      <a:pt x="20834" y="8362"/>
                    </a:cubicBezTo>
                    <a:cubicBezTo>
                      <a:pt x="20820" y="8362"/>
                      <a:pt x="20805" y="8363"/>
                      <a:pt x="20791" y="8363"/>
                    </a:cubicBezTo>
                    <a:cubicBezTo>
                      <a:pt x="20623" y="8363"/>
                      <a:pt x="20521" y="8302"/>
                      <a:pt x="20560" y="8093"/>
                    </a:cubicBezTo>
                    <a:lnTo>
                      <a:pt x="20560" y="8093"/>
                    </a:lnTo>
                    <a:cubicBezTo>
                      <a:pt x="20502" y="8114"/>
                      <a:pt x="20451" y="8124"/>
                      <a:pt x="20404" y="8124"/>
                    </a:cubicBezTo>
                    <a:cubicBezTo>
                      <a:pt x="20224" y="8124"/>
                      <a:pt x="20117" y="7982"/>
                      <a:pt x="20023" y="7803"/>
                    </a:cubicBezTo>
                    <a:lnTo>
                      <a:pt x="20029" y="7803"/>
                    </a:lnTo>
                    <a:cubicBezTo>
                      <a:pt x="19942" y="7722"/>
                      <a:pt x="19862" y="7642"/>
                      <a:pt x="19781" y="7561"/>
                    </a:cubicBezTo>
                    <a:cubicBezTo>
                      <a:pt x="19481" y="7502"/>
                      <a:pt x="19287" y="7320"/>
                      <a:pt x="19211" y="7018"/>
                    </a:cubicBezTo>
                    <a:cubicBezTo>
                      <a:pt x="18400" y="6277"/>
                      <a:pt x="17401" y="5708"/>
                      <a:pt x="17175" y="4466"/>
                    </a:cubicBezTo>
                    <a:cubicBezTo>
                      <a:pt x="17165" y="4402"/>
                      <a:pt x="17128" y="4343"/>
                      <a:pt x="17068" y="4290"/>
                    </a:cubicBezTo>
                    <a:cubicBezTo>
                      <a:pt x="16902" y="4124"/>
                      <a:pt x="16585" y="3983"/>
                      <a:pt x="16375" y="3827"/>
                    </a:cubicBezTo>
                    <a:cubicBezTo>
                      <a:pt x="15779" y="3645"/>
                      <a:pt x="15177" y="3462"/>
                      <a:pt x="14705" y="3021"/>
                    </a:cubicBezTo>
                    <a:cubicBezTo>
                      <a:pt x="14479" y="3016"/>
                      <a:pt x="14254" y="3011"/>
                      <a:pt x="14157" y="2753"/>
                    </a:cubicBezTo>
                    <a:cubicBezTo>
                      <a:pt x="13937" y="2753"/>
                      <a:pt x="13716" y="2737"/>
                      <a:pt x="13625" y="2480"/>
                    </a:cubicBezTo>
                    <a:cubicBezTo>
                      <a:pt x="13329" y="2420"/>
                      <a:pt x="13114" y="2280"/>
                      <a:pt x="13093" y="1947"/>
                    </a:cubicBezTo>
                    <a:cubicBezTo>
                      <a:pt x="12685" y="1770"/>
                      <a:pt x="12803" y="1593"/>
                      <a:pt x="13087" y="1416"/>
                    </a:cubicBezTo>
                    <a:cubicBezTo>
                      <a:pt x="13093" y="1195"/>
                      <a:pt x="13099" y="970"/>
                      <a:pt x="13356" y="878"/>
                    </a:cubicBezTo>
                    <a:cubicBezTo>
                      <a:pt x="13419" y="676"/>
                      <a:pt x="13529" y="568"/>
                      <a:pt x="13694" y="568"/>
                    </a:cubicBezTo>
                    <a:cubicBezTo>
                      <a:pt x="13753" y="568"/>
                      <a:pt x="13819" y="582"/>
                      <a:pt x="13893" y="610"/>
                    </a:cubicBezTo>
                    <a:cubicBezTo>
                      <a:pt x="13872" y="330"/>
                      <a:pt x="13791" y="164"/>
                      <a:pt x="13641" y="78"/>
                    </a:cubicBezTo>
                    <a:cubicBezTo>
                      <a:pt x="13646" y="67"/>
                      <a:pt x="13652" y="56"/>
                      <a:pt x="13657" y="45"/>
                    </a:cubicBezTo>
                    <a:lnTo>
                      <a:pt x="13657" y="45"/>
                    </a:lnTo>
                    <a:cubicBezTo>
                      <a:pt x="13635" y="51"/>
                      <a:pt x="13619" y="51"/>
                      <a:pt x="13597" y="56"/>
                    </a:cubicBezTo>
                    <a:cubicBezTo>
                      <a:pt x="13512" y="19"/>
                      <a:pt x="13410" y="1"/>
                      <a:pt x="13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5845350" y="3475450"/>
                <a:ext cx="5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22" y="17"/>
                    </a:moveTo>
                    <a:lnTo>
                      <a:pt x="2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019150" y="3649250"/>
                <a:ext cx="2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0" y="0"/>
                    </a:moveTo>
                    <a:lnTo>
                      <a:pt x="10" y="6"/>
                    </a:lnTo>
                    <a:cubicBezTo>
                      <a:pt x="10" y="6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5658925" y="332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38825" y="3562225"/>
                <a:ext cx="5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0" y="0"/>
                    </a:moveTo>
                    <a:cubicBezTo>
                      <a:pt x="7" y="5"/>
                      <a:pt x="12" y="11"/>
                      <a:pt x="17" y="16"/>
                    </a:cubicBezTo>
                    <a:lnTo>
                      <a:pt x="22" y="16"/>
                    </a:lnTo>
                    <a:cubicBezTo>
                      <a:pt x="22" y="16"/>
                      <a:pt x="17" y="11"/>
                      <a:pt x="1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5978850" y="3602375"/>
                <a:ext cx="2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1" y="11"/>
                    </a:lnTo>
                    <a:cubicBezTo>
                      <a:pt x="11" y="6"/>
                      <a:pt x="6" y="6"/>
                      <a:pt x="6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5939350" y="3562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5658375" y="3321950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1" y="1"/>
                    </a:moveTo>
                    <a:cubicBezTo>
                      <a:pt x="1" y="6"/>
                      <a:pt x="7" y="11"/>
                      <a:pt x="7" y="16"/>
                    </a:cubicBezTo>
                    <a:cubicBezTo>
                      <a:pt x="13" y="16"/>
                      <a:pt x="18" y="21"/>
                      <a:pt x="23" y="2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671575" y="3335225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11"/>
                      <a:pt x="5" y="11"/>
                      <a:pt x="11" y="18"/>
                    </a:cubicBezTo>
                    <a:cubicBezTo>
                      <a:pt x="15" y="22"/>
                      <a:pt x="25" y="23"/>
                      <a:pt x="31" y="27"/>
                    </a:cubicBezTo>
                    <a:lnTo>
                      <a:pt x="31" y="27"/>
                    </a:lnTo>
                    <a:lnTo>
                      <a:pt x="0" y="1"/>
                    </a:lnTo>
                    <a:close/>
                    <a:moveTo>
                      <a:pt x="31" y="27"/>
                    </a:moveTo>
                    <a:lnTo>
                      <a:pt x="32" y="28"/>
                    </a:ln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851950" y="34820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0" y="0"/>
                    </a:moveTo>
                    <a:cubicBezTo>
                      <a:pt x="5" y="12"/>
                      <a:pt x="5" y="17"/>
                      <a:pt x="5" y="28"/>
                    </a:cubicBezTo>
                    <a:lnTo>
                      <a:pt x="26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684975" y="3341950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" y="0"/>
                    </a:moveTo>
                    <a:cubicBezTo>
                      <a:pt x="1" y="12"/>
                      <a:pt x="7" y="12"/>
                      <a:pt x="7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018875" y="3649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1" y="0"/>
                    </a:moveTo>
                    <a:lnTo>
                      <a:pt x="1" y="6"/>
                    </a:lnTo>
                    <a:lnTo>
                      <a:pt x="21" y="6"/>
                    </a:lnTo>
                    <a:cubicBezTo>
                      <a:pt x="11" y="6"/>
                      <a:pt x="11" y="0"/>
                      <a:pt x="1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025450" y="3668975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6" y="1"/>
                    </a:moveTo>
                    <a:cubicBezTo>
                      <a:pt x="1" y="6"/>
                      <a:pt x="1" y="12"/>
                      <a:pt x="1" y="17"/>
                    </a:cubicBezTo>
                    <a:cubicBezTo>
                      <a:pt x="11" y="22"/>
                      <a:pt x="16" y="28"/>
                      <a:pt x="23" y="33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5658375" y="3308775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18" y="5"/>
                      <a:pt x="13" y="5"/>
                      <a:pt x="1" y="12"/>
                    </a:cubicBezTo>
                    <a:lnTo>
                      <a:pt x="1" y="3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678525" y="3289300"/>
                <a:ext cx="3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6" extrusionOk="0">
                    <a:moveTo>
                      <a:pt x="12" y="1"/>
                    </a:moveTo>
                    <a:cubicBezTo>
                      <a:pt x="7" y="1"/>
                      <a:pt x="1" y="6"/>
                      <a:pt x="1" y="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825200" y="346200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0" y="1"/>
                    </a:moveTo>
                    <a:cubicBezTo>
                      <a:pt x="2" y="3"/>
                      <a:pt x="3" y="6"/>
                      <a:pt x="5" y="8"/>
                    </a:cubicBezTo>
                    <a:lnTo>
                      <a:pt x="5" y="8"/>
                    </a:lnTo>
                    <a:lnTo>
                      <a:pt x="0" y="1"/>
                    </a:lnTo>
                    <a:close/>
                    <a:moveTo>
                      <a:pt x="5" y="8"/>
                    </a:moveTo>
                    <a:lnTo>
                      <a:pt x="12" y="18"/>
                    </a:lnTo>
                    <a:lnTo>
                      <a:pt x="18" y="22"/>
                    </a:lnTo>
                    <a:lnTo>
                      <a:pt x="18" y="22"/>
                    </a:lnTo>
                    <a:cubicBezTo>
                      <a:pt x="14" y="17"/>
                      <a:pt x="9" y="13"/>
                      <a:pt x="5" y="8"/>
                    </a:cubicBezTo>
                    <a:close/>
                    <a:moveTo>
                      <a:pt x="18" y="22"/>
                    </a:moveTo>
                    <a:cubicBezTo>
                      <a:pt x="20" y="24"/>
                      <a:pt x="21" y="26"/>
                      <a:pt x="22" y="28"/>
                    </a:cubicBezTo>
                    <a:lnTo>
                      <a:pt x="27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5678525" y="3288925"/>
                <a:ext cx="4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1" y="0"/>
                    </a:moveTo>
                    <a:lnTo>
                      <a:pt x="1" y="21"/>
                    </a:lnTo>
                    <a:cubicBezTo>
                      <a:pt x="7" y="16"/>
                      <a:pt x="12" y="10"/>
                      <a:pt x="17" y="5"/>
                    </a:cubicBezTo>
                    <a:cubicBezTo>
                      <a:pt x="12" y="0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845200" y="347545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6" y="0"/>
                    </a:moveTo>
                    <a:cubicBezTo>
                      <a:pt x="6" y="6"/>
                      <a:pt x="6" y="17"/>
                      <a:pt x="1" y="22"/>
                    </a:cubicBezTo>
                    <a:cubicBezTo>
                      <a:pt x="12" y="22"/>
                      <a:pt x="18" y="17"/>
                      <a:pt x="23" y="17"/>
                    </a:cubicBezTo>
                    <a:cubicBezTo>
                      <a:pt x="18" y="11"/>
                      <a:pt x="12" y="6"/>
                      <a:pt x="6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698300" y="3348675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0" y="1"/>
                    </a:moveTo>
                    <a:cubicBezTo>
                      <a:pt x="5" y="6"/>
                      <a:pt x="16" y="11"/>
                      <a:pt x="22" y="21"/>
                    </a:cubicBezTo>
                    <a:lnTo>
                      <a:pt x="32" y="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665000" y="3295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26" y="0"/>
                    </a:moveTo>
                    <a:cubicBezTo>
                      <a:pt x="21" y="0"/>
                      <a:pt x="16" y="5"/>
                      <a:pt x="5" y="5"/>
                    </a:cubicBezTo>
                    <a:cubicBezTo>
                      <a:pt x="5" y="10"/>
                      <a:pt x="5" y="16"/>
                      <a:pt x="0" y="27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3810775" y="1896150"/>
                <a:ext cx="826250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33050" h="22130" extrusionOk="0">
                    <a:moveTo>
                      <a:pt x="26460" y="1"/>
                    </a:moveTo>
                    <a:cubicBezTo>
                      <a:pt x="26349" y="1"/>
                      <a:pt x="26242" y="59"/>
                      <a:pt x="26174" y="141"/>
                    </a:cubicBezTo>
                    <a:cubicBezTo>
                      <a:pt x="26066" y="184"/>
                      <a:pt x="25921" y="206"/>
                      <a:pt x="25723" y="211"/>
                    </a:cubicBezTo>
                    <a:cubicBezTo>
                      <a:pt x="18905" y="360"/>
                      <a:pt x="12093" y="554"/>
                      <a:pt x="5275" y="737"/>
                    </a:cubicBezTo>
                    <a:cubicBezTo>
                      <a:pt x="5131" y="732"/>
                      <a:pt x="4990" y="721"/>
                      <a:pt x="4851" y="710"/>
                    </a:cubicBezTo>
                    <a:cubicBezTo>
                      <a:pt x="4583" y="754"/>
                      <a:pt x="4298" y="774"/>
                      <a:pt x="3965" y="774"/>
                    </a:cubicBezTo>
                    <a:cubicBezTo>
                      <a:pt x="3696" y="774"/>
                      <a:pt x="3428" y="759"/>
                      <a:pt x="3153" y="742"/>
                    </a:cubicBezTo>
                    <a:cubicBezTo>
                      <a:pt x="2998" y="774"/>
                      <a:pt x="2837" y="818"/>
                      <a:pt x="2676" y="883"/>
                    </a:cubicBezTo>
                    <a:cubicBezTo>
                      <a:pt x="2285" y="919"/>
                      <a:pt x="1987" y="948"/>
                      <a:pt x="1759" y="948"/>
                    </a:cubicBezTo>
                    <a:cubicBezTo>
                      <a:pt x="1429" y="948"/>
                      <a:pt x="1248" y="888"/>
                      <a:pt x="1149" y="710"/>
                    </a:cubicBezTo>
                    <a:cubicBezTo>
                      <a:pt x="1102" y="715"/>
                      <a:pt x="1058" y="727"/>
                      <a:pt x="1010" y="737"/>
                    </a:cubicBezTo>
                    <a:cubicBezTo>
                      <a:pt x="968" y="747"/>
                      <a:pt x="683" y="861"/>
                      <a:pt x="639" y="871"/>
                    </a:cubicBezTo>
                    <a:lnTo>
                      <a:pt x="33" y="6571"/>
                    </a:lnTo>
                    <a:cubicBezTo>
                      <a:pt x="33" y="6636"/>
                      <a:pt x="33" y="6705"/>
                      <a:pt x="26" y="6770"/>
                    </a:cubicBezTo>
                    <a:cubicBezTo>
                      <a:pt x="11" y="7221"/>
                      <a:pt x="1" y="7635"/>
                      <a:pt x="6" y="8016"/>
                    </a:cubicBezTo>
                    <a:cubicBezTo>
                      <a:pt x="6" y="8167"/>
                      <a:pt x="11" y="8307"/>
                      <a:pt x="21" y="8446"/>
                    </a:cubicBezTo>
                    <a:cubicBezTo>
                      <a:pt x="6" y="8924"/>
                      <a:pt x="86" y="9365"/>
                      <a:pt x="226" y="9773"/>
                    </a:cubicBezTo>
                    <a:cubicBezTo>
                      <a:pt x="269" y="9908"/>
                      <a:pt x="323" y="10042"/>
                      <a:pt x="381" y="10171"/>
                    </a:cubicBezTo>
                    <a:cubicBezTo>
                      <a:pt x="264" y="10868"/>
                      <a:pt x="537" y="11471"/>
                      <a:pt x="956" y="12040"/>
                    </a:cubicBezTo>
                    <a:cubicBezTo>
                      <a:pt x="1037" y="12153"/>
                      <a:pt x="1129" y="12266"/>
                      <a:pt x="1225" y="12378"/>
                    </a:cubicBezTo>
                    <a:cubicBezTo>
                      <a:pt x="1483" y="12685"/>
                      <a:pt x="1697" y="13023"/>
                      <a:pt x="1875" y="13383"/>
                    </a:cubicBezTo>
                    <a:cubicBezTo>
                      <a:pt x="1935" y="13506"/>
                      <a:pt x="1993" y="13625"/>
                      <a:pt x="2047" y="13749"/>
                    </a:cubicBezTo>
                    <a:cubicBezTo>
                      <a:pt x="2128" y="14076"/>
                      <a:pt x="2230" y="14399"/>
                      <a:pt x="2337" y="14721"/>
                    </a:cubicBezTo>
                    <a:cubicBezTo>
                      <a:pt x="2374" y="14828"/>
                      <a:pt x="2412" y="14930"/>
                      <a:pt x="2450" y="15038"/>
                    </a:cubicBezTo>
                    <a:cubicBezTo>
                      <a:pt x="1950" y="16660"/>
                      <a:pt x="3277" y="17321"/>
                      <a:pt x="3100" y="18798"/>
                    </a:cubicBezTo>
                    <a:cubicBezTo>
                      <a:pt x="3105" y="18916"/>
                      <a:pt x="3110" y="19030"/>
                      <a:pt x="3121" y="19147"/>
                    </a:cubicBezTo>
                    <a:cubicBezTo>
                      <a:pt x="3192" y="20287"/>
                      <a:pt x="4357" y="21527"/>
                      <a:pt x="4357" y="21527"/>
                    </a:cubicBezTo>
                    <a:cubicBezTo>
                      <a:pt x="4486" y="21522"/>
                      <a:pt x="5818" y="21247"/>
                      <a:pt x="5947" y="21242"/>
                    </a:cubicBezTo>
                    <a:cubicBezTo>
                      <a:pt x="7859" y="21162"/>
                      <a:pt x="9778" y="21093"/>
                      <a:pt x="11690" y="21001"/>
                    </a:cubicBezTo>
                    <a:cubicBezTo>
                      <a:pt x="14876" y="20850"/>
                      <a:pt x="18067" y="20867"/>
                      <a:pt x="21242" y="20523"/>
                    </a:cubicBezTo>
                    <a:cubicBezTo>
                      <a:pt x="21661" y="20513"/>
                      <a:pt x="22080" y="20513"/>
                      <a:pt x="22499" y="20506"/>
                    </a:cubicBezTo>
                    <a:cubicBezTo>
                      <a:pt x="22918" y="20501"/>
                      <a:pt x="23337" y="20491"/>
                      <a:pt x="23756" y="20464"/>
                    </a:cubicBezTo>
                    <a:cubicBezTo>
                      <a:pt x="23863" y="20457"/>
                      <a:pt x="23969" y="20454"/>
                      <a:pt x="24072" y="20454"/>
                    </a:cubicBezTo>
                    <a:cubicBezTo>
                      <a:pt x="24925" y="20454"/>
                      <a:pt x="25657" y="20693"/>
                      <a:pt x="26135" y="21517"/>
                    </a:cubicBezTo>
                    <a:cubicBezTo>
                      <a:pt x="26303" y="21710"/>
                      <a:pt x="26393" y="21914"/>
                      <a:pt x="26442" y="22129"/>
                    </a:cubicBezTo>
                    <a:lnTo>
                      <a:pt x="26464" y="22129"/>
                    </a:lnTo>
                    <a:cubicBezTo>
                      <a:pt x="26668" y="22129"/>
                      <a:pt x="26899" y="22070"/>
                      <a:pt x="27055" y="21860"/>
                    </a:cubicBezTo>
                    <a:cubicBezTo>
                      <a:pt x="27082" y="21807"/>
                      <a:pt x="27097" y="21748"/>
                      <a:pt x="27119" y="21694"/>
                    </a:cubicBezTo>
                    <a:cubicBezTo>
                      <a:pt x="27285" y="21312"/>
                      <a:pt x="27114" y="21039"/>
                      <a:pt x="26851" y="20786"/>
                    </a:cubicBezTo>
                    <a:cubicBezTo>
                      <a:pt x="28134" y="20163"/>
                      <a:pt x="29096" y="18798"/>
                      <a:pt x="29165" y="17386"/>
                    </a:cubicBezTo>
                    <a:cubicBezTo>
                      <a:pt x="29177" y="17198"/>
                      <a:pt x="29048" y="17004"/>
                      <a:pt x="28929" y="16843"/>
                    </a:cubicBezTo>
                    <a:cubicBezTo>
                      <a:pt x="28892" y="16767"/>
                      <a:pt x="28838" y="16692"/>
                      <a:pt x="28768" y="16618"/>
                    </a:cubicBezTo>
                    <a:cubicBezTo>
                      <a:pt x="28069" y="15532"/>
                      <a:pt x="29197" y="14984"/>
                      <a:pt x="29988" y="14490"/>
                    </a:cubicBezTo>
                    <a:cubicBezTo>
                      <a:pt x="30816" y="13980"/>
                      <a:pt x="31686" y="13754"/>
                      <a:pt x="32217" y="12851"/>
                    </a:cubicBezTo>
                    <a:cubicBezTo>
                      <a:pt x="32750" y="11959"/>
                      <a:pt x="33023" y="11148"/>
                      <a:pt x="32969" y="10364"/>
                    </a:cubicBezTo>
                    <a:cubicBezTo>
                      <a:pt x="33050" y="10112"/>
                      <a:pt x="33007" y="9896"/>
                      <a:pt x="32840" y="9698"/>
                    </a:cubicBezTo>
                    <a:cubicBezTo>
                      <a:pt x="32690" y="9236"/>
                      <a:pt x="32427" y="8785"/>
                      <a:pt x="32013" y="8322"/>
                    </a:cubicBezTo>
                    <a:cubicBezTo>
                      <a:pt x="31267" y="7506"/>
                      <a:pt x="30375" y="6523"/>
                      <a:pt x="29450" y="5911"/>
                    </a:cubicBezTo>
                    <a:cubicBezTo>
                      <a:pt x="28778" y="5465"/>
                      <a:pt x="28081" y="5066"/>
                      <a:pt x="27650" y="4357"/>
                    </a:cubicBezTo>
                    <a:cubicBezTo>
                      <a:pt x="27270" y="3729"/>
                      <a:pt x="27521" y="2929"/>
                      <a:pt x="27630" y="2230"/>
                    </a:cubicBezTo>
                    <a:cubicBezTo>
                      <a:pt x="27801" y="1935"/>
                      <a:pt x="27731" y="1511"/>
                      <a:pt x="27635" y="1215"/>
                    </a:cubicBezTo>
                    <a:cubicBezTo>
                      <a:pt x="27484" y="764"/>
                      <a:pt x="27027" y="382"/>
                      <a:pt x="26673" y="82"/>
                    </a:cubicBezTo>
                    <a:cubicBezTo>
                      <a:pt x="26606" y="25"/>
                      <a:pt x="26532" y="1"/>
                      <a:pt x="26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6305475" y="3322200"/>
                <a:ext cx="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9" extrusionOk="0">
                    <a:moveTo>
                      <a:pt x="0" y="1"/>
                    </a:moveTo>
                    <a:lnTo>
                      <a:pt x="12" y="11"/>
                    </a:lnTo>
                    <a:cubicBezTo>
                      <a:pt x="17" y="16"/>
                      <a:pt x="27" y="28"/>
                      <a:pt x="27" y="28"/>
                    </a:cubicBezTo>
                    <a:cubicBezTo>
                      <a:pt x="27" y="16"/>
                      <a:pt x="22" y="11"/>
                      <a:pt x="22" y="6"/>
                    </a:cubicBezTo>
                    <a:cubicBezTo>
                      <a:pt x="12" y="6"/>
                      <a:pt x="7" y="6"/>
                      <a:pt x="0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318775" y="333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292050" y="3315625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21" y="1"/>
                    </a:moveTo>
                    <a:cubicBezTo>
                      <a:pt x="11" y="1"/>
                      <a:pt x="11" y="1"/>
                      <a:pt x="1" y="6"/>
                    </a:cubicBezTo>
                    <a:lnTo>
                      <a:pt x="28" y="22"/>
                    </a:lnTo>
                    <a:cubicBezTo>
                      <a:pt x="21" y="16"/>
                      <a:pt x="21" y="6"/>
                      <a:pt x="21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6272050" y="3302325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0" y="0"/>
                    </a:moveTo>
                    <a:lnTo>
                      <a:pt x="22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771750" y="3222425"/>
                <a:ext cx="4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17" y="0"/>
                    </a:moveTo>
                    <a:cubicBezTo>
                      <a:pt x="6" y="5"/>
                      <a:pt x="0" y="11"/>
                      <a:pt x="0" y="1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6338925" y="334892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1"/>
                    </a:moveTo>
                    <a:lnTo>
                      <a:pt x="20" y="20"/>
                    </a:lnTo>
                    <a:lnTo>
                      <a:pt x="20" y="20"/>
                    </a:lnTo>
                    <a:cubicBezTo>
                      <a:pt x="16" y="15"/>
                      <a:pt x="15" y="9"/>
                      <a:pt x="11" y="1"/>
                    </a:cubicBezTo>
                    <a:close/>
                    <a:moveTo>
                      <a:pt x="20" y="20"/>
                    </a:moveTo>
                    <a:cubicBezTo>
                      <a:pt x="20" y="21"/>
                      <a:pt x="21" y="22"/>
                      <a:pt x="22" y="23"/>
                    </a:cubicBez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225425" y="3268900"/>
                <a:ext cx="4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2" extrusionOk="0">
                    <a:moveTo>
                      <a:pt x="18" y="0"/>
                    </a:moveTo>
                    <a:cubicBezTo>
                      <a:pt x="11" y="6"/>
                      <a:pt x="6" y="6"/>
                      <a:pt x="1" y="6"/>
                    </a:cubicBezTo>
                    <a:lnTo>
                      <a:pt x="18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292050" y="331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6225425" y="3269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6212000" y="325545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0" y="1"/>
                    </a:moveTo>
                    <a:lnTo>
                      <a:pt x="12" y="11"/>
                    </a:lnTo>
                    <a:cubicBezTo>
                      <a:pt x="22" y="18"/>
                      <a:pt x="27" y="28"/>
                      <a:pt x="27" y="28"/>
                    </a:cubicBezTo>
                    <a:cubicBezTo>
                      <a:pt x="27" y="18"/>
                      <a:pt x="22" y="11"/>
                      <a:pt x="22" y="6"/>
                    </a:cubicBezTo>
                    <a:cubicBezTo>
                      <a:pt x="17" y="6"/>
                      <a:pt x="7" y="6"/>
                      <a:pt x="0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6178700" y="3235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6245450" y="3282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6258725" y="3288925"/>
                <a:ext cx="7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1" extrusionOk="0">
                    <a:moveTo>
                      <a:pt x="1" y="0"/>
                    </a:moveTo>
                    <a:lnTo>
                      <a:pt x="28" y="21"/>
                    </a:lnTo>
                    <a:cubicBezTo>
                      <a:pt x="28" y="16"/>
                      <a:pt x="23" y="10"/>
                      <a:pt x="23" y="5"/>
                    </a:cubicBezTo>
                    <a:cubicBezTo>
                      <a:pt x="17" y="0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245450" y="3282175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16" y="1"/>
                    </a:moveTo>
                    <a:cubicBezTo>
                      <a:pt x="11" y="6"/>
                      <a:pt x="6" y="6"/>
                      <a:pt x="0" y="6"/>
                    </a:cubicBezTo>
                    <a:lnTo>
                      <a:pt x="11" y="17"/>
                    </a:lnTo>
                    <a:lnTo>
                      <a:pt x="22" y="28"/>
                    </a:lnTo>
                    <a:cubicBezTo>
                      <a:pt x="22" y="17"/>
                      <a:pt x="16" y="12"/>
                      <a:pt x="16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6272050" y="3302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6318775" y="3335650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23" y="1"/>
                    </a:moveTo>
                    <a:cubicBezTo>
                      <a:pt x="19" y="3"/>
                      <a:pt x="16" y="3"/>
                      <a:pt x="13" y="3"/>
                    </a:cubicBezTo>
                    <a:cubicBezTo>
                      <a:pt x="10" y="3"/>
                      <a:pt x="6" y="3"/>
                      <a:pt x="1" y="6"/>
                    </a:cubicBezTo>
                    <a:lnTo>
                      <a:pt x="23" y="2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5991750" y="3215575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0" y="1"/>
                    </a:moveTo>
                    <a:lnTo>
                      <a:pt x="22" y="22"/>
                    </a:lnTo>
                    <a:cubicBezTo>
                      <a:pt x="17" y="11"/>
                      <a:pt x="17" y="6"/>
                      <a:pt x="10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6005175" y="3222025"/>
                <a:ext cx="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1" y="1"/>
                    </a:move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991750" y="3215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6178700" y="3235575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0" y="0"/>
                    </a:moveTo>
                    <a:lnTo>
                      <a:pt x="22" y="17"/>
                    </a:lnTo>
                    <a:cubicBezTo>
                      <a:pt x="17" y="12"/>
                      <a:pt x="17" y="7"/>
                      <a:pt x="11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6198700" y="32488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6" y="1"/>
                    </a:moveTo>
                    <a:cubicBezTo>
                      <a:pt x="11" y="1"/>
                      <a:pt x="6" y="1"/>
                      <a:pt x="1" y="6"/>
                    </a:cubicBezTo>
                    <a:lnTo>
                      <a:pt x="23" y="23"/>
                    </a:lnTo>
                    <a:cubicBezTo>
                      <a:pt x="23" y="16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751850" y="32355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7" y="0"/>
                    </a:moveTo>
                    <a:cubicBezTo>
                      <a:pt x="7" y="7"/>
                      <a:pt x="7" y="12"/>
                      <a:pt x="1" y="22"/>
                    </a:cubicBezTo>
                    <a:lnTo>
                      <a:pt x="23" y="7"/>
                    </a:lnTo>
                    <a:cubicBezTo>
                      <a:pt x="18" y="0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4784725" y="2583250"/>
                <a:ext cx="978725" cy="519675"/>
              </a:xfrm>
              <a:custGeom>
                <a:avLst/>
                <a:gdLst/>
                <a:ahLst/>
                <a:cxnLst/>
                <a:rect l="l" t="t" r="r" b="b"/>
                <a:pathLst>
                  <a:path w="39149" h="20787" extrusionOk="0">
                    <a:moveTo>
                      <a:pt x="24939" y="1"/>
                    </a:moveTo>
                    <a:cubicBezTo>
                      <a:pt x="24919" y="1"/>
                      <a:pt x="24898" y="4"/>
                      <a:pt x="24875" y="12"/>
                    </a:cubicBezTo>
                    <a:cubicBezTo>
                      <a:pt x="24832" y="23"/>
                      <a:pt x="24821" y="125"/>
                      <a:pt x="24800" y="195"/>
                    </a:cubicBezTo>
                    <a:cubicBezTo>
                      <a:pt x="24681" y="210"/>
                      <a:pt x="24574" y="227"/>
                      <a:pt x="24471" y="254"/>
                    </a:cubicBezTo>
                    <a:cubicBezTo>
                      <a:pt x="24384" y="264"/>
                      <a:pt x="24300" y="269"/>
                      <a:pt x="24220" y="269"/>
                    </a:cubicBezTo>
                    <a:cubicBezTo>
                      <a:pt x="23928" y="269"/>
                      <a:pt x="23686" y="201"/>
                      <a:pt x="23483" y="71"/>
                    </a:cubicBezTo>
                    <a:cubicBezTo>
                      <a:pt x="23322" y="178"/>
                      <a:pt x="23182" y="296"/>
                      <a:pt x="23070" y="436"/>
                    </a:cubicBezTo>
                    <a:cubicBezTo>
                      <a:pt x="23027" y="495"/>
                      <a:pt x="22983" y="549"/>
                      <a:pt x="22951" y="614"/>
                    </a:cubicBezTo>
                    <a:cubicBezTo>
                      <a:pt x="22946" y="614"/>
                      <a:pt x="22946" y="614"/>
                      <a:pt x="22946" y="619"/>
                    </a:cubicBezTo>
                    <a:cubicBezTo>
                      <a:pt x="23027" y="1274"/>
                      <a:pt x="23112" y="1930"/>
                      <a:pt x="23193" y="2590"/>
                    </a:cubicBezTo>
                    <a:cubicBezTo>
                      <a:pt x="23090" y="2581"/>
                      <a:pt x="22986" y="2568"/>
                      <a:pt x="22886" y="2568"/>
                    </a:cubicBezTo>
                    <a:cubicBezTo>
                      <a:pt x="22693" y="2568"/>
                      <a:pt x="22519" y="2619"/>
                      <a:pt x="22410" y="2857"/>
                    </a:cubicBezTo>
                    <a:lnTo>
                      <a:pt x="22410" y="2857"/>
                    </a:lnTo>
                    <a:cubicBezTo>
                      <a:pt x="22164" y="3066"/>
                      <a:pt x="21923" y="3280"/>
                      <a:pt x="21678" y="3488"/>
                    </a:cubicBezTo>
                    <a:cubicBezTo>
                      <a:pt x="21495" y="3466"/>
                      <a:pt x="21304" y="3436"/>
                      <a:pt x="21132" y="3436"/>
                    </a:cubicBezTo>
                    <a:cubicBezTo>
                      <a:pt x="21002" y="3436"/>
                      <a:pt x="20883" y="3453"/>
                      <a:pt x="20786" y="3504"/>
                    </a:cubicBezTo>
                    <a:cubicBezTo>
                      <a:pt x="20776" y="3509"/>
                      <a:pt x="20764" y="3515"/>
                      <a:pt x="20759" y="3520"/>
                    </a:cubicBezTo>
                    <a:cubicBezTo>
                      <a:pt x="20744" y="3530"/>
                      <a:pt x="20727" y="3537"/>
                      <a:pt x="20717" y="3547"/>
                    </a:cubicBezTo>
                    <a:cubicBezTo>
                      <a:pt x="20625" y="3622"/>
                      <a:pt x="20566" y="3735"/>
                      <a:pt x="20539" y="3907"/>
                    </a:cubicBezTo>
                    <a:cubicBezTo>
                      <a:pt x="20528" y="3993"/>
                      <a:pt x="20523" y="4095"/>
                      <a:pt x="20534" y="4213"/>
                    </a:cubicBezTo>
                    <a:cubicBezTo>
                      <a:pt x="20561" y="4616"/>
                      <a:pt x="20238" y="4826"/>
                      <a:pt x="20040" y="5110"/>
                    </a:cubicBezTo>
                    <a:cubicBezTo>
                      <a:pt x="19363" y="6071"/>
                      <a:pt x="18443" y="6829"/>
                      <a:pt x="18031" y="8017"/>
                    </a:cubicBezTo>
                    <a:cubicBezTo>
                      <a:pt x="17864" y="8495"/>
                      <a:pt x="17513" y="8809"/>
                      <a:pt x="17100" y="8809"/>
                    </a:cubicBezTo>
                    <a:cubicBezTo>
                      <a:pt x="16836" y="8809"/>
                      <a:pt x="16546" y="8680"/>
                      <a:pt x="16263" y="8382"/>
                    </a:cubicBezTo>
                    <a:cubicBezTo>
                      <a:pt x="16024" y="8128"/>
                      <a:pt x="15848" y="8019"/>
                      <a:pt x="15705" y="8019"/>
                    </a:cubicBezTo>
                    <a:cubicBezTo>
                      <a:pt x="15486" y="8019"/>
                      <a:pt x="15341" y="8270"/>
                      <a:pt x="15156" y="8645"/>
                    </a:cubicBezTo>
                    <a:cubicBezTo>
                      <a:pt x="14925" y="9120"/>
                      <a:pt x="14763" y="9813"/>
                      <a:pt x="14180" y="9813"/>
                    </a:cubicBezTo>
                    <a:cubicBezTo>
                      <a:pt x="14019" y="9813"/>
                      <a:pt x="13825" y="9760"/>
                      <a:pt x="13588" y="9634"/>
                    </a:cubicBezTo>
                    <a:cubicBezTo>
                      <a:pt x="13396" y="9183"/>
                      <a:pt x="13199" y="9016"/>
                      <a:pt x="13004" y="9016"/>
                    </a:cubicBezTo>
                    <a:cubicBezTo>
                      <a:pt x="12742" y="9016"/>
                      <a:pt x="12484" y="9320"/>
                      <a:pt x="12250" y="9644"/>
                    </a:cubicBezTo>
                    <a:cubicBezTo>
                      <a:pt x="12015" y="9972"/>
                      <a:pt x="12173" y="10611"/>
                      <a:pt x="11549" y="10611"/>
                    </a:cubicBezTo>
                    <a:cubicBezTo>
                      <a:pt x="11517" y="10611"/>
                      <a:pt x="11484" y="10609"/>
                      <a:pt x="11449" y="10606"/>
                    </a:cubicBezTo>
                    <a:cubicBezTo>
                      <a:pt x="10804" y="10132"/>
                      <a:pt x="9972" y="9975"/>
                      <a:pt x="9212" y="9975"/>
                    </a:cubicBezTo>
                    <a:cubicBezTo>
                      <a:pt x="8300" y="9975"/>
                      <a:pt x="7493" y="10202"/>
                      <a:pt x="7238" y="10380"/>
                    </a:cubicBezTo>
                    <a:cubicBezTo>
                      <a:pt x="7201" y="10402"/>
                      <a:pt x="7168" y="10428"/>
                      <a:pt x="7136" y="10450"/>
                    </a:cubicBezTo>
                    <a:cubicBezTo>
                      <a:pt x="7012" y="10547"/>
                      <a:pt x="6936" y="10708"/>
                      <a:pt x="6931" y="10869"/>
                    </a:cubicBezTo>
                    <a:cubicBezTo>
                      <a:pt x="6926" y="10869"/>
                      <a:pt x="6921" y="10874"/>
                      <a:pt x="6916" y="10874"/>
                    </a:cubicBezTo>
                    <a:cubicBezTo>
                      <a:pt x="6921" y="11052"/>
                      <a:pt x="6921" y="11229"/>
                      <a:pt x="6916" y="11407"/>
                    </a:cubicBezTo>
                    <a:cubicBezTo>
                      <a:pt x="6620" y="11481"/>
                      <a:pt x="6582" y="11685"/>
                      <a:pt x="6641" y="11943"/>
                    </a:cubicBezTo>
                    <a:cubicBezTo>
                      <a:pt x="6281" y="12121"/>
                      <a:pt x="6266" y="12304"/>
                      <a:pt x="6646" y="12481"/>
                    </a:cubicBezTo>
                    <a:cubicBezTo>
                      <a:pt x="6690" y="12964"/>
                      <a:pt x="6415" y="13222"/>
                      <a:pt x="5981" y="13259"/>
                    </a:cubicBezTo>
                    <a:cubicBezTo>
                      <a:pt x="4777" y="13368"/>
                      <a:pt x="4342" y="13921"/>
                      <a:pt x="4868" y="15070"/>
                    </a:cubicBezTo>
                    <a:cubicBezTo>
                      <a:pt x="5099" y="15570"/>
                      <a:pt x="4777" y="15875"/>
                      <a:pt x="4519" y="16209"/>
                    </a:cubicBezTo>
                    <a:lnTo>
                      <a:pt x="4256" y="16209"/>
                    </a:lnTo>
                    <a:cubicBezTo>
                      <a:pt x="4167" y="16012"/>
                      <a:pt x="4025" y="15930"/>
                      <a:pt x="3840" y="15930"/>
                    </a:cubicBezTo>
                    <a:cubicBezTo>
                      <a:pt x="3803" y="15930"/>
                      <a:pt x="3765" y="15934"/>
                      <a:pt x="3725" y="15940"/>
                    </a:cubicBezTo>
                    <a:cubicBezTo>
                      <a:pt x="3669" y="15716"/>
                      <a:pt x="3536" y="15650"/>
                      <a:pt x="3369" y="15650"/>
                    </a:cubicBezTo>
                    <a:cubicBezTo>
                      <a:pt x="3309" y="15650"/>
                      <a:pt x="3244" y="15659"/>
                      <a:pt x="3177" y="15672"/>
                    </a:cubicBezTo>
                    <a:cubicBezTo>
                      <a:pt x="2823" y="15339"/>
                      <a:pt x="2492" y="15166"/>
                      <a:pt x="2199" y="15166"/>
                    </a:cubicBezTo>
                    <a:cubicBezTo>
                      <a:pt x="1818" y="15166"/>
                      <a:pt x="1499" y="15455"/>
                      <a:pt x="1270" y="16064"/>
                    </a:cubicBezTo>
                    <a:cubicBezTo>
                      <a:pt x="1183" y="16301"/>
                      <a:pt x="1076" y="16477"/>
                      <a:pt x="941" y="16596"/>
                    </a:cubicBezTo>
                    <a:cubicBezTo>
                      <a:pt x="952" y="16784"/>
                      <a:pt x="985" y="16978"/>
                      <a:pt x="1022" y="17171"/>
                    </a:cubicBezTo>
                    <a:cubicBezTo>
                      <a:pt x="1027" y="17192"/>
                      <a:pt x="1027" y="17209"/>
                      <a:pt x="1032" y="17229"/>
                    </a:cubicBezTo>
                    <a:cubicBezTo>
                      <a:pt x="1127" y="17212"/>
                      <a:pt x="1221" y="17197"/>
                      <a:pt x="1307" y="17197"/>
                    </a:cubicBezTo>
                    <a:cubicBezTo>
                      <a:pt x="1407" y="17197"/>
                      <a:pt x="1498" y="17217"/>
                      <a:pt x="1570" y="17278"/>
                    </a:cubicBezTo>
                    <a:cubicBezTo>
                      <a:pt x="1528" y="18299"/>
                      <a:pt x="1714" y="19411"/>
                      <a:pt x="501" y="19964"/>
                    </a:cubicBezTo>
                    <a:lnTo>
                      <a:pt x="522" y="19943"/>
                    </a:lnTo>
                    <a:cubicBezTo>
                      <a:pt x="508" y="19943"/>
                      <a:pt x="494" y="19943"/>
                      <a:pt x="481" y="19943"/>
                    </a:cubicBezTo>
                    <a:cubicBezTo>
                      <a:pt x="267" y="19943"/>
                      <a:pt x="113" y="19991"/>
                      <a:pt x="1" y="20072"/>
                    </a:cubicBezTo>
                    <a:cubicBezTo>
                      <a:pt x="55" y="20335"/>
                      <a:pt x="157" y="20512"/>
                      <a:pt x="276" y="20636"/>
                    </a:cubicBezTo>
                    <a:cubicBezTo>
                      <a:pt x="335" y="20700"/>
                      <a:pt x="405" y="20749"/>
                      <a:pt x="469" y="20786"/>
                    </a:cubicBezTo>
                    <a:cubicBezTo>
                      <a:pt x="2133" y="20324"/>
                      <a:pt x="3886" y="20469"/>
                      <a:pt x="5572" y="20201"/>
                    </a:cubicBezTo>
                    <a:cubicBezTo>
                      <a:pt x="5644" y="20189"/>
                      <a:pt x="5719" y="20185"/>
                      <a:pt x="5795" y="20185"/>
                    </a:cubicBezTo>
                    <a:cubicBezTo>
                      <a:pt x="5993" y="20185"/>
                      <a:pt x="6200" y="20214"/>
                      <a:pt x="6399" y="20214"/>
                    </a:cubicBezTo>
                    <a:cubicBezTo>
                      <a:pt x="6719" y="20214"/>
                      <a:pt x="7018" y="20139"/>
                      <a:pt x="7226" y="19750"/>
                    </a:cubicBezTo>
                    <a:lnTo>
                      <a:pt x="7233" y="19750"/>
                    </a:lnTo>
                    <a:cubicBezTo>
                      <a:pt x="7716" y="19470"/>
                      <a:pt x="8151" y="19019"/>
                      <a:pt x="8709" y="18981"/>
                    </a:cubicBezTo>
                    <a:cubicBezTo>
                      <a:pt x="8733" y="18980"/>
                      <a:pt x="8757" y="18979"/>
                      <a:pt x="8782" y="18979"/>
                    </a:cubicBezTo>
                    <a:cubicBezTo>
                      <a:pt x="8948" y="18979"/>
                      <a:pt x="9125" y="19015"/>
                      <a:pt x="9322" y="19105"/>
                    </a:cubicBezTo>
                    <a:cubicBezTo>
                      <a:pt x="10836" y="18938"/>
                      <a:pt x="12378" y="18992"/>
                      <a:pt x="13878" y="18610"/>
                    </a:cubicBezTo>
                    <a:cubicBezTo>
                      <a:pt x="15205" y="18508"/>
                      <a:pt x="16531" y="18406"/>
                      <a:pt x="17858" y="18304"/>
                    </a:cubicBezTo>
                    <a:cubicBezTo>
                      <a:pt x="21130" y="18009"/>
                      <a:pt x="24396" y="17735"/>
                      <a:pt x="27662" y="17423"/>
                    </a:cubicBezTo>
                    <a:cubicBezTo>
                      <a:pt x="29070" y="17288"/>
                      <a:pt x="30466" y="17080"/>
                      <a:pt x="31864" y="16859"/>
                    </a:cubicBezTo>
                    <a:cubicBezTo>
                      <a:pt x="32207" y="16746"/>
                      <a:pt x="32546" y="16617"/>
                      <a:pt x="32879" y="16477"/>
                    </a:cubicBezTo>
                    <a:cubicBezTo>
                      <a:pt x="32826" y="16408"/>
                      <a:pt x="32772" y="16333"/>
                      <a:pt x="32734" y="16242"/>
                    </a:cubicBezTo>
                    <a:cubicBezTo>
                      <a:pt x="32691" y="16150"/>
                      <a:pt x="32675" y="16064"/>
                      <a:pt x="32680" y="15979"/>
                    </a:cubicBezTo>
                    <a:cubicBezTo>
                      <a:pt x="32772" y="15940"/>
                      <a:pt x="32863" y="15908"/>
                      <a:pt x="32955" y="15865"/>
                    </a:cubicBezTo>
                    <a:cubicBezTo>
                      <a:pt x="33255" y="15478"/>
                      <a:pt x="33647" y="15220"/>
                      <a:pt x="34056" y="14941"/>
                    </a:cubicBezTo>
                    <a:cubicBezTo>
                      <a:pt x="34555" y="14598"/>
                      <a:pt x="34969" y="14189"/>
                      <a:pt x="35378" y="13754"/>
                    </a:cubicBezTo>
                    <a:lnTo>
                      <a:pt x="35378" y="13743"/>
                    </a:lnTo>
                    <a:cubicBezTo>
                      <a:pt x="35673" y="12798"/>
                      <a:pt x="36414" y="12126"/>
                      <a:pt x="37161" y="11492"/>
                    </a:cubicBezTo>
                    <a:cubicBezTo>
                      <a:pt x="37166" y="11487"/>
                      <a:pt x="37171" y="11487"/>
                      <a:pt x="37177" y="11481"/>
                    </a:cubicBezTo>
                    <a:cubicBezTo>
                      <a:pt x="37317" y="11363"/>
                      <a:pt x="37451" y="11251"/>
                      <a:pt x="37590" y="11132"/>
                    </a:cubicBezTo>
                    <a:cubicBezTo>
                      <a:pt x="37617" y="11111"/>
                      <a:pt x="37644" y="11084"/>
                      <a:pt x="37671" y="11057"/>
                    </a:cubicBezTo>
                    <a:cubicBezTo>
                      <a:pt x="37736" y="10955"/>
                      <a:pt x="37805" y="10869"/>
                      <a:pt x="37907" y="10837"/>
                    </a:cubicBezTo>
                    <a:cubicBezTo>
                      <a:pt x="38197" y="10547"/>
                      <a:pt x="38467" y="10235"/>
                      <a:pt x="38783" y="9972"/>
                    </a:cubicBezTo>
                    <a:cubicBezTo>
                      <a:pt x="38944" y="9832"/>
                      <a:pt x="39079" y="9649"/>
                      <a:pt x="39122" y="9467"/>
                    </a:cubicBezTo>
                    <a:cubicBezTo>
                      <a:pt x="39149" y="9354"/>
                      <a:pt x="39137" y="9247"/>
                      <a:pt x="39079" y="9145"/>
                    </a:cubicBezTo>
                    <a:cubicBezTo>
                      <a:pt x="39041" y="9096"/>
                      <a:pt x="38993" y="9048"/>
                      <a:pt x="38939" y="8999"/>
                    </a:cubicBezTo>
                    <a:lnTo>
                      <a:pt x="38939" y="8999"/>
                    </a:lnTo>
                    <a:lnTo>
                      <a:pt x="38966" y="9021"/>
                    </a:lnTo>
                    <a:cubicBezTo>
                      <a:pt x="38961" y="9010"/>
                      <a:pt x="38955" y="9005"/>
                      <a:pt x="38950" y="8994"/>
                    </a:cubicBezTo>
                    <a:cubicBezTo>
                      <a:pt x="38928" y="8972"/>
                      <a:pt x="38906" y="8957"/>
                      <a:pt x="38879" y="8940"/>
                    </a:cubicBezTo>
                    <a:cubicBezTo>
                      <a:pt x="38698" y="8823"/>
                      <a:pt x="38509" y="8720"/>
                      <a:pt x="38321" y="8623"/>
                    </a:cubicBezTo>
                    <a:cubicBezTo>
                      <a:pt x="38202" y="8565"/>
                      <a:pt x="38090" y="8500"/>
                      <a:pt x="37983" y="8436"/>
                    </a:cubicBezTo>
                    <a:cubicBezTo>
                      <a:pt x="37848" y="8387"/>
                      <a:pt x="37725" y="8323"/>
                      <a:pt x="37629" y="8221"/>
                    </a:cubicBezTo>
                    <a:cubicBezTo>
                      <a:pt x="37451" y="8139"/>
                      <a:pt x="37339" y="8017"/>
                      <a:pt x="37252" y="7866"/>
                    </a:cubicBezTo>
                    <a:cubicBezTo>
                      <a:pt x="36156" y="6840"/>
                      <a:pt x="35452" y="5260"/>
                      <a:pt x="35635" y="3815"/>
                    </a:cubicBezTo>
                    <a:cubicBezTo>
                      <a:pt x="35619" y="3762"/>
                      <a:pt x="35592" y="3708"/>
                      <a:pt x="35566" y="3654"/>
                    </a:cubicBezTo>
                    <a:cubicBezTo>
                      <a:pt x="35603" y="3542"/>
                      <a:pt x="35646" y="3428"/>
                      <a:pt x="35710" y="3321"/>
                    </a:cubicBezTo>
                    <a:lnTo>
                      <a:pt x="35710" y="3321"/>
                    </a:lnTo>
                    <a:cubicBezTo>
                      <a:pt x="35613" y="3364"/>
                      <a:pt x="35517" y="3401"/>
                      <a:pt x="35415" y="3413"/>
                    </a:cubicBezTo>
                    <a:cubicBezTo>
                      <a:pt x="35076" y="3150"/>
                      <a:pt x="34701" y="2924"/>
                      <a:pt x="34378" y="2644"/>
                    </a:cubicBezTo>
                    <a:cubicBezTo>
                      <a:pt x="34270" y="2553"/>
                      <a:pt x="34168" y="2456"/>
                      <a:pt x="34077" y="2349"/>
                    </a:cubicBezTo>
                    <a:cubicBezTo>
                      <a:pt x="33788" y="2013"/>
                      <a:pt x="33564" y="1875"/>
                      <a:pt x="33302" y="1875"/>
                    </a:cubicBezTo>
                    <a:cubicBezTo>
                      <a:pt x="33062" y="1875"/>
                      <a:pt x="32789" y="1991"/>
                      <a:pt x="32407" y="2176"/>
                    </a:cubicBezTo>
                    <a:cubicBezTo>
                      <a:pt x="31696" y="2520"/>
                      <a:pt x="30889" y="2886"/>
                      <a:pt x="30056" y="2886"/>
                    </a:cubicBezTo>
                    <a:cubicBezTo>
                      <a:pt x="29559" y="2886"/>
                      <a:pt x="29054" y="2756"/>
                      <a:pt x="28554" y="2414"/>
                    </a:cubicBezTo>
                    <a:cubicBezTo>
                      <a:pt x="27781" y="1876"/>
                      <a:pt x="26556" y="2112"/>
                      <a:pt x="26132" y="984"/>
                    </a:cubicBezTo>
                    <a:lnTo>
                      <a:pt x="26132" y="984"/>
                    </a:lnTo>
                    <a:lnTo>
                      <a:pt x="26154" y="1006"/>
                    </a:lnTo>
                    <a:cubicBezTo>
                      <a:pt x="26073" y="821"/>
                      <a:pt x="25971" y="673"/>
                      <a:pt x="25794" y="673"/>
                    </a:cubicBezTo>
                    <a:cubicBezTo>
                      <a:pt x="25744" y="673"/>
                      <a:pt x="25689" y="684"/>
                      <a:pt x="25626" y="710"/>
                    </a:cubicBezTo>
                    <a:cubicBezTo>
                      <a:pt x="25675" y="501"/>
                      <a:pt x="25566" y="451"/>
                      <a:pt x="25405" y="451"/>
                    </a:cubicBezTo>
                    <a:cubicBezTo>
                      <a:pt x="25388" y="451"/>
                      <a:pt x="25371" y="452"/>
                      <a:pt x="25353" y="452"/>
                    </a:cubicBezTo>
                    <a:cubicBezTo>
                      <a:pt x="25368" y="259"/>
                      <a:pt x="25251" y="200"/>
                      <a:pt x="25084" y="189"/>
                    </a:cubicBezTo>
                    <a:cubicBezTo>
                      <a:pt x="25075" y="82"/>
                      <a:pt x="25033" y="1"/>
                      <a:pt x="24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6385925" y="250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379350" y="2515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6392500" y="2487750"/>
                <a:ext cx="70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4" extrusionOk="0">
                    <a:moveTo>
                      <a:pt x="27" y="1"/>
                    </a:moveTo>
                    <a:cubicBezTo>
                      <a:pt x="17" y="7"/>
                      <a:pt x="12" y="7"/>
                      <a:pt x="0" y="13"/>
                    </a:cubicBezTo>
                    <a:cubicBezTo>
                      <a:pt x="7" y="18"/>
                      <a:pt x="7" y="28"/>
                      <a:pt x="7" y="33"/>
                    </a:cubicBezTo>
                    <a:cubicBezTo>
                      <a:pt x="7" y="33"/>
                      <a:pt x="12" y="23"/>
                      <a:pt x="17" y="1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6392650" y="24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6312450" y="2414175"/>
                <a:ext cx="7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3" extrusionOk="0">
                    <a:moveTo>
                      <a:pt x="1" y="0"/>
                    </a:moveTo>
                    <a:cubicBezTo>
                      <a:pt x="1" y="6"/>
                      <a:pt x="6" y="17"/>
                      <a:pt x="6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6379225" y="2514525"/>
                <a:ext cx="5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6" extrusionOk="0">
                    <a:moveTo>
                      <a:pt x="22" y="0"/>
                    </a:moveTo>
                    <a:cubicBezTo>
                      <a:pt x="10" y="5"/>
                      <a:pt x="10" y="10"/>
                      <a:pt x="0" y="16"/>
                    </a:cubicBezTo>
                    <a:cubicBezTo>
                      <a:pt x="0" y="21"/>
                      <a:pt x="0" y="26"/>
                      <a:pt x="5" y="26"/>
                    </a:cubicBezTo>
                    <a:cubicBezTo>
                      <a:pt x="5" y="26"/>
                      <a:pt x="10" y="21"/>
                      <a:pt x="10" y="16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6385925" y="2501200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2" y="1"/>
                      <a:pt x="5" y="6"/>
                      <a:pt x="0" y="6"/>
                    </a:cubicBezTo>
                    <a:lnTo>
                      <a:pt x="0" y="2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5871800" y="283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0"/>
                    </a:moveTo>
                    <a:cubicBezTo>
                      <a:pt x="6" y="5"/>
                      <a:pt x="12" y="12"/>
                      <a:pt x="22" y="22"/>
                    </a:cubicBezTo>
                    <a:cubicBezTo>
                      <a:pt x="22" y="17"/>
                      <a:pt x="22" y="17"/>
                      <a:pt x="28" y="1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6165550" y="2514525"/>
                <a:ext cx="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6" extrusionOk="0">
                    <a:moveTo>
                      <a:pt x="21" y="0"/>
                    </a:moveTo>
                    <a:lnTo>
                      <a:pt x="0" y="26"/>
                    </a:lnTo>
                    <a:cubicBezTo>
                      <a:pt x="5" y="21"/>
                      <a:pt x="11" y="21"/>
                      <a:pt x="16" y="16"/>
                    </a:cubicBezTo>
                    <a:cubicBezTo>
                      <a:pt x="16" y="10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6132075" y="252780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0"/>
                    </a:moveTo>
                    <a:lnTo>
                      <a:pt x="1" y="22"/>
                    </a:lnTo>
                    <a:lnTo>
                      <a:pt x="18" y="22"/>
                    </a:lnTo>
                    <a:cubicBezTo>
                      <a:pt x="18" y="17"/>
                      <a:pt x="23" y="5"/>
                      <a:pt x="23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5992000" y="2788075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2" y="6"/>
                      <a:pt x="12" y="11"/>
                      <a:pt x="7" y="17"/>
                    </a:cubicBezTo>
                    <a:cubicBezTo>
                      <a:pt x="0" y="23"/>
                      <a:pt x="0" y="28"/>
                      <a:pt x="0" y="2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6085350" y="25946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1"/>
                    </a:moveTo>
                    <a:cubicBezTo>
                      <a:pt x="6" y="6"/>
                      <a:pt x="12" y="17"/>
                      <a:pt x="17" y="23"/>
                    </a:cubicBezTo>
                    <a:lnTo>
                      <a:pt x="22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6252150" y="24344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0"/>
                    </a:moveTo>
                    <a:cubicBezTo>
                      <a:pt x="6" y="6"/>
                      <a:pt x="6" y="12"/>
                      <a:pt x="12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6232125" y="2421175"/>
                <a:ext cx="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1" extrusionOk="0">
                    <a:moveTo>
                      <a:pt x="1" y="0"/>
                    </a:moveTo>
                    <a:cubicBezTo>
                      <a:pt x="7" y="5"/>
                      <a:pt x="7" y="11"/>
                      <a:pt x="13" y="16"/>
                    </a:cubicBezTo>
                    <a:cubicBezTo>
                      <a:pt x="16" y="16"/>
                      <a:pt x="20" y="16"/>
                      <a:pt x="24" y="18"/>
                    </a:cubicBezTo>
                    <a:lnTo>
                      <a:pt x="24" y="18"/>
                    </a:lnTo>
                    <a:lnTo>
                      <a:pt x="1" y="0"/>
                    </a:lnTo>
                    <a:close/>
                    <a:moveTo>
                      <a:pt x="24" y="18"/>
                    </a:moveTo>
                    <a:lnTo>
                      <a:pt x="28" y="21"/>
                    </a:lnTo>
                    <a:cubicBezTo>
                      <a:pt x="27" y="20"/>
                      <a:pt x="25" y="19"/>
                      <a:pt x="24" y="18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6245450" y="242775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6" y="0"/>
                    </a:moveTo>
                    <a:cubicBezTo>
                      <a:pt x="0" y="11"/>
                      <a:pt x="0" y="22"/>
                      <a:pt x="0" y="27"/>
                    </a:cubicBezTo>
                    <a:cubicBezTo>
                      <a:pt x="11" y="27"/>
                      <a:pt x="22" y="27"/>
                      <a:pt x="28" y="2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6225425" y="2414425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1" y="1"/>
                    </a:moveTo>
                    <a:lnTo>
                      <a:pt x="1" y="28"/>
                    </a:lnTo>
                    <a:cubicBezTo>
                      <a:pt x="11" y="28"/>
                      <a:pt x="18" y="23"/>
                      <a:pt x="28" y="23"/>
                    </a:cubicBezTo>
                    <a:cubicBezTo>
                      <a:pt x="23" y="18"/>
                      <a:pt x="11" y="7"/>
                      <a:pt x="1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6025450" y="26947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6" y="1"/>
                    </a:moveTo>
                    <a:lnTo>
                      <a:pt x="1" y="23"/>
                    </a:lnTo>
                    <a:cubicBezTo>
                      <a:pt x="6" y="17"/>
                      <a:pt x="11" y="12"/>
                      <a:pt x="16" y="6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5818350" y="285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1"/>
                    </a:moveTo>
                    <a:cubicBezTo>
                      <a:pt x="2" y="2"/>
                      <a:pt x="4" y="4"/>
                      <a:pt x="7" y="6"/>
                    </a:cubicBezTo>
                    <a:lnTo>
                      <a:pt x="7" y="6"/>
                    </a:lnTo>
                    <a:lnTo>
                      <a:pt x="1" y="1"/>
                    </a:lnTo>
                    <a:close/>
                    <a:moveTo>
                      <a:pt x="7" y="6"/>
                    </a:moveTo>
                    <a:lnTo>
                      <a:pt x="28" y="23"/>
                    </a:lnTo>
                    <a:lnTo>
                      <a:pt x="23" y="18"/>
                    </a:lnTo>
                    <a:cubicBezTo>
                      <a:pt x="18" y="13"/>
                      <a:pt x="12" y="9"/>
                      <a:pt x="7" y="6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5811500" y="2848250"/>
                <a:ext cx="8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7" y="1"/>
                    </a:moveTo>
                    <a:cubicBezTo>
                      <a:pt x="7" y="16"/>
                      <a:pt x="7" y="21"/>
                      <a:pt x="0" y="33"/>
                    </a:cubicBezTo>
                    <a:cubicBezTo>
                      <a:pt x="12" y="28"/>
                      <a:pt x="22" y="28"/>
                      <a:pt x="32" y="2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5845075" y="285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28" y="1"/>
                    </a:moveTo>
                    <a:lnTo>
                      <a:pt x="1" y="23"/>
                    </a:lnTo>
                    <a:lnTo>
                      <a:pt x="11" y="23"/>
                    </a:lnTo>
                    <a:cubicBezTo>
                      <a:pt x="17" y="18"/>
                      <a:pt x="23" y="11"/>
                      <a:pt x="28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6005450" y="2768050"/>
                <a:ext cx="4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7" y="1"/>
                    </a:moveTo>
                    <a:lnTo>
                      <a:pt x="0" y="28"/>
                    </a:lnTo>
                    <a:cubicBezTo>
                      <a:pt x="5" y="23"/>
                      <a:pt x="10" y="18"/>
                      <a:pt x="17" y="6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6018750" y="2701300"/>
                <a:ext cx="5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6" y="1"/>
                    </a:moveTo>
                    <a:lnTo>
                      <a:pt x="1" y="28"/>
                    </a:lnTo>
                    <a:lnTo>
                      <a:pt x="21" y="28"/>
                    </a:lnTo>
                    <a:cubicBezTo>
                      <a:pt x="16" y="23"/>
                      <a:pt x="21" y="12"/>
                      <a:pt x="16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6005300" y="2728050"/>
                <a:ext cx="5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7" extrusionOk="0">
                    <a:moveTo>
                      <a:pt x="23" y="1"/>
                    </a:moveTo>
                    <a:cubicBezTo>
                      <a:pt x="20" y="3"/>
                      <a:pt x="18" y="5"/>
                      <a:pt x="17" y="8"/>
                    </a:cubicBezTo>
                    <a:lnTo>
                      <a:pt x="17" y="8"/>
                    </a:lnTo>
                    <a:lnTo>
                      <a:pt x="23" y="1"/>
                    </a:lnTo>
                    <a:close/>
                    <a:moveTo>
                      <a:pt x="17" y="8"/>
                    </a:moveTo>
                    <a:lnTo>
                      <a:pt x="1" y="27"/>
                    </a:lnTo>
                    <a:cubicBezTo>
                      <a:pt x="6" y="21"/>
                      <a:pt x="11" y="21"/>
                      <a:pt x="11" y="16"/>
                    </a:cubicBezTo>
                    <a:cubicBezTo>
                      <a:pt x="14" y="13"/>
                      <a:pt x="15" y="10"/>
                      <a:pt x="17" y="8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6265475" y="2441175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0" y="1"/>
                    </a:moveTo>
                    <a:cubicBezTo>
                      <a:pt x="10" y="11"/>
                      <a:pt x="16" y="16"/>
                      <a:pt x="21" y="22"/>
                    </a:cubicBezTo>
                    <a:cubicBezTo>
                      <a:pt x="21" y="22"/>
                      <a:pt x="27" y="22"/>
                      <a:pt x="27" y="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6279175" y="2387575"/>
                <a:ext cx="4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3" extrusionOk="0">
                    <a:moveTo>
                      <a:pt x="0" y="1"/>
                    </a:moveTo>
                    <a:lnTo>
                      <a:pt x="16" y="23"/>
                    </a:lnTo>
                    <a:cubicBezTo>
                      <a:pt x="16" y="18"/>
                      <a:pt x="16" y="18"/>
                      <a:pt x="10" y="11"/>
                    </a:cubicBezTo>
                    <a:cubicBezTo>
                      <a:pt x="10" y="6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6285875" y="2407475"/>
                <a:ext cx="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3" extrusionOk="0">
                    <a:moveTo>
                      <a:pt x="0" y="0"/>
                    </a:moveTo>
                    <a:lnTo>
                      <a:pt x="22" y="32"/>
                    </a:lnTo>
                    <a:cubicBezTo>
                      <a:pt x="22" y="21"/>
                      <a:pt x="22" y="16"/>
                      <a:pt x="27" y="5"/>
                    </a:cubicBezTo>
                    <a:cubicBezTo>
                      <a:pt x="17" y="5"/>
                      <a:pt x="11" y="5"/>
                      <a:pt x="0" y="0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6178700" y="2387450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7" y="6"/>
                      <a:pt x="11" y="6"/>
                      <a:pt x="0" y="6"/>
                    </a:cubicBezTo>
                    <a:lnTo>
                      <a:pt x="0" y="2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6265600" y="2380875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0" y="1"/>
                    </a:move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6071925" y="2454325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6" y="1"/>
                    </a:moveTo>
                    <a:cubicBezTo>
                      <a:pt x="11" y="6"/>
                      <a:pt x="6" y="11"/>
                      <a:pt x="1" y="16"/>
                    </a:cubicBezTo>
                    <a:lnTo>
                      <a:pt x="22" y="6"/>
                    </a:lnTo>
                    <a:cubicBezTo>
                      <a:pt x="22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6265725" y="2380575"/>
                <a:ext cx="7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0" extrusionOk="0">
                    <a:moveTo>
                      <a:pt x="28" y="1"/>
                    </a:moveTo>
                    <a:cubicBezTo>
                      <a:pt x="22" y="7"/>
                      <a:pt x="11" y="7"/>
                      <a:pt x="0" y="13"/>
                    </a:cubicBezTo>
                    <a:cubicBezTo>
                      <a:pt x="11" y="18"/>
                      <a:pt x="17" y="28"/>
                      <a:pt x="28" y="40"/>
                    </a:cubicBez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6605775" y="2581100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23" y="1"/>
                    </a:moveTo>
                    <a:cubicBezTo>
                      <a:pt x="18" y="6"/>
                      <a:pt x="11" y="6"/>
                      <a:pt x="6" y="12"/>
                    </a:cubicBezTo>
                    <a:lnTo>
                      <a:pt x="1" y="18"/>
                    </a:lnTo>
                    <a:lnTo>
                      <a:pt x="18" y="6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A3D9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5667125" y="2244950"/>
                <a:ext cx="632075" cy="617425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24697" extrusionOk="0">
                    <a:moveTo>
                      <a:pt x="24491" y="5711"/>
                    </a:moveTo>
                    <a:cubicBezTo>
                      <a:pt x="24491" y="5713"/>
                      <a:pt x="24492" y="5714"/>
                      <a:pt x="24492" y="5716"/>
                    </a:cubicBezTo>
                    <a:cubicBezTo>
                      <a:pt x="24492" y="5714"/>
                      <a:pt x="24492" y="5713"/>
                      <a:pt x="24491" y="5711"/>
                    </a:cubicBezTo>
                    <a:close/>
                    <a:moveTo>
                      <a:pt x="8591" y="0"/>
                    </a:moveTo>
                    <a:cubicBezTo>
                      <a:pt x="8462" y="0"/>
                      <a:pt x="8338" y="43"/>
                      <a:pt x="8242" y="129"/>
                    </a:cubicBezTo>
                    <a:cubicBezTo>
                      <a:pt x="8231" y="140"/>
                      <a:pt x="8220" y="151"/>
                      <a:pt x="8209" y="156"/>
                    </a:cubicBezTo>
                    <a:cubicBezTo>
                      <a:pt x="8204" y="162"/>
                      <a:pt x="8204" y="167"/>
                      <a:pt x="8193" y="172"/>
                    </a:cubicBezTo>
                    <a:cubicBezTo>
                      <a:pt x="8167" y="489"/>
                      <a:pt x="8113" y="801"/>
                      <a:pt x="8026" y="1118"/>
                    </a:cubicBezTo>
                    <a:cubicBezTo>
                      <a:pt x="8006" y="1198"/>
                      <a:pt x="7957" y="1279"/>
                      <a:pt x="7903" y="1365"/>
                    </a:cubicBezTo>
                    <a:cubicBezTo>
                      <a:pt x="7897" y="1644"/>
                      <a:pt x="7914" y="1977"/>
                      <a:pt x="7930" y="2375"/>
                    </a:cubicBezTo>
                    <a:cubicBezTo>
                      <a:pt x="8574" y="2918"/>
                      <a:pt x="8038" y="3826"/>
                      <a:pt x="8457" y="4389"/>
                    </a:cubicBezTo>
                    <a:cubicBezTo>
                      <a:pt x="8376" y="4900"/>
                      <a:pt x="8279" y="5410"/>
                      <a:pt x="8204" y="5926"/>
                    </a:cubicBezTo>
                    <a:cubicBezTo>
                      <a:pt x="8177" y="6098"/>
                      <a:pt x="8155" y="6270"/>
                      <a:pt x="8135" y="6437"/>
                    </a:cubicBezTo>
                    <a:cubicBezTo>
                      <a:pt x="7979" y="7731"/>
                      <a:pt x="6484" y="9333"/>
                      <a:pt x="5190" y="9563"/>
                    </a:cubicBezTo>
                    <a:cubicBezTo>
                      <a:pt x="5056" y="9643"/>
                      <a:pt x="4927" y="9725"/>
                      <a:pt x="4793" y="9805"/>
                    </a:cubicBezTo>
                    <a:lnTo>
                      <a:pt x="4755" y="9869"/>
                    </a:lnTo>
                    <a:cubicBezTo>
                      <a:pt x="4357" y="10052"/>
                      <a:pt x="4191" y="10374"/>
                      <a:pt x="4185" y="10799"/>
                    </a:cubicBezTo>
                    <a:cubicBezTo>
                      <a:pt x="3761" y="11202"/>
                      <a:pt x="3595" y="11659"/>
                      <a:pt x="3739" y="12266"/>
                    </a:cubicBezTo>
                    <a:cubicBezTo>
                      <a:pt x="3836" y="12657"/>
                      <a:pt x="3745" y="12795"/>
                      <a:pt x="3564" y="12795"/>
                    </a:cubicBezTo>
                    <a:cubicBezTo>
                      <a:pt x="3446" y="12795"/>
                      <a:pt x="3290" y="12736"/>
                      <a:pt x="3124" y="12650"/>
                    </a:cubicBezTo>
                    <a:lnTo>
                      <a:pt x="3124" y="12650"/>
                    </a:lnTo>
                    <a:cubicBezTo>
                      <a:pt x="2927" y="12472"/>
                      <a:pt x="2775" y="12400"/>
                      <a:pt x="2651" y="12400"/>
                    </a:cubicBezTo>
                    <a:cubicBezTo>
                      <a:pt x="2384" y="12400"/>
                      <a:pt x="2247" y="12738"/>
                      <a:pt x="2068" y="13077"/>
                    </a:cubicBezTo>
                    <a:cubicBezTo>
                      <a:pt x="1602" y="13979"/>
                      <a:pt x="2075" y="14951"/>
                      <a:pt x="1790" y="15859"/>
                    </a:cubicBezTo>
                    <a:cubicBezTo>
                      <a:pt x="1381" y="15973"/>
                      <a:pt x="1172" y="16214"/>
                      <a:pt x="1242" y="16650"/>
                    </a:cubicBezTo>
                    <a:cubicBezTo>
                      <a:pt x="1183" y="16633"/>
                      <a:pt x="1126" y="16626"/>
                      <a:pt x="1071" y="16626"/>
                    </a:cubicBezTo>
                    <a:cubicBezTo>
                      <a:pt x="834" y="16626"/>
                      <a:pt x="627" y="16757"/>
                      <a:pt x="414" y="16853"/>
                    </a:cubicBezTo>
                    <a:cubicBezTo>
                      <a:pt x="350" y="16960"/>
                      <a:pt x="307" y="17074"/>
                      <a:pt x="270" y="17186"/>
                    </a:cubicBezTo>
                    <a:cubicBezTo>
                      <a:pt x="275" y="17191"/>
                      <a:pt x="275" y="17197"/>
                      <a:pt x="280" y="17208"/>
                    </a:cubicBezTo>
                    <a:cubicBezTo>
                      <a:pt x="270" y="17235"/>
                      <a:pt x="253" y="17267"/>
                      <a:pt x="248" y="17304"/>
                    </a:cubicBezTo>
                    <a:cubicBezTo>
                      <a:pt x="0" y="19647"/>
                      <a:pt x="1344" y="21414"/>
                      <a:pt x="3030" y="22832"/>
                    </a:cubicBezTo>
                    <a:cubicBezTo>
                      <a:pt x="3600" y="23310"/>
                      <a:pt x="5158" y="24487"/>
                      <a:pt x="6330" y="24611"/>
                    </a:cubicBezTo>
                    <a:cubicBezTo>
                      <a:pt x="6429" y="24667"/>
                      <a:pt x="6529" y="24697"/>
                      <a:pt x="6630" y="24697"/>
                    </a:cubicBezTo>
                    <a:cubicBezTo>
                      <a:pt x="6763" y="24697"/>
                      <a:pt x="6896" y="24644"/>
                      <a:pt x="7027" y="24525"/>
                    </a:cubicBezTo>
                    <a:cubicBezTo>
                      <a:pt x="7086" y="24498"/>
                      <a:pt x="7146" y="24471"/>
                      <a:pt x="7200" y="24433"/>
                    </a:cubicBezTo>
                    <a:cubicBezTo>
                      <a:pt x="7236" y="24441"/>
                      <a:pt x="7271" y="24444"/>
                      <a:pt x="7303" y="24444"/>
                    </a:cubicBezTo>
                    <a:cubicBezTo>
                      <a:pt x="7482" y="24444"/>
                      <a:pt x="7605" y="24333"/>
                      <a:pt x="7677" y="24134"/>
                    </a:cubicBezTo>
                    <a:lnTo>
                      <a:pt x="7677" y="24134"/>
                    </a:lnTo>
                    <a:cubicBezTo>
                      <a:pt x="7852" y="23964"/>
                      <a:pt x="8028" y="23792"/>
                      <a:pt x="8209" y="23622"/>
                    </a:cubicBezTo>
                    <a:cubicBezTo>
                      <a:pt x="8199" y="23612"/>
                      <a:pt x="8193" y="23605"/>
                      <a:pt x="8188" y="23600"/>
                    </a:cubicBezTo>
                    <a:lnTo>
                      <a:pt x="8188" y="23600"/>
                    </a:lnTo>
                    <a:lnTo>
                      <a:pt x="8215" y="23617"/>
                    </a:lnTo>
                    <a:cubicBezTo>
                      <a:pt x="8209" y="23617"/>
                      <a:pt x="8209" y="23617"/>
                      <a:pt x="8209" y="23622"/>
                    </a:cubicBezTo>
                    <a:cubicBezTo>
                      <a:pt x="8379" y="23797"/>
                      <a:pt x="8507" y="24094"/>
                      <a:pt x="8737" y="24094"/>
                    </a:cubicBezTo>
                    <a:cubicBezTo>
                      <a:pt x="8833" y="24094"/>
                      <a:pt x="8947" y="24042"/>
                      <a:pt x="9090" y="23907"/>
                    </a:cubicBezTo>
                    <a:cubicBezTo>
                      <a:pt x="9488" y="23885"/>
                      <a:pt x="9950" y="23821"/>
                      <a:pt x="10198" y="23573"/>
                    </a:cubicBezTo>
                    <a:cubicBezTo>
                      <a:pt x="10230" y="23536"/>
                      <a:pt x="10262" y="23498"/>
                      <a:pt x="10288" y="23456"/>
                    </a:cubicBezTo>
                    <a:cubicBezTo>
                      <a:pt x="10718" y="22720"/>
                      <a:pt x="11401" y="22457"/>
                      <a:pt x="12093" y="22204"/>
                    </a:cubicBezTo>
                    <a:cubicBezTo>
                      <a:pt x="12432" y="22134"/>
                      <a:pt x="12770" y="22053"/>
                      <a:pt x="13039" y="21871"/>
                    </a:cubicBezTo>
                    <a:cubicBezTo>
                      <a:pt x="13324" y="21678"/>
                      <a:pt x="13447" y="21500"/>
                      <a:pt x="13496" y="21312"/>
                    </a:cubicBezTo>
                    <a:cubicBezTo>
                      <a:pt x="13570" y="21210"/>
                      <a:pt x="13598" y="21091"/>
                      <a:pt x="13550" y="20930"/>
                    </a:cubicBezTo>
                    <a:lnTo>
                      <a:pt x="13550" y="20930"/>
                    </a:lnTo>
                    <a:cubicBezTo>
                      <a:pt x="13543" y="20942"/>
                      <a:pt x="13538" y="20947"/>
                      <a:pt x="13533" y="20952"/>
                    </a:cubicBezTo>
                    <a:lnTo>
                      <a:pt x="13550" y="20925"/>
                    </a:lnTo>
                    <a:lnTo>
                      <a:pt x="13550" y="20930"/>
                    </a:lnTo>
                    <a:cubicBezTo>
                      <a:pt x="13872" y="20543"/>
                      <a:pt x="13592" y="20146"/>
                      <a:pt x="13511" y="19754"/>
                    </a:cubicBezTo>
                    <a:cubicBezTo>
                      <a:pt x="13555" y="19576"/>
                      <a:pt x="13614" y="19394"/>
                      <a:pt x="13694" y="19211"/>
                    </a:cubicBezTo>
                    <a:cubicBezTo>
                      <a:pt x="13930" y="18991"/>
                      <a:pt x="14071" y="18728"/>
                      <a:pt x="14076" y="18395"/>
                    </a:cubicBezTo>
                    <a:cubicBezTo>
                      <a:pt x="14098" y="18358"/>
                      <a:pt x="14113" y="18314"/>
                      <a:pt x="14135" y="18277"/>
                    </a:cubicBezTo>
                    <a:cubicBezTo>
                      <a:pt x="14291" y="18271"/>
                      <a:pt x="14323" y="18132"/>
                      <a:pt x="14349" y="17997"/>
                    </a:cubicBezTo>
                    <a:lnTo>
                      <a:pt x="14349" y="17997"/>
                    </a:lnTo>
                    <a:cubicBezTo>
                      <a:pt x="14344" y="18003"/>
                      <a:pt x="14339" y="18008"/>
                      <a:pt x="14334" y="18014"/>
                    </a:cubicBezTo>
                    <a:lnTo>
                      <a:pt x="14349" y="17992"/>
                    </a:lnTo>
                    <a:lnTo>
                      <a:pt x="14349" y="17997"/>
                    </a:lnTo>
                    <a:cubicBezTo>
                      <a:pt x="14731" y="17654"/>
                      <a:pt x="14726" y="17148"/>
                      <a:pt x="14882" y="16708"/>
                    </a:cubicBezTo>
                    <a:cubicBezTo>
                      <a:pt x="15026" y="16300"/>
                      <a:pt x="15102" y="15876"/>
                      <a:pt x="15182" y="15445"/>
                    </a:cubicBezTo>
                    <a:cubicBezTo>
                      <a:pt x="15263" y="15279"/>
                      <a:pt x="15338" y="15107"/>
                      <a:pt x="15440" y="14941"/>
                    </a:cubicBezTo>
                    <a:cubicBezTo>
                      <a:pt x="15871" y="14205"/>
                      <a:pt x="16466" y="14425"/>
                      <a:pt x="17036" y="14322"/>
                    </a:cubicBezTo>
                    <a:cubicBezTo>
                      <a:pt x="17142" y="14404"/>
                      <a:pt x="17248" y="14446"/>
                      <a:pt x="17351" y="14446"/>
                    </a:cubicBezTo>
                    <a:cubicBezTo>
                      <a:pt x="17579" y="14446"/>
                      <a:pt x="17791" y="14239"/>
                      <a:pt x="17954" y="13813"/>
                    </a:cubicBezTo>
                    <a:cubicBezTo>
                      <a:pt x="18019" y="13640"/>
                      <a:pt x="18073" y="13464"/>
                      <a:pt x="18127" y="13286"/>
                    </a:cubicBezTo>
                    <a:cubicBezTo>
                      <a:pt x="18282" y="12969"/>
                      <a:pt x="18417" y="12636"/>
                      <a:pt x="18556" y="12335"/>
                    </a:cubicBezTo>
                    <a:cubicBezTo>
                      <a:pt x="18965" y="11475"/>
                      <a:pt x="19164" y="11949"/>
                      <a:pt x="19776" y="11589"/>
                    </a:cubicBezTo>
                    <a:cubicBezTo>
                      <a:pt x="20270" y="11304"/>
                      <a:pt x="20570" y="10525"/>
                      <a:pt x="20759" y="9859"/>
                    </a:cubicBezTo>
                    <a:cubicBezTo>
                      <a:pt x="20835" y="9772"/>
                      <a:pt x="20904" y="9681"/>
                      <a:pt x="20947" y="9574"/>
                    </a:cubicBezTo>
                    <a:cubicBezTo>
                      <a:pt x="20989" y="9472"/>
                      <a:pt x="21011" y="9358"/>
                      <a:pt x="21011" y="9229"/>
                    </a:cubicBezTo>
                    <a:cubicBezTo>
                      <a:pt x="21016" y="8720"/>
                      <a:pt x="21113" y="8237"/>
                      <a:pt x="21247" y="7753"/>
                    </a:cubicBezTo>
                    <a:cubicBezTo>
                      <a:pt x="21378" y="7409"/>
                      <a:pt x="21564" y="7140"/>
                      <a:pt x="21839" y="7140"/>
                    </a:cubicBezTo>
                    <a:cubicBezTo>
                      <a:pt x="21938" y="7140"/>
                      <a:pt x="22048" y="7175"/>
                      <a:pt x="22172" y="7253"/>
                    </a:cubicBezTo>
                    <a:cubicBezTo>
                      <a:pt x="22714" y="7592"/>
                      <a:pt x="23230" y="7876"/>
                      <a:pt x="23843" y="8064"/>
                    </a:cubicBezTo>
                    <a:cubicBezTo>
                      <a:pt x="23968" y="8103"/>
                      <a:pt x="24094" y="8121"/>
                      <a:pt x="24211" y="8121"/>
                    </a:cubicBezTo>
                    <a:cubicBezTo>
                      <a:pt x="24239" y="8121"/>
                      <a:pt x="24267" y="8120"/>
                      <a:pt x="24294" y="8118"/>
                    </a:cubicBezTo>
                    <a:cubicBezTo>
                      <a:pt x="24340" y="8134"/>
                      <a:pt x="24384" y="8142"/>
                      <a:pt x="24425" y="8142"/>
                    </a:cubicBezTo>
                    <a:cubicBezTo>
                      <a:pt x="24545" y="8142"/>
                      <a:pt x="24642" y="8076"/>
                      <a:pt x="24718" y="7967"/>
                    </a:cubicBezTo>
                    <a:cubicBezTo>
                      <a:pt x="24917" y="7838"/>
                      <a:pt x="25067" y="7635"/>
                      <a:pt x="25137" y="7377"/>
                    </a:cubicBezTo>
                    <a:cubicBezTo>
                      <a:pt x="25169" y="7248"/>
                      <a:pt x="25127" y="7146"/>
                      <a:pt x="25057" y="7076"/>
                    </a:cubicBezTo>
                    <a:cubicBezTo>
                      <a:pt x="25105" y="6995"/>
                      <a:pt x="25159" y="6925"/>
                      <a:pt x="25223" y="6876"/>
                    </a:cubicBezTo>
                    <a:cubicBezTo>
                      <a:pt x="25229" y="6802"/>
                      <a:pt x="25239" y="6732"/>
                      <a:pt x="25256" y="6678"/>
                    </a:cubicBezTo>
                    <a:cubicBezTo>
                      <a:pt x="25276" y="6619"/>
                      <a:pt x="25283" y="6554"/>
                      <a:pt x="25276" y="6490"/>
                    </a:cubicBezTo>
                    <a:lnTo>
                      <a:pt x="25276" y="6490"/>
                    </a:lnTo>
                    <a:cubicBezTo>
                      <a:pt x="25157" y="6498"/>
                      <a:pt x="25032" y="6517"/>
                      <a:pt x="24913" y="6517"/>
                    </a:cubicBezTo>
                    <a:cubicBezTo>
                      <a:pt x="24867" y="6517"/>
                      <a:pt x="24821" y="6514"/>
                      <a:pt x="24777" y="6506"/>
                    </a:cubicBezTo>
                    <a:cubicBezTo>
                      <a:pt x="24772" y="6517"/>
                      <a:pt x="24772" y="6522"/>
                      <a:pt x="24772" y="6533"/>
                    </a:cubicBezTo>
                    <a:lnTo>
                      <a:pt x="24750" y="6501"/>
                    </a:lnTo>
                    <a:lnTo>
                      <a:pt x="24750" y="6501"/>
                    </a:lnTo>
                    <a:cubicBezTo>
                      <a:pt x="24761" y="6506"/>
                      <a:pt x="24767" y="6506"/>
                      <a:pt x="24777" y="6506"/>
                    </a:cubicBezTo>
                    <a:cubicBezTo>
                      <a:pt x="24869" y="6179"/>
                      <a:pt x="24708" y="5937"/>
                      <a:pt x="24492" y="5716"/>
                    </a:cubicBezTo>
                    <a:lnTo>
                      <a:pt x="24492" y="5716"/>
                    </a:lnTo>
                    <a:cubicBezTo>
                      <a:pt x="24498" y="5723"/>
                      <a:pt x="24498" y="5723"/>
                      <a:pt x="24498" y="5728"/>
                    </a:cubicBezTo>
                    <a:lnTo>
                      <a:pt x="24482" y="5706"/>
                    </a:lnTo>
                    <a:lnTo>
                      <a:pt x="24482" y="5706"/>
                    </a:lnTo>
                    <a:cubicBezTo>
                      <a:pt x="24486" y="5706"/>
                      <a:pt x="24489" y="5708"/>
                      <a:pt x="24491" y="5711"/>
                    </a:cubicBezTo>
                    <a:lnTo>
                      <a:pt x="24491" y="5711"/>
                    </a:lnTo>
                    <a:cubicBezTo>
                      <a:pt x="24429" y="5507"/>
                      <a:pt x="24312" y="5397"/>
                      <a:pt x="24138" y="5397"/>
                    </a:cubicBezTo>
                    <a:cubicBezTo>
                      <a:pt x="24088" y="5397"/>
                      <a:pt x="24032" y="5407"/>
                      <a:pt x="23972" y="5426"/>
                    </a:cubicBezTo>
                    <a:lnTo>
                      <a:pt x="23972" y="5465"/>
                    </a:lnTo>
                    <a:cubicBezTo>
                      <a:pt x="23961" y="5453"/>
                      <a:pt x="23955" y="5443"/>
                      <a:pt x="23944" y="5438"/>
                    </a:cubicBezTo>
                    <a:cubicBezTo>
                      <a:pt x="23955" y="5432"/>
                      <a:pt x="23966" y="5432"/>
                      <a:pt x="23972" y="5426"/>
                    </a:cubicBezTo>
                    <a:cubicBezTo>
                      <a:pt x="24030" y="4966"/>
                      <a:pt x="23963" y="4642"/>
                      <a:pt x="23365" y="4642"/>
                    </a:cubicBezTo>
                    <a:cubicBezTo>
                      <a:pt x="23356" y="4642"/>
                      <a:pt x="23347" y="4642"/>
                      <a:pt x="23337" y="4642"/>
                    </a:cubicBezTo>
                    <a:cubicBezTo>
                      <a:pt x="22389" y="4669"/>
                      <a:pt x="21476" y="4743"/>
                      <a:pt x="20742" y="5438"/>
                    </a:cubicBezTo>
                    <a:lnTo>
                      <a:pt x="20742" y="5438"/>
                    </a:lnTo>
                    <a:cubicBezTo>
                      <a:pt x="20567" y="5447"/>
                      <a:pt x="20480" y="5538"/>
                      <a:pt x="20463" y="5706"/>
                    </a:cubicBezTo>
                    <a:cubicBezTo>
                      <a:pt x="20474" y="5706"/>
                      <a:pt x="20480" y="5706"/>
                      <a:pt x="20485" y="5701"/>
                    </a:cubicBezTo>
                    <a:lnTo>
                      <a:pt x="20485" y="5701"/>
                    </a:lnTo>
                    <a:lnTo>
                      <a:pt x="20463" y="5728"/>
                    </a:lnTo>
                    <a:lnTo>
                      <a:pt x="20463" y="5706"/>
                    </a:lnTo>
                    <a:cubicBezTo>
                      <a:pt x="20265" y="5733"/>
                      <a:pt x="20173" y="5845"/>
                      <a:pt x="20211" y="6060"/>
                    </a:cubicBezTo>
                    <a:cubicBezTo>
                      <a:pt x="19944" y="5919"/>
                      <a:pt x="19701" y="5842"/>
                      <a:pt x="19474" y="5842"/>
                    </a:cubicBezTo>
                    <a:cubicBezTo>
                      <a:pt x="19193" y="5842"/>
                      <a:pt x="18935" y="5959"/>
                      <a:pt x="18685" y="6211"/>
                    </a:cubicBezTo>
                    <a:cubicBezTo>
                      <a:pt x="18621" y="6281"/>
                      <a:pt x="18556" y="6356"/>
                      <a:pt x="18497" y="6437"/>
                    </a:cubicBezTo>
                    <a:cubicBezTo>
                      <a:pt x="18030" y="7060"/>
                      <a:pt x="17411" y="7565"/>
                      <a:pt x="16863" y="8118"/>
                    </a:cubicBezTo>
                    <a:cubicBezTo>
                      <a:pt x="16808" y="8104"/>
                      <a:pt x="16755" y="8098"/>
                      <a:pt x="16706" y="8098"/>
                    </a:cubicBezTo>
                    <a:cubicBezTo>
                      <a:pt x="16501" y="8098"/>
                      <a:pt x="16342" y="8207"/>
                      <a:pt x="16208" y="8376"/>
                    </a:cubicBezTo>
                    <a:cubicBezTo>
                      <a:pt x="16208" y="8376"/>
                      <a:pt x="16214" y="8376"/>
                      <a:pt x="16214" y="8381"/>
                    </a:cubicBezTo>
                    <a:lnTo>
                      <a:pt x="16193" y="8391"/>
                    </a:lnTo>
                    <a:cubicBezTo>
                      <a:pt x="16198" y="8386"/>
                      <a:pt x="16203" y="8381"/>
                      <a:pt x="16208" y="8376"/>
                    </a:cubicBezTo>
                    <a:cubicBezTo>
                      <a:pt x="15510" y="7871"/>
                      <a:pt x="15252" y="6829"/>
                      <a:pt x="15489" y="6001"/>
                    </a:cubicBezTo>
                    <a:cubicBezTo>
                      <a:pt x="15387" y="5824"/>
                      <a:pt x="15258" y="5663"/>
                      <a:pt x="15085" y="5545"/>
                    </a:cubicBezTo>
                    <a:cubicBezTo>
                      <a:pt x="15026" y="5502"/>
                      <a:pt x="14968" y="5465"/>
                      <a:pt x="14904" y="5432"/>
                    </a:cubicBezTo>
                    <a:cubicBezTo>
                      <a:pt x="14865" y="5416"/>
                      <a:pt x="14833" y="5405"/>
                      <a:pt x="14795" y="5389"/>
                    </a:cubicBezTo>
                    <a:cubicBezTo>
                      <a:pt x="13474" y="5582"/>
                      <a:pt x="12147" y="5775"/>
                      <a:pt x="10831" y="6033"/>
                    </a:cubicBezTo>
                    <a:cubicBezTo>
                      <a:pt x="10689" y="6061"/>
                      <a:pt x="10563" y="6075"/>
                      <a:pt x="10451" y="6075"/>
                    </a:cubicBezTo>
                    <a:cubicBezTo>
                      <a:pt x="9913" y="6075"/>
                      <a:pt x="9694" y="5758"/>
                      <a:pt x="9595" y="5153"/>
                    </a:cubicBezTo>
                    <a:cubicBezTo>
                      <a:pt x="9316" y="3444"/>
                      <a:pt x="9015" y="1731"/>
                      <a:pt x="8730" y="22"/>
                    </a:cubicBezTo>
                    <a:cubicBezTo>
                      <a:pt x="8683" y="6"/>
                      <a:pt x="8639" y="0"/>
                      <a:pt x="85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648325" y="3196075"/>
                <a:ext cx="711700" cy="537400"/>
              </a:xfrm>
              <a:custGeom>
                <a:avLst/>
                <a:gdLst/>
                <a:ahLst/>
                <a:cxnLst/>
                <a:rect l="l" t="t" r="r" b="b"/>
                <a:pathLst>
                  <a:path w="28468" h="21496" extrusionOk="0">
                    <a:moveTo>
                      <a:pt x="7075" y="10638"/>
                    </a:moveTo>
                    <a:lnTo>
                      <a:pt x="7080" y="10645"/>
                    </a:lnTo>
                    <a:lnTo>
                      <a:pt x="7080" y="10645"/>
                    </a:lnTo>
                    <a:cubicBezTo>
                      <a:pt x="7078" y="10643"/>
                      <a:pt x="7077" y="10640"/>
                      <a:pt x="7075" y="10638"/>
                    </a:cubicBezTo>
                    <a:close/>
                    <a:moveTo>
                      <a:pt x="7881" y="11175"/>
                    </a:moveTo>
                    <a:lnTo>
                      <a:pt x="7881" y="11175"/>
                    </a:lnTo>
                    <a:lnTo>
                      <a:pt x="7881" y="11175"/>
                    </a:lnTo>
                    <a:cubicBezTo>
                      <a:pt x="7887" y="11181"/>
                      <a:pt x="7893" y="11186"/>
                      <a:pt x="7898" y="11192"/>
                    </a:cubicBezTo>
                    <a:cubicBezTo>
                      <a:pt x="7893" y="11192"/>
                      <a:pt x="7887" y="11197"/>
                      <a:pt x="7876" y="11197"/>
                    </a:cubicBezTo>
                    <a:cubicBezTo>
                      <a:pt x="7881" y="11192"/>
                      <a:pt x="7881" y="11181"/>
                      <a:pt x="7881" y="11175"/>
                    </a:cubicBezTo>
                    <a:close/>
                    <a:moveTo>
                      <a:pt x="14823" y="18127"/>
                    </a:moveTo>
                    <a:cubicBezTo>
                      <a:pt x="14833" y="18127"/>
                      <a:pt x="14833" y="18133"/>
                      <a:pt x="14843" y="18133"/>
                    </a:cubicBezTo>
                    <a:lnTo>
                      <a:pt x="14823" y="18133"/>
                    </a:lnTo>
                    <a:lnTo>
                      <a:pt x="14823" y="18127"/>
                    </a:lnTo>
                    <a:close/>
                    <a:moveTo>
                      <a:pt x="11964" y="1"/>
                    </a:moveTo>
                    <a:cubicBezTo>
                      <a:pt x="11588" y="55"/>
                      <a:pt x="11196" y="168"/>
                      <a:pt x="10814" y="248"/>
                    </a:cubicBezTo>
                    <a:cubicBezTo>
                      <a:pt x="10417" y="345"/>
                      <a:pt x="10020" y="437"/>
                      <a:pt x="9622" y="533"/>
                    </a:cubicBezTo>
                    <a:cubicBezTo>
                      <a:pt x="9166" y="482"/>
                      <a:pt x="8713" y="455"/>
                      <a:pt x="8262" y="455"/>
                    </a:cubicBezTo>
                    <a:cubicBezTo>
                      <a:pt x="7139" y="455"/>
                      <a:pt x="6036" y="628"/>
                      <a:pt x="4963" y="1053"/>
                    </a:cubicBezTo>
                    <a:lnTo>
                      <a:pt x="4963" y="1053"/>
                    </a:lnTo>
                    <a:cubicBezTo>
                      <a:pt x="4965" y="1051"/>
                      <a:pt x="4965" y="1047"/>
                      <a:pt x="4965" y="1044"/>
                    </a:cubicBezTo>
                    <a:cubicBezTo>
                      <a:pt x="4921" y="1041"/>
                      <a:pt x="4878" y="1039"/>
                      <a:pt x="4836" y="1039"/>
                    </a:cubicBezTo>
                    <a:cubicBezTo>
                      <a:pt x="4484" y="1039"/>
                      <a:pt x="4215" y="1154"/>
                      <a:pt x="4148" y="1580"/>
                    </a:cubicBezTo>
                    <a:cubicBezTo>
                      <a:pt x="4154" y="1580"/>
                      <a:pt x="4159" y="1580"/>
                      <a:pt x="4164" y="1587"/>
                    </a:cubicBezTo>
                    <a:lnTo>
                      <a:pt x="4142" y="1602"/>
                    </a:lnTo>
                    <a:cubicBezTo>
                      <a:pt x="4148" y="1592"/>
                      <a:pt x="4148" y="1587"/>
                      <a:pt x="4148" y="1580"/>
                    </a:cubicBezTo>
                    <a:cubicBezTo>
                      <a:pt x="4069" y="1550"/>
                      <a:pt x="3999" y="1536"/>
                      <a:pt x="3938" y="1536"/>
                    </a:cubicBezTo>
                    <a:cubicBezTo>
                      <a:pt x="3751" y="1536"/>
                      <a:pt x="3645" y="1672"/>
                      <a:pt x="3606" y="1919"/>
                    </a:cubicBezTo>
                    <a:cubicBezTo>
                      <a:pt x="3192" y="2086"/>
                      <a:pt x="2778" y="2257"/>
                      <a:pt x="2364" y="2430"/>
                    </a:cubicBezTo>
                    <a:cubicBezTo>
                      <a:pt x="2026" y="2472"/>
                      <a:pt x="1687" y="2515"/>
                      <a:pt x="1349" y="2564"/>
                    </a:cubicBezTo>
                    <a:cubicBezTo>
                      <a:pt x="1247" y="2703"/>
                      <a:pt x="1156" y="2849"/>
                      <a:pt x="1080" y="2983"/>
                    </a:cubicBezTo>
                    <a:cubicBezTo>
                      <a:pt x="1042" y="3042"/>
                      <a:pt x="1010" y="3095"/>
                      <a:pt x="973" y="3149"/>
                    </a:cubicBezTo>
                    <a:cubicBezTo>
                      <a:pt x="968" y="3160"/>
                      <a:pt x="962" y="3171"/>
                      <a:pt x="957" y="3182"/>
                    </a:cubicBezTo>
                    <a:cubicBezTo>
                      <a:pt x="1107" y="3268"/>
                      <a:pt x="1188" y="3434"/>
                      <a:pt x="1209" y="3714"/>
                    </a:cubicBezTo>
                    <a:cubicBezTo>
                      <a:pt x="1215" y="3714"/>
                      <a:pt x="1220" y="3714"/>
                      <a:pt x="1225" y="3719"/>
                    </a:cubicBezTo>
                    <a:cubicBezTo>
                      <a:pt x="1220" y="3724"/>
                      <a:pt x="1215" y="3730"/>
                      <a:pt x="1209" y="3735"/>
                    </a:cubicBezTo>
                    <a:lnTo>
                      <a:pt x="1209" y="3714"/>
                    </a:lnTo>
                    <a:cubicBezTo>
                      <a:pt x="1135" y="3686"/>
                      <a:pt x="1069" y="3672"/>
                      <a:pt x="1010" y="3672"/>
                    </a:cubicBezTo>
                    <a:cubicBezTo>
                      <a:pt x="845" y="3672"/>
                      <a:pt x="735" y="3780"/>
                      <a:pt x="672" y="3982"/>
                    </a:cubicBezTo>
                    <a:cubicBezTo>
                      <a:pt x="683" y="3982"/>
                      <a:pt x="688" y="3977"/>
                      <a:pt x="693" y="3977"/>
                    </a:cubicBezTo>
                    <a:lnTo>
                      <a:pt x="693" y="3977"/>
                    </a:lnTo>
                    <a:lnTo>
                      <a:pt x="667" y="4004"/>
                    </a:lnTo>
                    <a:cubicBezTo>
                      <a:pt x="672" y="3993"/>
                      <a:pt x="672" y="3987"/>
                      <a:pt x="672" y="3982"/>
                    </a:cubicBezTo>
                    <a:lnTo>
                      <a:pt x="672" y="3982"/>
                    </a:lnTo>
                    <a:cubicBezTo>
                      <a:pt x="415" y="4074"/>
                      <a:pt x="409" y="4299"/>
                      <a:pt x="403" y="4520"/>
                    </a:cubicBezTo>
                    <a:cubicBezTo>
                      <a:pt x="415" y="4513"/>
                      <a:pt x="420" y="4513"/>
                      <a:pt x="425" y="4508"/>
                    </a:cubicBezTo>
                    <a:lnTo>
                      <a:pt x="425" y="4508"/>
                    </a:lnTo>
                    <a:lnTo>
                      <a:pt x="403" y="4541"/>
                    </a:lnTo>
                    <a:lnTo>
                      <a:pt x="403" y="4520"/>
                    </a:lnTo>
                    <a:lnTo>
                      <a:pt x="403" y="4520"/>
                    </a:lnTo>
                    <a:cubicBezTo>
                      <a:pt x="119" y="4697"/>
                      <a:pt x="1" y="4874"/>
                      <a:pt x="409" y="5051"/>
                    </a:cubicBezTo>
                    <a:cubicBezTo>
                      <a:pt x="409" y="5046"/>
                      <a:pt x="403" y="5041"/>
                      <a:pt x="403" y="5036"/>
                    </a:cubicBezTo>
                    <a:lnTo>
                      <a:pt x="403" y="5036"/>
                    </a:lnTo>
                    <a:lnTo>
                      <a:pt x="425" y="5056"/>
                    </a:lnTo>
                    <a:cubicBezTo>
                      <a:pt x="420" y="5056"/>
                      <a:pt x="415" y="5051"/>
                      <a:pt x="409" y="5051"/>
                    </a:cubicBezTo>
                    <a:lnTo>
                      <a:pt x="409" y="5051"/>
                    </a:lnTo>
                    <a:cubicBezTo>
                      <a:pt x="430" y="5384"/>
                      <a:pt x="645" y="5524"/>
                      <a:pt x="941" y="5584"/>
                    </a:cubicBezTo>
                    <a:cubicBezTo>
                      <a:pt x="935" y="5577"/>
                      <a:pt x="935" y="5577"/>
                      <a:pt x="930" y="5567"/>
                    </a:cubicBezTo>
                    <a:lnTo>
                      <a:pt x="930" y="5567"/>
                    </a:lnTo>
                    <a:lnTo>
                      <a:pt x="961" y="5593"/>
                    </a:lnTo>
                    <a:lnTo>
                      <a:pt x="961" y="5593"/>
                    </a:lnTo>
                    <a:cubicBezTo>
                      <a:pt x="955" y="5589"/>
                      <a:pt x="945" y="5588"/>
                      <a:pt x="941" y="5584"/>
                    </a:cubicBezTo>
                    <a:lnTo>
                      <a:pt x="941" y="5584"/>
                    </a:lnTo>
                    <a:cubicBezTo>
                      <a:pt x="1032" y="5841"/>
                      <a:pt x="1253" y="5857"/>
                      <a:pt x="1473" y="5857"/>
                    </a:cubicBezTo>
                    <a:cubicBezTo>
                      <a:pt x="1473" y="5847"/>
                      <a:pt x="1467" y="5847"/>
                      <a:pt x="1467" y="5835"/>
                    </a:cubicBezTo>
                    <a:lnTo>
                      <a:pt x="1467" y="5835"/>
                    </a:lnTo>
                    <a:lnTo>
                      <a:pt x="1494" y="5857"/>
                    </a:lnTo>
                    <a:lnTo>
                      <a:pt x="1473" y="5857"/>
                    </a:lnTo>
                    <a:cubicBezTo>
                      <a:pt x="1570" y="6115"/>
                      <a:pt x="1795" y="6120"/>
                      <a:pt x="2021" y="6125"/>
                    </a:cubicBezTo>
                    <a:cubicBezTo>
                      <a:pt x="2015" y="6115"/>
                      <a:pt x="2004" y="6110"/>
                      <a:pt x="1999" y="6105"/>
                    </a:cubicBezTo>
                    <a:lnTo>
                      <a:pt x="1999" y="6105"/>
                    </a:lnTo>
                    <a:lnTo>
                      <a:pt x="2031" y="6125"/>
                    </a:lnTo>
                    <a:lnTo>
                      <a:pt x="2021" y="6125"/>
                    </a:lnTo>
                    <a:cubicBezTo>
                      <a:pt x="2493" y="6566"/>
                      <a:pt x="3095" y="6749"/>
                      <a:pt x="3691" y="6931"/>
                    </a:cubicBezTo>
                    <a:cubicBezTo>
                      <a:pt x="3901" y="7087"/>
                      <a:pt x="4218" y="7228"/>
                      <a:pt x="4384" y="7394"/>
                    </a:cubicBezTo>
                    <a:cubicBezTo>
                      <a:pt x="4444" y="7447"/>
                      <a:pt x="4481" y="7506"/>
                      <a:pt x="4491" y="7570"/>
                    </a:cubicBezTo>
                    <a:cubicBezTo>
                      <a:pt x="4717" y="8812"/>
                      <a:pt x="5716" y="9381"/>
                      <a:pt x="6527" y="10122"/>
                    </a:cubicBezTo>
                    <a:cubicBezTo>
                      <a:pt x="6603" y="10424"/>
                      <a:pt x="6797" y="10606"/>
                      <a:pt x="7097" y="10665"/>
                    </a:cubicBezTo>
                    <a:cubicBezTo>
                      <a:pt x="7096" y="10663"/>
                      <a:pt x="7095" y="10661"/>
                      <a:pt x="7093" y="10659"/>
                    </a:cubicBezTo>
                    <a:lnTo>
                      <a:pt x="7093" y="10659"/>
                    </a:lnTo>
                    <a:lnTo>
                      <a:pt x="7102" y="10665"/>
                    </a:lnTo>
                    <a:lnTo>
                      <a:pt x="7097" y="10665"/>
                    </a:lnTo>
                    <a:cubicBezTo>
                      <a:pt x="7178" y="10746"/>
                      <a:pt x="7258" y="10826"/>
                      <a:pt x="7345" y="10907"/>
                    </a:cubicBezTo>
                    <a:lnTo>
                      <a:pt x="7339" y="10907"/>
                    </a:lnTo>
                    <a:cubicBezTo>
                      <a:pt x="7433" y="11086"/>
                      <a:pt x="7540" y="11228"/>
                      <a:pt x="7720" y="11228"/>
                    </a:cubicBezTo>
                    <a:cubicBezTo>
                      <a:pt x="7767" y="11228"/>
                      <a:pt x="7818" y="11218"/>
                      <a:pt x="7876" y="11197"/>
                    </a:cubicBezTo>
                    <a:lnTo>
                      <a:pt x="7876" y="11197"/>
                    </a:lnTo>
                    <a:cubicBezTo>
                      <a:pt x="7837" y="11406"/>
                      <a:pt x="7939" y="11467"/>
                      <a:pt x="8107" y="11467"/>
                    </a:cubicBezTo>
                    <a:cubicBezTo>
                      <a:pt x="8121" y="11467"/>
                      <a:pt x="8136" y="11466"/>
                      <a:pt x="8150" y="11466"/>
                    </a:cubicBezTo>
                    <a:cubicBezTo>
                      <a:pt x="8150" y="11455"/>
                      <a:pt x="8150" y="11450"/>
                      <a:pt x="8145" y="11438"/>
                    </a:cubicBezTo>
                    <a:lnTo>
                      <a:pt x="8145" y="11438"/>
                    </a:lnTo>
                    <a:lnTo>
                      <a:pt x="8171" y="11466"/>
                    </a:lnTo>
                    <a:lnTo>
                      <a:pt x="8150" y="11466"/>
                    </a:lnTo>
                    <a:cubicBezTo>
                      <a:pt x="8295" y="12041"/>
                      <a:pt x="8827" y="11944"/>
                      <a:pt x="9235" y="12051"/>
                    </a:cubicBezTo>
                    <a:cubicBezTo>
                      <a:pt x="9606" y="12443"/>
                      <a:pt x="9842" y="12933"/>
                      <a:pt x="10144" y="13372"/>
                    </a:cubicBezTo>
                    <a:cubicBezTo>
                      <a:pt x="10326" y="13635"/>
                      <a:pt x="10531" y="13883"/>
                      <a:pt x="10804" y="14076"/>
                    </a:cubicBezTo>
                    <a:cubicBezTo>
                      <a:pt x="10879" y="14481"/>
                      <a:pt x="11102" y="14676"/>
                      <a:pt x="11460" y="14676"/>
                    </a:cubicBezTo>
                    <a:cubicBezTo>
                      <a:pt x="11516" y="14676"/>
                      <a:pt x="11575" y="14671"/>
                      <a:pt x="11637" y="14662"/>
                    </a:cubicBezTo>
                    <a:cubicBezTo>
                      <a:pt x="11632" y="14657"/>
                      <a:pt x="11627" y="14651"/>
                      <a:pt x="11620" y="14646"/>
                    </a:cubicBezTo>
                    <a:lnTo>
                      <a:pt x="11620" y="14646"/>
                    </a:lnTo>
                    <a:lnTo>
                      <a:pt x="11632" y="14651"/>
                    </a:lnTo>
                    <a:cubicBezTo>
                      <a:pt x="11637" y="14657"/>
                      <a:pt x="11642" y="14662"/>
                      <a:pt x="11642" y="14662"/>
                    </a:cubicBezTo>
                    <a:lnTo>
                      <a:pt x="11637" y="14662"/>
                    </a:lnTo>
                    <a:cubicBezTo>
                      <a:pt x="12158" y="15205"/>
                      <a:pt x="12217" y="16204"/>
                      <a:pt x="13221" y="16263"/>
                    </a:cubicBezTo>
                    <a:lnTo>
                      <a:pt x="13221" y="16253"/>
                    </a:lnTo>
                    <a:lnTo>
                      <a:pt x="13227" y="16253"/>
                    </a:lnTo>
                    <a:cubicBezTo>
                      <a:pt x="13227" y="16258"/>
                      <a:pt x="13232" y="16258"/>
                      <a:pt x="13232" y="16263"/>
                    </a:cubicBezTo>
                    <a:lnTo>
                      <a:pt x="13221" y="16263"/>
                    </a:lnTo>
                    <a:cubicBezTo>
                      <a:pt x="13196" y="17312"/>
                      <a:pt x="13426" y="18140"/>
                      <a:pt x="14620" y="18140"/>
                    </a:cubicBezTo>
                    <a:cubicBezTo>
                      <a:pt x="14684" y="18140"/>
                      <a:pt x="14752" y="18138"/>
                      <a:pt x="14823" y="18133"/>
                    </a:cubicBezTo>
                    <a:lnTo>
                      <a:pt x="14823" y="18133"/>
                    </a:lnTo>
                    <a:cubicBezTo>
                      <a:pt x="14736" y="18460"/>
                      <a:pt x="14779" y="18740"/>
                      <a:pt x="15086" y="18933"/>
                    </a:cubicBezTo>
                    <a:lnTo>
                      <a:pt x="15086" y="18917"/>
                    </a:lnTo>
                    <a:lnTo>
                      <a:pt x="15108" y="18949"/>
                    </a:lnTo>
                    <a:cubicBezTo>
                      <a:pt x="15101" y="18944"/>
                      <a:pt x="15096" y="18938"/>
                      <a:pt x="15086" y="18933"/>
                    </a:cubicBezTo>
                    <a:lnTo>
                      <a:pt x="15086" y="18933"/>
                    </a:lnTo>
                    <a:cubicBezTo>
                      <a:pt x="15054" y="19534"/>
                      <a:pt x="15220" y="20099"/>
                      <a:pt x="15445" y="20647"/>
                    </a:cubicBezTo>
                    <a:lnTo>
                      <a:pt x="15445" y="20652"/>
                    </a:lnTo>
                    <a:cubicBezTo>
                      <a:pt x="15676" y="20786"/>
                      <a:pt x="15907" y="20927"/>
                      <a:pt x="16133" y="21066"/>
                    </a:cubicBezTo>
                    <a:cubicBezTo>
                      <a:pt x="16149" y="21076"/>
                      <a:pt x="16171" y="21088"/>
                      <a:pt x="16187" y="21098"/>
                    </a:cubicBezTo>
                    <a:cubicBezTo>
                      <a:pt x="16259" y="21284"/>
                      <a:pt x="16391" y="21319"/>
                      <a:pt x="16526" y="21319"/>
                    </a:cubicBezTo>
                    <a:cubicBezTo>
                      <a:pt x="16605" y="21319"/>
                      <a:pt x="16684" y="21307"/>
                      <a:pt x="16753" y="21307"/>
                    </a:cubicBezTo>
                    <a:cubicBezTo>
                      <a:pt x="16814" y="21307"/>
                      <a:pt x="16866" y="21316"/>
                      <a:pt x="16901" y="21351"/>
                    </a:cubicBezTo>
                    <a:cubicBezTo>
                      <a:pt x="16881" y="21398"/>
                      <a:pt x="16859" y="21447"/>
                      <a:pt x="16837" y="21495"/>
                    </a:cubicBezTo>
                    <a:cubicBezTo>
                      <a:pt x="17057" y="21404"/>
                      <a:pt x="17235" y="21270"/>
                      <a:pt x="17379" y="21114"/>
                    </a:cubicBezTo>
                    <a:cubicBezTo>
                      <a:pt x="17632" y="20840"/>
                      <a:pt x="17788" y="20508"/>
                      <a:pt x="17912" y="20238"/>
                    </a:cubicBezTo>
                    <a:cubicBezTo>
                      <a:pt x="17982" y="20089"/>
                      <a:pt x="18046" y="19943"/>
                      <a:pt x="18116" y="19831"/>
                    </a:cubicBezTo>
                    <a:cubicBezTo>
                      <a:pt x="18277" y="19578"/>
                      <a:pt x="18406" y="19308"/>
                      <a:pt x="18535" y="19051"/>
                    </a:cubicBezTo>
                    <a:cubicBezTo>
                      <a:pt x="18793" y="18530"/>
                      <a:pt x="19034" y="18036"/>
                      <a:pt x="19415" y="17832"/>
                    </a:cubicBezTo>
                    <a:cubicBezTo>
                      <a:pt x="21097" y="16930"/>
                      <a:pt x="22296" y="15559"/>
                      <a:pt x="23450" y="14238"/>
                    </a:cubicBezTo>
                    <a:cubicBezTo>
                      <a:pt x="24074" y="13523"/>
                      <a:pt x="24724" y="12782"/>
                      <a:pt x="25427" y="12148"/>
                    </a:cubicBezTo>
                    <a:cubicBezTo>
                      <a:pt x="25787" y="11820"/>
                      <a:pt x="25777" y="11418"/>
                      <a:pt x="25770" y="11175"/>
                    </a:cubicBezTo>
                    <a:cubicBezTo>
                      <a:pt x="25770" y="11128"/>
                      <a:pt x="25765" y="11084"/>
                      <a:pt x="25770" y="11041"/>
                    </a:cubicBezTo>
                    <a:cubicBezTo>
                      <a:pt x="25879" y="9187"/>
                      <a:pt x="26507" y="7990"/>
                      <a:pt x="27748" y="7265"/>
                    </a:cubicBezTo>
                    <a:cubicBezTo>
                      <a:pt x="28044" y="7087"/>
                      <a:pt x="28188" y="6894"/>
                      <a:pt x="28247" y="6705"/>
                    </a:cubicBezTo>
                    <a:cubicBezTo>
                      <a:pt x="28252" y="6690"/>
                      <a:pt x="28247" y="6668"/>
                      <a:pt x="28252" y="6652"/>
                    </a:cubicBezTo>
                    <a:lnTo>
                      <a:pt x="28259" y="6647"/>
                    </a:lnTo>
                    <a:cubicBezTo>
                      <a:pt x="28452" y="6539"/>
                      <a:pt x="28468" y="6281"/>
                      <a:pt x="28328" y="6125"/>
                    </a:cubicBezTo>
                    <a:cubicBezTo>
                      <a:pt x="27969" y="5733"/>
                      <a:pt x="27479" y="5519"/>
                      <a:pt x="27049" y="5202"/>
                    </a:cubicBezTo>
                    <a:cubicBezTo>
                      <a:pt x="26201" y="4573"/>
                      <a:pt x="25373" y="3913"/>
                      <a:pt x="24488" y="3327"/>
                    </a:cubicBezTo>
                    <a:cubicBezTo>
                      <a:pt x="23385" y="2601"/>
                      <a:pt x="22107" y="1490"/>
                      <a:pt x="20866" y="1044"/>
                    </a:cubicBezTo>
                    <a:cubicBezTo>
                      <a:pt x="20831" y="1032"/>
                      <a:pt x="20799" y="1027"/>
                      <a:pt x="20768" y="1027"/>
                    </a:cubicBezTo>
                    <a:cubicBezTo>
                      <a:pt x="20741" y="1027"/>
                      <a:pt x="20717" y="1031"/>
                      <a:pt x="20694" y="1039"/>
                    </a:cubicBezTo>
                    <a:cubicBezTo>
                      <a:pt x="20676" y="1037"/>
                      <a:pt x="20657" y="1036"/>
                      <a:pt x="20637" y="1036"/>
                    </a:cubicBezTo>
                    <a:cubicBezTo>
                      <a:pt x="20323" y="1036"/>
                      <a:pt x="19965" y="1272"/>
                      <a:pt x="19641" y="1312"/>
                    </a:cubicBezTo>
                    <a:cubicBezTo>
                      <a:pt x="19400" y="1361"/>
                      <a:pt x="19163" y="1451"/>
                      <a:pt x="18932" y="1548"/>
                    </a:cubicBezTo>
                    <a:cubicBezTo>
                      <a:pt x="18793" y="1607"/>
                      <a:pt x="18653" y="1667"/>
                      <a:pt x="18513" y="1721"/>
                    </a:cubicBezTo>
                    <a:cubicBezTo>
                      <a:pt x="18421" y="1758"/>
                      <a:pt x="18325" y="1790"/>
                      <a:pt x="18228" y="1823"/>
                    </a:cubicBezTo>
                    <a:cubicBezTo>
                      <a:pt x="18051" y="1877"/>
                      <a:pt x="17868" y="1911"/>
                      <a:pt x="17677" y="1911"/>
                    </a:cubicBezTo>
                    <a:cubicBezTo>
                      <a:pt x="17562" y="1911"/>
                      <a:pt x="17443" y="1899"/>
                      <a:pt x="17320" y="1870"/>
                    </a:cubicBezTo>
                    <a:cubicBezTo>
                      <a:pt x="17186" y="1752"/>
                      <a:pt x="17043" y="1711"/>
                      <a:pt x="16901" y="1711"/>
                    </a:cubicBezTo>
                    <a:cubicBezTo>
                      <a:pt x="16702" y="1711"/>
                      <a:pt x="16503" y="1790"/>
                      <a:pt x="16321" y="1850"/>
                    </a:cubicBezTo>
                    <a:cubicBezTo>
                      <a:pt x="16064" y="1932"/>
                      <a:pt x="15825" y="1975"/>
                      <a:pt x="15603" y="1975"/>
                    </a:cubicBezTo>
                    <a:cubicBezTo>
                      <a:pt x="15362" y="1975"/>
                      <a:pt x="15142" y="1924"/>
                      <a:pt x="14947" y="1818"/>
                    </a:cubicBezTo>
                    <a:lnTo>
                      <a:pt x="14908" y="1818"/>
                    </a:lnTo>
                    <a:cubicBezTo>
                      <a:pt x="14903" y="1806"/>
                      <a:pt x="14903" y="1801"/>
                      <a:pt x="14898" y="1790"/>
                    </a:cubicBezTo>
                    <a:cubicBezTo>
                      <a:pt x="14656" y="1645"/>
                      <a:pt x="14451" y="1409"/>
                      <a:pt x="14290" y="1071"/>
                    </a:cubicBezTo>
                    <a:cubicBezTo>
                      <a:pt x="14290" y="1071"/>
                      <a:pt x="14295" y="1065"/>
                      <a:pt x="14302" y="1065"/>
                    </a:cubicBezTo>
                    <a:cubicBezTo>
                      <a:pt x="14218" y="871"/>
                      <a:pt x="14101" y="746"/>
                      <a:pt x="13923" y="746"/>
                    </a:cubicBezTo>
                    <a:cubicBezTo>
                      <a:pt x="13870" y="746"/>
                      <a:pt x="13812" y="757"/>
                      <a:pt x="13747" y="781"/>
                    </a:cubicBezTo>
                    <a:cubicBezTo>
                      <a:pt x="13754" y="786"/>
                      <a:pt x="13754" y="791"/>
                      <a:pt x="13759" y="802"/>
                    </a:cubicBezTo>
                    <a:lnTo>
                      <a:pt x="13737" y="781"/>
                    </a:lnTo>
                    <a:lnTo>
                      <a:pt x="13747" y="781"/>
                    </a:lnTo>
                    <a:cubicBezTo>
                      <a:pt x="13554" y="479"/>
                      <a:pt x="13345" y="281"/>
                      <a:pt x="13125" y="157"/>
                    </a:cubicBezTo>
                    <a:cubicBezTo>
                      <a:pt x="13001" y="141"/>
                      <a:pt x="12884" y="125"/>
                      <a:pt x="12765" y="114"/>
                    </a:cubicBezTo>
                    <a:cubicBezTo>
                      <a:pt x="12490" y="77"/>
                      <a:pt x="12222" y="45"/>
                      <a:pt x="119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6515750" y="2274000"/>
                <a:ext cx="212275" cy="434800"/>
              </a:xfrm>
              <a:custGeom>
                <a:avLst/>
                <a:gdLst/>
                <a:ahLst/>
                <a:cxnLst/>
                <a:rect l="l" t="t" r="r" b="b"/>
                <a:pathLst>
                  <a:path w="8491" h="17392" extrusionOk="0">
                    <a:moveTo>
                      <a:pt x="1213" y="0"/>
                    </a:moveTo>
                    <a:cubicBezTo>
                      <a:pt x="617" y="0"/>
                      <a:pt x="1" y="488"/>
                      <a:pt x="202" y="1234"/>
                    </a:cubicBezTo>
                    <a:cubicBezTo>
                      <a:pt x="540" y="2491"/>
                      <a:pt x="1110" y="3599"/>
                      <a:pt x="1517" y="4834"/>
                    </a:cubicBezTo>
                    <a:cubicBezTo>
                      <a:pt x="1921" y="6037"/>
                      <a:pt x="1556" y="7552"/>
                      <a:pt x="1872" y="8841"/>
                    </a:cubicBezTo>
                    <a:cubicBezTo>
                      <a:pt x="2189" y="10147"/>
                      <a:pt x="1625" y="11426"/>
                      <a:pt x="1963" y="12758"/>
                    </a:cubicBezTo>
                    <a:cubicBezTo>
                      <a:pt x="2307" y="14107"/>
                      <a:pt x="2060" y="15342"/>
                      <a:pt x="2265" y="16680"/>
                    </a:cubicBezTo>
                    <a:cubicBezTo>
                      <a:pt x="2337" y="17159"/>
                      <a:pt x="2765" y="17392"/>
                      <a:pt x="3197" y="17392"/>
                    </a:cubicBezTo>
                    <a:cubicBezTo>
                      <a:pt x="3468" y="17392"/>
                      <a:pt x="3741" y="17300"/>
                      <a:pt x="3929" y="17120"/>
                    </a:cubicBezTo>
                    <a:cubicBezTo>
                      <a:pt x="6686" y="14466"/>
                      <a:pt x="8405" y="8820"/>
                      <a:pt x="8479" y="5114"/>
                    </a:cubicBezTo>
                    <a:cubicBezTo>
                      <a:pt x="8491" y="4539"/>
                      <a:pt x="7962" y="4114"/>
                      <a:pt x="7442" y="4114"/>
                    </a:cubicBezTo>
                    <a:cubicBezTo>
                      <a:pt x="7203" y="4114"/>
                      <a:pt x="6965" y="4204"/>
                      <a:pt x="6783" y="4410"/>
                    </a:cubicBezTo>
                    <a:cubicBezTo>
                      <a:pt x="6723" y="4416"/>
                      <a:pt x="6664" y="4420"/>
                      <a:pt x="6606" y="4420"/>
                    </a:cubicBezTo>
                    <a:cubicBezTo>
                      <a:pt x="6336" y="4420"/>
                      <a:pt x="6089" y="4349"/>
                      <a:pt x="5863" y="4216"/>
                    </a:cubicBezTo>
                    <a:cubicBezTo>
                      <a:pt x="5783" y="4071"/>
                      <a:pt x="5675" y="3931"/>
                      <a:pt x="5504" y="3819"/>
                    </a:cubicBezTo>
                    <a:cubicBezTo>
                      <a:pt x="5391" y="3748"/>
                      <a:pt x="5278" y="3673"/>
                      <a:pt x="5171" y="3604"/>
                    </a:cubicBezTo>
                    <a:cubicBezTo>
                      <a:pt x="5003" y="3494"/>
                      <a:pt x="4834" y="3447"/>
                      <a:pt x="4671" y="3447"/>
                    </a:cubicBezTo>
                    <a:cubicBezTo>
                      <a:pt x="4547" y="3447"/>
                      <a:pt x="4428" y="3474"/>
                      <a:pt x="4316" y="3523"/>
                    </a:cubicBezTo>
                    <a:cubicBezTo>
                      <a:pt x="4038" y="3373"/>
                      <a:pt x="3753" y="3142"/>
                      <a:pt x="3490" y="2873"/>
                    </a:cubicBezTo>
                    <a:cubicBezTo>
                      <a:pt x="3135" y="2287"/>
                      <a:pt x="2721" y="1718"/>
                      <a:pt x="2265" y="1170"/>
                    </a:cubicBezTo>
                    <a:cubicBezTo>
                      <a:pt x="2216" y="1015"/>
                      <a:pt x="2168" y="864"/>
                      <a:pt x="2124" y="708"/>
                    </a:cubicBezTo>
                    <a:cubicBezTo>
                      <a:pt x="1992" y="214"/>
                      <a:pt x="1607" y="0"/>
                      <a:pt x="12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" name="Google Shape;194;p15"/>
            <p:cNvSpPr/>
            <p:nvPr/>
          </p:nvSpPr>
          <p:spPr>
            <a:xfrm>
              <a:off x="6414867" y="3343011"/>
              <a:ext cx="246494" cy="276221"/>
            </a:xfrm>
            <a:custGeom>
              <a:avLst/>
              <a:gdLst/>
              <a:ahLst/>
              <a:cxnLst/>
              <a:rect l="l" t="t" r="r" b="b"/>
              <a:pathLst>
                <a:path w="10680" h="11968" extrusionOk="0">
                  <a:moveTo>
                    <a:pt x="10597" y="413"/>
                  </a:moveTo>
                  <a:cubicBezTo>
                    <a:pt x="10867" y="953"/>
                    <a:pt x="10311" y="2699"/>
                    <a:pt x="9835" y="3461"/>
                  </a:cubicBezTo>
                  <a:cubicBezTo>
                    <a:pt x="9359" y="4223"/>
                    <a:pt x="7977" y="3906"/>
                    <a:pt x="7739" y="4985"/>
                  </a:cubicBezTo>
                  <a:cubicBezTo>
                    <a:pt x="7501" y="6065"/>
                    <a:pt x="8581" y="8811"/>
                    <a:pt x="8406" y="9938"/>
                  </a:cubicBezTo>
                  <a:cubicBezTo>
                    <a:pt x="8232" y="11065"/>
                    <a:pt x="7533" y="11525"/>
                    <a:pt x="6692" y="11747"/>
                  </a:cubicBezTo>
                  <a:cubicBezTo>
                    <a:pt x="5851" y="11969"/>
                    <a:pt x="4469" y="12239"/>
                    <a:pt x="3358" y="11271"/>
                  </a:cubicBezTo>
                  <a:cubicBezTo>
                    <a:pt x="2247" y="10303"/>
                    <a:pt x="119" y="7477"/>
                    <a:pt x="24" y="5937"/>
                  </a:cubicBezTo>
                  <a:cubicBezTo>
                    <a:pt x="-71" y="4397"/>
                    <a:pt x="1421" y="2985"/>
                    <a:pt x="2786" y="2032"/>
                  </a:cubicBezTo>
                  <a:cubicBezTo>
                    <a:pt x="4151" y="1080"/>
                    <a:pt x="6914" y="492"/>
                    <a:pt x="8216" y="222"/>
                  </a:cubicBezTo>
                  <a:cubicBezTo>
                    <a:pt x="9518" y="-48"/>
                    <a:pt x="10327" y="-127"/>
                    <a:pt x="10597" y="4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5" name="Google Shape;195;p15"/>
            <p:cNvSpPr/>
            <p:nvPr/>
          </p:nvSpPr>
          <p:spPr>
            <a:xfrm>
              <a:off x="7469473" y="3301942"/>
              <a:ext cx="90243" cy="94605"/>
            </a:xfrm>
            <a:custGeom>
              <a:avLst/>
              <a:gdLst/>
              <a:ahLst/>
              <a:cxnLst/>
              <a:rect l="l" t="t" r="r" b="b"/>
              <a:pathLst>
                <a:path w="3910" h="4099" extrusionOk="0">
                  <a:moveTo>
                    <a:pt x="2" y="1240"/>
                  </a:moveTo>
                  <a:cubicBezTo>
                    <a:pt x="50" y="692"/>
                    <a:pt x="995" y="280"/>
                    <a:pt x="1479" y="97"/>
                  </a:cubicBezTo>
                  <a:cubicBezTo>
                    <a:pt x="1963" y="-86"/>
                    <a:pt x="2527" y="25"/>
                    <a:pt x="2908" y="144"/>
                  </a:cubicBezTo>
                  <a:cubicBezTo>
                    <a:pt x="3289" y="263"/>
                    <a:pt x="3606" y="462"/>
                    <a:pt x="3765" y="811"/>
                  </a:cubicBezTo>
                  <a:cubicBezTo>
                    <a:pt x="3924" y="1160"/>
                    <a:pt x="3947" y="1700"/>
                    <a:pt x="3860" y="2240"/>
                  </a:cubicBezTo>
                  <a:cubicBezTo>
                    <a:pt x="3773" y="2780"/>
                    <a:pt x="3686" y="3860"/>
                    <a:pt x="3241" y="4050"/>
                  </a:cubicBezTo>
                  <a:cubicBezTo>
                    <a:pt x="2797" y="4241"/>
                    <a:pt x="1733" y="3851"/>
                    <a:pt x="1193" y="3383"/>
                  </a:cubicBezTo>
                  <a:cubicBezTo>
                    <a:pt x="653" y="2915"/>
                    <a:pt x="-46" y="1788"/>
                    <a:pt x="2" y="12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4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               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</a:t>
            </a:r>
            <a:endParaRPr/>
          </a:p>
        </p:txBody>
      </p:sp>
      <p:sp>
        <p:nvSpPr>
          <p:cNvPr id="1057" name="Google Shape;1057;p24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The most important cities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58" name="Google Shape;1058;p24"/>
          <p:cNvGrpSpPr/>
          <p:nvPr/>
        </p:nvGrpSpPr>
        <p:grpSpPr>
          <a:xfrm>
            <a:off x="4695281" y="2052100"/>
            <a:ext cx="1835700" cy="877800"/>
            <a:chOff x="473700" y="3955750"/>
            <a:chExt cx="1835700" cy="877800"/>
          </a:xfrm>
        </p:grpSpPr>
        <p:sp>
          <p:nvSpPr>
            <p:cNvPr id="1059" name="Google Shape;1059;p24"/>
            <p:cNvSpPr txBox="1"/>
            <p:nvPr/>
          </p:nvSpPr>
          <p:spPr>
            <a:xfrm>
              <a:off x="4737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York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60" name="Google Shape;1060;p24"/>
            <p:cNvSpPr txBox="1"/>
            <p:nvPr/>
          </p:nvSpPr>
          <p:spPr>
            <a:xfrm>
              <a:off x="4737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1" name="Google Shape;1061;p24"/>
          <p:cNvSpPr/>
          <p:nvPr/>
        </p:nvSpPr>
        <p:spPr>
          <a:xfrm flipH="1">
            <a:off x="5326781" y="1476525"/>
            <a:ext cx="572700" cy="572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62" name="Google Shape;1062;p24"/>
          <p:cNvGrpSpPr/>
          <p:nvPr/>
        </p:nvGrpSpPr>
        <p:grpSpPr>
          <a:xfrm>
            <a:off x="6815581" y="2052100"/>
            <a:ext cx="1835700" cy="877800"/>
            <a:chOff x="2594000" y="3955750"/>
            <a:chExt cx="1835700" cy="877800"/>
          </a:xfrm>
        </p:grpSpPr>
        <p:sp>
          <p:nvSpPr>
            <p:cNvPr id="1063" name="Google Shape;1063;p24"/>
            <p:cNvSpPr txBox="1"/>
            <p:nvPr/>
          </p:nvSpPr>
          <p:spPr>
            <a:xfrm>
              <a:off x="25940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Los Angeles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64" name="Google Shape;1064;p24"/>
            <p:cNvSpPr txBox="1"/>
            <p:nvPr/>
          </p:nvSpPr>
          <p:spPr>
            <a:xfrm>
              <a:off x="25940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5" name="Google Shape;1065;p24"/>
          <p:cNvSpPr/>
          <p:nvPr/>
        </p:nvSpPr>
        <p:spPr>
          <a:xfrm flipH="1">
            <a:off x="7447081" y="1476525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66" name="Google Shape;1066;p24"/>
          <p:cNvGrpSpPr/>
          <p:nvPr/>
        </p:nvGrpSpPr>
        <p:grpSpPr>
          <a:xfrm>
            <a:off x="4695281" y="3746200"/>
            <a:ext cx="1835700" cy="877800"/>
            <a:chOff x="4714300" y="3955750"/>
            <a:chExt cx="1835700" cy="877800"/>
          </a:xfrm>
        </p:grpSpPr>
        <p:sp>
          <p:nvSpPr>
            <p:cNvPr id="1067" name="Google Shape;1067;p24"/>
            <p:cNvSpPr txBox="1"/>
            <p:nvPr/>
          </p:nvSpPr>
          <p:spPr>
            <a:xfrm>
              <a:off x="47143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Chicago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68" name="Google Shape;1068;p24"/>
            <p:cNvSpPr txBox="1"/>
            <p:nvPr/>
          </p:nvSpPr>
          <p:spPr>
            <a:xfrm>
              <a:off x="47143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that we all orbit around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9" name="Google Shape;1069;p24"/>
          <p:cNvSpPr/>
          <p:nvPr/>
        </p:nvSpPr>
        <p:spPr>
          <a:xfrm flipH="1">
            <a:off x="5326781" y="3170625"/>
            <a:ext cx="572700" cy="57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70" name="Google Shape;1070;p24"/>
          <p:cNvGrpSpPr/>
          <p:nvPr/>
        </p:nvGrpSpPr>
        <p:grpSpPr>
          <a:xfrm>
            <a:off x="6815581" y="3746200"/>
            <a:ext cx="1835700" cy="877800"/>
            <a:chOff x="6834600" y="3955750"/>
            <a:chExt cx="1835700" cy="877800"/>
          </a:xfrm>
        </p:grpSpPr>
        <p:sp>
          <p:nvSpPr>
            <p:cNvPr id="1071" name="Google Shape;1071;p24"/>
            <p:cNvSpPr txBox="1"/>
            <p:nvPr/>
          </p:nvSpPr>
          <p:spPr>
            <a:xfrm>
              <a:off x="68346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Washington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72" name="Google Shape;1072;p24"/>
            <p:cNvSpPr txBox="1"/>
            <p:nvPr/>
          </p:nvSpPr>
          <p:spPr>
            <a:xfrm>
              <a:off x="68346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3" name="Google Shape;1073;p24"/>
          <p:cNvSpPr/>
          <p:nvPr/>
        </p:nvSpPr>
        <p:spPr>
          <a:xfrm flipH="1">
            <a:off x="7447081" y="3170625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74" name="Google Shape;1074;p24"/>
          <p:cNvSpPr/>
          <p:nvPr/>
        </p:nvSpPr>
        <p:spPr>
          <a:xfrm>
            <a:off x="492719" y="1752750"/>
            <a:ext cx="4150582" cy="2562093"/>
          </a:xfrm>
          <a:custGeom>
            <a:avLst/>
            <a:gdLst/>
            <a:ahLst/>
            <a:cxnLst/>
            <a:rect l="l" t="t" r="r" b="b"/>
            <a:pathLst>
              <a:path w="143247" h="88409" extrusionOk="0">
                <a:moveTo>
                  <a:pt x="12973" y="0"/>
                </a:moveTo>
                <a:lnTo>
                  <a:pt x="12573" y="1028"/>
                </a:lnTo>
                <a:lnTo>
                  <a:pt x="12973" y="1427"/>
                </a:lnTo>
                <a:lnTo>
                  <a:pt x="12782" y="1902"/>
                </a:lnTo>
                <a:lnTo>
                  <a:pt x="12288" y="2777"/>
                </a:lnTo>
                <a:lnTo>
                  <a:pt x="13011" y="3709"/>
                </a:lnTo>
                <a:lnTo>
                  <a:pt x="12649" y="4166"/>
                </a:lnTo>
                <a:lnTo>
                  <a:pt x="12649" y="5402"/>
                </a:lnTo>
                <a:lnTo>
                  <a:pt x="11774" y="6448"/>
                </a:lnTo>
                <a:lnTo>
                  <a:pt x="10481" y="6448"/>
                </a:lnTo>
                <a:lnTo>
                  <a:pt x="10310" y="5041"/>
                </a:lnTo>
                <a:lnTo>
                  <a:pt x="11204" y="4737"/>
                </a:lnTo>
                <a:lnTo>
                  <a:pt x="11869" y="3805"/>
                </a:lnTo>
                <a:lnTo>
                  <a:pt x="11869" y="2739"/>
                </a:lnTo>
                <a:lnTo>
                  <a:pt x="10310" y="2473"/>
                </a:lnTo>
                <a:lnTo>
                  <a:pt x="8864" y="1902"/>
                </a:lnTo>
                <a:lnTo>
                  <a:pt x="8465" y="856"/>
                </a:lnTo>
                <a:lnTo>
                  <a:pt x="7837" y="856"/>
                </a:lnTo>
                <a:lnTo>
                  <a:pt x="7400" y="2055"/>
                </a:lnTo>
                <a:lnTo>
                  <a:pt x="7400" y="2758"/>
                </a:lnTo>
                <a:lnTo>
                  <a:pt x="7837" y="2968"/>
                </a:lnTo>
                <a:lnTo>
                  <a:pt x="7799" y="4014"/>
                </a:lnTo>
                <a:lnTo>
                  <a:pt x="8503" y="4109"/>
                </a:lnTo>
                <a:lnTo>
                  <a:pt x="7761" y="4832"/>
                </a:lnTo>
                <a:lnTo>
                  <a:pt x="7723" y="6258"/>
                </a:lnTo>
                <a:lnTo>
                  <a:pt x="8198" y="7133"/>
                </a:lnTo>
                <a:lnTo>
                  <a:pt x="7419" y="8065"/>
                </a:lnTo>
                <a:lnTo>
                  <a:pt x="7419" y="8845"/>
                </a:lnTo>
                <a:lnTo>
                  <a:pt x="6525" y="11679"/>
                </a:lnTo>
                <a:lnTo>
                  <a:pt x="6125" y="12269"/>
                </a:lnTo>
                <a:lnTo>
                  <a:pt x="5650" y="12954"/>
                </a:lnTo>
                <a:lnTo>
                  <a:pt x="5650" y="14095"/>
                </a:lnTo>
                <a:lnTo>
                  <a:pt x="4489" y="16225"/>
                </a:lnTo>
                <a:lnTo>
                  <a:pt x="2816" y="19230"/>
                </a:lnTo>
                <a:lnTo>
                  <a:pt x="2663" y="22407"/>
                </a:lnTo>
                <a:lnTo>
                  <a:pt x="2207" y="23187"/>
                </a:lnTo>
                <a:lnTo>
                  <a:pt x="2378" y="24423"/>
                </a:lnTo>
                <a:lnTo>
                  <a:pt x="818" y="26934"/>
                </a:lnTo>
                <a:lnTo>
                  <a:pt x="0" y="28075"/>
                </a:lnTo>
                <a:lnTo>
                  <a:pt x="1484" y="29749"/>
                </a:lnTo>
                <a:lnTo>
                  <a:pt x="1180" y="31080"/>
                </a:lnTo>
                <a:lnTo>
                  <a:pt x="1085" y="33173"/>
                </a:lnTo>
                <a:lnTo>
                  <a:pt x="2112" y="34732"/>
                </a:lnTo>
                <a:lnTo>
                  <a:pt x="2017" y="36140"/>
                </a:lnTo>
                <a:lnTo>
                  <a:pt x="2949" y="37167"/>
                </a:lnTo>
                <a:lnTo>
                  <a:pt x="2854" y="39754"/>
                </a:lnTo>
                <a:lnTo>
                  <a:pt x="3862" y="40952"/>
                </a:lnTo>
                <a:lnTo>
                  <a:pt x="3862" y="41618"/>
                </a:lnTo>
                <a:lnTo>
                  <a:pt x="3253" y="42284"/>
                </a:lnTo>
                <a:lnTo>
                  <a:pt x="3253" y="42797"/>
                </a:lnTo>
                <a:lnTo>
                  <a:pt x="3652" y="43159"/>
                </a:lnTo>
                <a:lnTo>
                  <a:pt x="4489" y="45232"/>
                </a:lnTo>
                <a:lnTo>
                  <a:pt x="4699" y="45726"/>
                </a:lnTo>
                <a:lnTo>
                  <a:pt x="5079" y="46658"/>
                </a:lnTo>
                <a:lnTo>
                  <a:pt x="4775" y="47438"/>
                </a:lnTo>
                <a:lnTo>
                  <a:pt x="4984" y="48009"/>
                </a:lnTo>
                <a:lnTo>
                  <a:pt x="5250" y="48484"/>
                </a:lnTo>
                <a:lnTo>
                  <a:pt x="4908" y="49454"/>
                </a:lnTo>
                <a:lnTo>
                  <a:pt x="4813" y="49759"/>
                </a:lnTo>
                <a:lnTo>
                  <a:pt x="5593" y="50386"/>
                </a:lnTo>
                <a:lnTo>
                  <a:pt x="7799" y="50653"/>
                </a:lnTo>
                <a:lnTo>
                  <a:pt x="9492" y="52707"/>
                </a:lnTo>
                <a:lnTo>
                  <a:pt x="10386" y="52954"/>
                </a:lnTo>
                <a:lnTo>
                  <a:pt x="10557" y="53905"/>
                </a:lnTo>
                <a:lnTo>
                  <a:pt x="11603" y="53905"/>
                </a:lnTo>
                <a:lnTo>
                  <a:pt x="11603" y="55237"/>
                </a:lnTo>
                <a:lnTo>
                  <a:pt x="12744" y="55693"/>
                </a:lnTo>
                <a:lnTo>
                  <a:pt x="12839" y="56739"/>
                </a:lnTo>
                <a:lnTo>
                  <a:pt x="13049" y="59136"/>
                </a:lnTo>
                <a:lnTo>
                  <a:pt x="19744" y="59136"/>
                </a:lnTo>
                <a:lnTo>
                  <a:pt x="19744" y="60677"/>
                </a:lnTo>
                <a:lnTo>
                  <a:pt x="25241" y="64005"/>
                </a:lnTo>
                <a:lnTo>
                  <a:pt x="29312" y="66459"/>
                </a:lnTo>
                <a:lnTo>
                  <a:pt x="37662" y="67486"/>
                </a:lnTo>
                <a:lnTo>
                  <a:pt x="38061" y="65679"/>
                </a:lnTo>
                <a:lnTo>
                  <a:pt x="42740" y="66022"/>
                </a:lnTo>
                <a:lnTo>
                  <a:pt x="47077" y="71290"/>
                </a:lnTo>
                <a:lnTo>
                  <a:pt x="47762" y="72108"/>
                </a:lnTo>
                <a:lnTo>
                  <a:pt x="47686" y="73687"/>
                </a:lnTo>
                <a:cubicBezTo>
                  <a:pt x="47686" y="73687"/>
                  <a:pt x="49340" y="76540"/>
                  <a:pt x="51623" y="77111"/>
                </a:cubicBezTo>
                <a:lnTo>
                  <a:pt x="53164" y="75912"/>
                </a:lnTo>
                <a:lnTo>
                  <a:pt x="53164" y="74200"/>
                </a:lnTo>
                <a:lnTo>
                  <a:pt x="55636" y="74296"/>
                </a:lnTo>
                <a:lnTo>
                  <a:pt x="56093" y="74771"/>
                </a:lnTo>
                <a:lnTo>
                  <a:pt x="57538" y="74771"/>
                </a:lnTo>
                <a:cubicBezTo>
                  <a:pt x="57538" y="74771"/>
                  <a:pt x="59041" y="76045"/>
                  <a:pt x="60087" y="78556"/>
                </a:cubicBezTo>
                <a:cubicBezTo>
                  <a:pt x="60106" y="78575"/>
                  <a:pt x="60106" y="78613"/>
                  <a:pt x="60125" y="78651"/>
                </a:cubicBezTo>
                <a:cubicBezTo>
                  <a:pt x="60125" y="78651"/>
                  <a:pt x="61248" y="81752"/>
                  <a:pt x="62693" y="82570"/>
                </a:cubicBezTo>
                <a:cubicBezTo>
                  <a:pt x="62693" y="82570"/>
                  <a:pt x="62978" y="83026"/>
                  <a:pt x="63150" y="84224"/>
                </a:cubicBezTo>
                <a:cubicBezTo>
                  <a:pt x="63150" y="84224"/>
                  <a:pt x="63321" y="84985"/>
                  <a:pt x="63929" y="85803"/>
                </a:cubicBezTo>
                <a:cubicBezTo>
                  <a:pt x="64500" y="86564"/>
                  <a:pt x="65451" y="87382"/>
                  <a:pt x="66973" y="87686"/>
                </a:cubicBezTo>
                <a:lnTo>
                  <a:pt x="69350" y="88409"/>
                </a:lnTo>
                <a:lnTo>
                  <a:pt x="69921" y="87952"/>
                </a:lnTo>
                <a:cubicBezTo>
                  <a:pt x="69921" y="87952"/>
                  <a:pt x="69446" y="86887"/>
                  <a:pt x="69274" y="85784"/>
                </a:cubicBezTo>
                <a:cubicBezTo>
                  <a:pt x="69217" y="85290"/>
                  <a:pt x="69179" y="84795"/>
                  <a:pt x="69312" y="84358"/>
                </a:cubicBezTo>
                <a:lnTo>
                  <a:pt x="69255" y="81790"/>
                </a:lnTo>
                <a:lnTo>
                  <a:pt x="69921" y="81619"/>
                </a:lnTo>
                <a:lnTo>
                  <a:pt x="70454" y="80382"/>
                </a:lnTo>
                <a:lnTo>
                  <a:pt x="71424" y="80287"/>
                </a:lnTo>
                <a:lnTo>
                  <a:pt x="72127" y="79241"/>
                </a:lnTo>
                <a:lnTo>
                  <a:pt x="74087" y="78842"/>
                </a:lnTo>
                <a:lnTo>
                  <a:pt x="74562" y="78518"/>
                </a:lnTo>
                <a:lnTo>
                  <a:pt x="75837" y="77662"/>
                </a:lnTo>
                <a:lnTo>
                  <a:pt x="75837" y="76768"/>
                </a:lnTo>
                <a:lnTo>
                  <a:pt x="80211" y="74828"/>
                </a:lnTo>
                <a:lnTo>
                  <a:pt x="81581" y="74828"/>
                </a:lnTo>
                <a:lnTo>
                  <a:pt x="84814" y="75665"/>
                </a:lnTo>
                <a:lnTo>
                  <a:pt x="85290" y="75342"/>
                </a:lnTo>
                <a:lnTo>
                  <a:pt x="85290" y="74334"/>
                </a:lnTo>
                <a:lnTo>
                  <a:pt x="87610" y="74999"/>
                </a:lnTo>
                <a:lnTo>
                  <a:pt x="88181" y="76958"/>
                </a:lnTo>
                <a:lnTo>
                  <a:pt x="90197" y="76958"/>
                </a:lnTo>
                <a:lnTo>
                  <a:pt x="91396" y="75532"/>
                </a:lnTo>
                <a:lnTo>
                  <a:pt x="93659" y="76578"/>
                </a:lnTo>
                <a:lnTo>
                  <a:pt x="94572" y="76007"/>
                </a:lnTo>
                <a:lnTo>
                  <a:pt x="92917" y="74296"/>
                </a:lnTo>
                <a:lnTo>
                  <a:pt x="93526" y="73478"/>
                </a:lnTo>
                <a:lnTo>
                  <a:pt x="93526" y="72070"/>
                </a:lnTo>
                <a:lnTo>
                  <a:pt x="96816" y="72051"/>
                </a:lnTo>
                <a:lnTo>
                  <a:pt x="97596" y="71347"/>
                </a:lnTo>
                <a:lnTo>
                  <a:pt x="98205" y="72070"/>
                </a:lnTo>
                <a:lnTo>
                  <a:pt x="99346" y="71233"/>
                </a:lnTo>
                <a:lnTo>
                  <a:pt x="99403" y="71195"/>
                </a:lnTo>
                <a:lnTo>
                  <a:pt x="99955" y="71233"/>
                </a:lnTo>
                <a:lnTo>
                  <a:pt x="103588" y="71499"/>
                </a:lnTo>
                <a:lnTo>
                  <a:pt x="104938" y="73516"/>
                </a:lnTo>
                <a:lnTo>
                  <a:pt x="105813" y="73306"/>
                </a:lnTo>
                <a:lnTo>
                  <a:pt x="108077" y="71975"/>
                </a:lnTo>
                <a:lnTo>
                  <a:pt x="109979" y="72108"/>
                </a:lnTo>
                <a:lnTo>
                  <a:pt x="112242" y="74581"/>
                </a:lnTo>
                <a:lnTo>
                  <a:pt x="113003" y="74847"/>
                </a:lnTo>
                <a:lnTo>
                  <a:pt x="113212" y="77130"/>
                </a:lnTo>
                <a:lnTo>
                  <a:pt x="112908" y="78480"/>
                </a:lnTo>
                <a:lnTo>
                  <a:pt x="112870" y="78670"/>
                </a:lnTo>
                <a:lnTo>
                  <a:pt x="113212" y="79336"/>
                </a:lnTo>
                <a:lnTo>
                  <a:pt x="113935" y="79241"/>
                </a:lnTo>
                <a:lnTo>
                  <a:pt x="113935" y="79241"/>
                </a:lnTo>
                <a:lnTo>
                  <a:pt x="113764" y="80173"/>
                </a:lnTo>
                <a:lnTo>
                  <a:pt x="115172" y="81809"/>
                </a:lnTo>
                <a:lnTo>
                  <a:pt x="115875" y="81866"/>
                </a:lnTo>
                <a:lnTo>
                  <a:pt x="115875" y="82703"/>
                </a:lnTo>
                <a:lnTo>
                  <a:pt x="116237" y="83273"/>
                </a:lnTo>
                <a:lnTo>
                  <a:pt x="117074" y="83273"/>
                </a:lnTo>
                <a:lnTo>
                  <a:pt x="117074" y="84757"/>
                </a:lnTo>
                <a:lnTo>
                  <a:pt x="118310" y="84662"/>
                </a:lnTo>
                <a:cubicBezTo>
                  <a:pt x="118310" y="84662"/>
                  <a:pt x="119109" y="85347"/>
                  <a:pt x="119242" y="85689"/>
                </a:cubicBezTo>
                <a:lnTo>
                  <a:pt x="119242" y="85746"/>
                </a:lnTo>
                <a:lnTo>
                  <a:pt x="122495" y="85746"/>
                </a:lnTo>
                <a:lnTo>
                  <a:pt x="122495" y="81352"/>
                </a:lnTo>
                <a:lnTo>
                  <a:pt x="120954" y="78480"/>
                </a:lnTo>
                <a:lnTo>
                  <a:pt x="120155" y="77016"/>
                </a:lnTo>
                <a:lnTo>
                  <a:pt x="119946" y="74999"/>
                </a:lnTo>
                <a:lnTo>
                  <a:pt x="117835" y="73192"/>
                </a:lnTo>
                <a:lnTo>
                  <a:pt x="117835" y="71994"/>
                </a:lnTo>
                <a:lnTo>
                  <a:pt x="116960" y="71233"/>
                </a:lnTo>
                <a:lnTo>
                  <a:pt x="116902" y="71195"/>
                </a:lnTo>
                <a:lnTo>
                  <a:pt x="116541" y="69635"/>
                </a:lnTo>
                <a:lnTo>
                  <a:pt x="115723" y="68551"/>
                </a:lnTo>
                <a:lnTo>
                  <a:pt x="116009" y="63986"/>
                </a:lnTo>
                <a:lnTo>
                  <a:pt x="116028" y="63606"/>
                </a:lnTo>
                <a:lnTo>
                  <a:pt x="117169" y="62978"/>
                </a:lnTo>
                <a:lnTo>
                  <a:pt x="117873" y="61437"/>
                </a:lnTo>
                <a:lnTo>
                  <a:pt x="118767" y="61437"/>
                </a:lnTo>
                <a:lnTo>
                  <a:pt x="120878" y="59174"/>
                </a:lnTo>
                <a:lnTo>
                  <a:pt x="120821" y="58299"/>
                </a:lnTo>
                <a:lnTo>
                  <a:pt x="121772" y="56701"/>
                </a:lnTo>
                <a:lnTo>
                  <a:pt x="122038" y="56283"/>
                </a:lnTo>
                <a:lnTo>
                  <a:pt x="123674" y="55921"/>
                </a:lnTo>
                <a:lnTo>
                  <a:pt x="124701" y="53981"/>
                </a:lnTo>
                <a:lnTo>
                  <a:pt x="124701" y="52612"/>
                </a:lnTo>
                <a:lnTo>
                  <a:pt x="128201" y="52041"/>
                </a:lnTo>
                <a:lnTo>
                  <a:pt x="128657" y="50957"/>
                </a:lnTo>
                <a:lnTo>
                  <a:pt x="128030" y="49854"/>
                </a:lnTo>
                <a:lnTo>
                  <a:pt x="128676" y="49454"/>
                </a:lnTo>
                <a:lnTo>
                  <a:pt x="129057" y="49245"/>
                </a:lnTo>
                <a:lnTo>
                  <a:pt x="129057" y="47914"/>
                </a:lnTo>
                <a:lnTo>
                  <a:pt x="127725" y="46887"/>
                </a:lnTo>
                <a:lnTo>
                  <a:pt x="128486" y="46183"/>
                </a:lnTo>
                <a:lnTo>
                  <a:pt x="128524" y="45726"/>
                </a:lnTo>
                <a:lnTo>
                  <a:pt x="127763" y="45251"/>
                </a:lnTo>
                <a:lnTo>
                  <a:pt x="127992" y="44129"/>
                </a:lnTo>
                <a:lnTo>
                  <a:pt x="127098" y="43748"/>
                </a:lnTo>
                <a:lnTo>
                  <a:pt x="125956" y="43653"/>
                </a:lnTo>
                <a:lnTo>
                  <a:pt x="126280" y="42626"/>
                </a:lnTo>
                <a:lnTo>
                  <a:pt x="126185" y="42150"/>
                </a:lnTo>
                <a:lnTo>
                  <a:pt x="126013" y="41390"/>
                </a:lnTo>
                <a:lnTo>
                  <a:pt x="125253" y="40001"/>
                </a:lnTo>
                <a:lnTo>
                  <a:pt x="124530" y="39640"/>
                </a:lnTo>
                <a:lnTo>
                  <a:pt x="124435" y="37776"/>
                </a:lnTo>
                <a:lnTo>
                  <a:pt x="124035" y="36958"/>
                </a:lnTo>
                <a:lnTo>
                  <a:pt x="125139" y="35817"/>
                </a:lnTo>
                <a:lnTo>
                  <a:pt x="125614" y="36121"/>
                </a:lnTo>
                <a:lnTo>
                  <a:pt x="125291" y="37776"/>
                </a:lnTo>
                <a:lnTo>
                  <a:pt x="125386" y="39107"/>
                </a:lnTo>
                <a:lnTo>
                  <a:pt x="126394" y="39640"/>
                </a:lnTo>
                <a:lnTo>
                  <a:pt x="127060" y="40705"/>
                </a:lnTo>
                <a:lnTo>
                  <a:pt x="126945" y="42188"/>
                </a:lnTo>
                <a:lnTo>
                  <a:pt x="127725" y="42188"/>
                </a:lnTo>
                <a:lnTo>
                  <a:pt x="128505" y="40876"/>
                </a:lnTo>
                <a:lnTo>
                  <a:pt x="128981" y="38860"/>
                </a:lnTo>
                <a:lnTo>
                  <a:pt x="127839" y="37490"/>
                </a:lnTo>
                <a:lnTo>
                  <a:pt x="126869" y="35778"/>
                </a:lnTo>
                <a:lnTo>
                  <a:pt x="126869" y="35778"/>
                </a:lnTo>
                <a:lnTo>
                  <a:pt x="128296" y="35855"/>
                </a:lnTo>
                <a:lnTo>
                  <a:pt x="128429" y="36825"/>
                </a:lnTo>
                <a:lnTo>
                  <a:pt x="129000" y="36920"/>
                </a:lnTo>
                <a:lnTo>
                  <a:pt x="129856" y="34923"/>
                </a:lnTo>
                <a:lnTo>
                  <a:pt x="130502" y="33477"/>
                </a:lnTo>
                <a:lnTo>
                  <a:pt x="130103" y="30833"/>
                </a:lnTo>
                <a:lnTo>
                  <a:pt x="129742" y="30491"/>
                </a:lnTo>
                <a:lnTo>
                  <a:pt x="132024" y="28151"/>
                </a:lnTo>
                <a:lnTo>
                  <a:pt x="133470" y="28151"/>
                </a:lnTo>
                <a:lnTo>
                  <a:pt x="134345" y="27676"/>
                </a:lnTo>
                <a:lnTo>
                  <a:pt x="135676" y="26972"/>
                </a:lnTo>
                <a:lnTo>
                  <a:pt x="135676" y="25774"/>
                </a:lnTo>
                <a:lnTo>
                  <a:pt x="137540" y="25013"/>
                </a:lnTo>
                <a:lnTo>
                  <a:pt x="137749" y="24138"/>
                </a:lnTo>
                <a:lnTo>
                  <a:pt x="135999" y="22026"/>
                </a:lnTo>
                <a:lnTo>
                  <a:pt x="135999" y="19116"/>
                </a:lnTo>
                <a:lnTo>
                  <a:pt x="136399" y="17576"/>
                </a:lnTo>
                <a:lnTo>
                  <a:pt x="138662" y="16472"/>
                </a:lnTo>
                <a:lnTo>
                  <a:pt x="138662" y="15712"/>
                </a:lnTo>
                <a:lnTo>
                  <a:pt x="138396" y="14665"/>
                </a:lnTo>
                <a:lnTo>
                  <a:pt x="139366" y="14152"/>
                </a:lnTo>
                <a:lnTo>
                  <a:pt x="140660" y="14190"/>
                </a:lnTo>
                <a:lnTo>
                  <a:pt x="141782" y="13182"/>
                </a:lnTo>
                <a:lnTo>
                  <a:pt x="143246" y="11850"/>
                </a:lnTo>
                <a:lnTo>
                  <a:pt x="143246" y="10956"/>
                </a:lnTo>
                <a:lnTo>
                  <a:pt x="141325" y="10766"/>
                </a:lnTo>
                <a:lnTo>
                  <a:pt x="141211" y="9625"/>
                </a:lnTo>
                <a:lnTo>
                  <a:pt x="140165" y="9587"/>
                </a:lnTo>
                <a:lnTo>
                  <a:pt x="138986" y="5954"/>
                </a:lnTo>
                <a:lnTo>
                  <a:pt x="134135" y="5954"/>
                </a:lnTo>
                <a:lnTo>
                  <a:pt x="133413" y="9587"/>
                </a:lnTo>
                <a:lnTo>
                  <a:pt x="133926" y="10671"/>
                </a:lnTo>
                <a:lnTo>
                  <a:pt x="133983" y="11603"/>
                </a:lnTo>
                <a:lnTo>
                  <a:pt x="133356" y="11812"/>
                </a:lnTo>
                <a:lnTo>
                  <a:pt x="133317" y="12649"/>
                </a:lnTo>
                <a:lnTo>
                  <a:pt x="133051" y="13182"/>
                </a:lnTo>
                <a:lnTo>
                  <a:pt x="131948" y="13486"/>
                </a:lnTo>
                <a:lnTo>
                  <a:pt x="131510" y="14665"/>
                </a:lnTo>
                <a:lnTo>
                  <a:pt x="124435" y="16320"/>
                </a:lnTo>
                <a:lnTo>
                  <a:pt x="122590" y="17956"/>
                </a:lnTo>
                <a:lnTo>
                  <a:pt x="121924" y="19306"/>
                </a:lnTo>
                <a:lnTo>
                  <a:pt x="119204" y="20448"/>
                </a:lnTo>
                <a:lnTo>
                  <a:pt x="118976" y="20543"/>
                </a:lnTo>
                <a:lnTo>
                  <a:pt x="119242" y="21380"/>
                </a:lnTo>
                <a:lnTo>
                  <a:pt x="117378" y="21285"/>
                </a:lnTo>
                <a:lnTo>
                  <a:pt x="115000" y="22559"/>
                </a:lnTo>
                <a:lnTo>
                  <a:pt x="113593" y="23929"/>
                </a:lnTo>
                <a:lnTo>
                  <a:pt x="113821" y="24937"/>
                </a:lnTo>
                <a:lnTo>
                  <a:pt x="115210" y="24784"/>
                </a:lnTo>
                <a:lnTo>
                  <a:pt x="115533" y="25393"/>
                </a:lnTo>
                <a:lnTo>
                  <a:pt x="115172" y="26116"/>
                </a:lnTo>
                <a:lnTo>
                  <a:pt x="113840" y="26059"/>
                </a:lnTo>
                <a:lnTo>
                  <a:pt x="111938" y="27562"/>
                </a:lnTo>
                <a:lnTo>
                  <a:pt x="109770" y="27409"/>
                </a:lnTo>
                <a:lnTo>
                  <a:pt x="109541" y="27695"/>
                </a:lnTo>
                <a:lnTo>
                  <a:pt x="107449" y="30129"/>
                </a:lnTo>
                <a:lnTo>
                  <a:pt x="105794" y="30034"/>
                </a:lnTo>
                <a:lnTo>
                  <a:pt x="105794" y="29273"/>
                </a:lnTo>
                <a:lnTo>
                  <a:pt x="107259" y="28798"/>
                </a:lnTo>
                <a:lnTo>
                  <a:pt x="107316" y="27695"/>
                </a:lnTo>
                <a:lnTo>
                  <a:pt x="107392" y="26534"/>
                </a:lnTo>
                <a:lnTo>
                  <a:pt x="108800" y="25393"/>
                </a:lnTo>
                <a:lnTo>
                  <a:pt x="108172" y="22825"/>
                </a:lnTo>
                <a:lnTo>
                  <a:pt x="109104" y="21171"/>
                </a:lnTo>
                <a:lnTo>
                  <a:pt x="109009" y="20448"/>
                </a:lnTo>
                <a:lnTo>
                  <a:pt x="108895" y="19497"/>
                </a:lnTo>
                <a:lnTo>
                  <a:pt x="109199" y="19326"/>
                </a:lnTo>
                <a:lnTo>
                  <a:pt x="110207" y="20467"/>
                </a:lnTo>
                <a:lnTo>
                  <a:pt x="112014" y="20467"/>
                </a:lnTo>
                <a:lnTo>
                  <a:pt x="112528" y="19573"/>
                </a:lnTo>
                <a:lnTo>
                  <a:pt x="111120" y="17461"/>
                </a:lnTo>
                <a:lnTo>
                  <a:pt x="109351" y="15693"/>
                </a:lnTo>
                <a:lnTo>
                  <a:pt x="104824" y="15788"/>
                </a:lnTo>
                <a:lnTo>
                  <a:pt x="101838" y="15959"/>
                </a:lnTo>
                <a:lnTo>
                  <a:pt x="101477" y="15179"/>
                </a:lnTo>
                <a:lnTo>
                  <a:pt x="100640" y="14551"/>
                </a:lnTo>
                <a:lnTo>
                  <a:pt x="100640" y="13619"/>
                </a:lnTo>
                <a:lnTo>
                  <a:pt x="99879" y="13581"/>
                </a:lnTo>
                <a:lnTo>
                  <a:pt x="99879" y="13220"/>
                </a:lnTo>
                <a:lnTo>
                  <a:pt x="99860" y="12288"/>
                </a:lnTo>
                <a:lnTo>
                  <a:pt x="99137" y="11812"/>
                </a:lnTo>
                <a:lnTo>
                  <a:pt x="99042" y="10671"/>
                </a:lnTo>
                <a:lnTo>
                  <a:pt x="97958" y="10005"/>
                </a:lnTo>
                <a:lnTo>
                  <a:pt x="97691" y="10728"/>
                </a:lnTo>
                <a:lnTo>
                  <a:pt x="96417" y="10671"/>
                </a:lnTo>
                <a:lnTo>
                  <a:pt x="95124" y="8255"/>
                </a:lnTo>
                <a:lnTo>
                  <a:pt x="94515" y="7856"/>
                </a:lnTo>
                <a:lnTo>
                  <a:pt x="91148" y="7704"/>
                </a:lnTo>
                <a:lnTo>
                  <a:pt x="90806" y="8370"/>
                </a:lnTo>
                <a:lnTo>
                  <a:pt x="90901" y="8845"/>
                </a:lnTo>
                <a:lnTo>
                  <a:pt x="89665" y="10177"/>
                </a:lnTo>
                <a:lnTo>
                  <a:pt x="88733" y="10272"/>
                </a:lnTo>
                <a:lnTo>
                  <a:pt x="87972" y="11470"/>
                </a:lnTo>
                <a:lnTo>
                  <a:pt x="84871" y="10994"/>
                </a:lnTo>
                <a:lnTo>
                  <a:pt x="83483" y="11432"/>
                </a:lnTo>
                <a:lnTo>
                  <a:pt x="81676" y="10823"/>
                </a:lnTo>
                <a:lnTo>
                  <a:pt x="81143" y="9948"/>
                </a:lnTo>
                <a:lnTo>
                  <a:pt x="79298" y="9321"/>
                </a:lnTo>
                <a:lnTo>
                  <a:pt x="78576" y="10100"/>
                </a:lnTo>
                <a:lnTo>
                  <a:pt x="76103" y="9225"/>
                </a:lnTo>
                <a:lnTo>
                  <a:pt x="76103" y="7780"/>
                </a:lnTo>
                <a:lnTo>
                  <a:pt x="74924" y="7057"/>
                </a:lnTo>
                <a:lnTo>
                  <a:pt x="74924" y="8198"/>
                </a:lnTo>
                <a:lnTo>
                  <a:pt x="70663" y="8484"/>
                </a:lnTo>
                <a:lnTo>
                  <a:pt x="69084" y="8579"/>
                </a:lnTo>
                <a:lnTo>
                  <a:pt x="58946" y="8141"/>
                </a:lnTo>
                <a:lnTo>
                  <a:pt x="57957" y="8084"/>
                </a:lnTo>
                <a:lnTo>
                  <a:pt x="56664" y="8008"/>
                </a:lnTo>
                <a:lnTo>
                  <a:pt x="42360" y="6277"/>
                </a:lnTo>
                <a:lnTo>
                  <a:pt x="39564" y="5954"/>
                </a:lnTo>
                <a:lnTo>
                  <a:pt x="39297" y="5916"/>
                </a:lnTo>
                <a:lnTo>
                  <a:pt x="31290" y="4641"/>
                </a:lnTo>
                <a:lnTo>
                  <a:pt x="27790" y="4071"/>
                </a:lnTo>
                <a:lnTo>
                  <a:pt x="27505" y="3995"/>
                </a:lnTo>
                <a:lnTo>
                  <a:pt x="25203" y="3500"/>
                </a:lnTo>
                <a:lnTo>
                  <a:pt x="18451" y="1693"/>
                </a:lnTo>
                <a:lnTo>
                  <a:pt x="1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5" name="Google Shape;1075;p24"/>
          <p:cNvGrpSpPr/>
          <p:nvPr/>
        </p:nvGrpSpPr>
        <p:grpSpPr>
          <a:xfrm>
            <a:off x="7576317" y="3290337"/>
            <a:ext cx="314228" cy="314228"/>
            <a:chOff x="6929200" y="2619075"/>
            <a:chExt cx="457725" cy="457725"/>
          </a:xfrm>
        </p:grpSpPr>
        <p:sp>
          <p:nvSpPr>
            <p:cNvPr id="1076" name="Google Shape;1076;p24"/>
            <p:cNvSpPr/>
            <p:nvPr/>
          </p:nvSpPr>
          <p:spPr>
            <a:xfrm>
              <a:off x="7090850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71447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7251900" y="2861250"/>
              <a:ext cx="53325" cy="53900"/>
            </a:xfrm>
            <a:custGeom>
              <a:avLst/>
              <a:gdLst/>
              <a:ahLst/>
              <a:cxnLst/>
              <a:rect l="l" t="t" r="r" b="b"/>
              <a:pathLst>
                <a:path w="2133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33" y="2156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7010300" y="2861250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56" y="215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71980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7" y="215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7144725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3" y="0"/>
                  </a:moveTo>
                  <a:cubicBezTo>
                    <a:pt x="232" y="23"/>
                    <a:pt x="0" y="278"/>
                    <a:pt x="0" y="580"/>
                  </a:cubicBezTo>
                  <a:lnTo>
                    <a:pt x="0" y="2179"/>
                  </a:lnTo>
                  <a:lnTo>
                    <a:pt x="1066" y="2179"/>
                  </a:lnTo>
                  <a:lnTo>
                    <a:pt x="1066" y="580"/>
                  </a:lnTo>
                  <a:cubicBezTo>
                    <a:pt x="1066" y="278"/>
                    <a:pt x="835" y="23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7036950" y="3022325"/>
              <a:ext cx="27250" cy="54475"/>
            </a:xfrm>
            <a:custGeom>
              <a:avLst/>
              <a:gdLst/>
              <a:ahLst/>
              <a:cxnLst/>
              <a:rect l="l" t="t" r="r" b="b"/>
              <a:pathLst>
                <a:path w="1090" h="2179" extrusionOk="0">
                  <a:moveTo>
                    <a:pt x="557" y="0"/>
                  </a:moveTo>
                  <a:cubicBezTo>
                    <a:pt x="256" y="23"/>
                    <a:pt x="1" y="278"/>
                    <a:pt x="24" y="580"/>
                  </a:cubicBezTo>
                  <a:lnTo>
                    <a:pt x="24" y="2179"/>
                  </a:lnTo>
                  <a:lnTo>
                    <a:pt x="1090" y="2179"/>
                  </a:lnTo>
                  <a:lnTo>
                    <a:pt x="1090" y="580"/>
                  </a:lnTo>
                  <a:cubicBezTo>
                    <a:pt x="1090" y="278"/>
                    <a:pt x="858" y="23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7251900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4" y="0"/>
                  </a:moveTo>
                  <a:cubicBezTo>
                    <a:pt x="233" y="23"/>
                    <a:pt x="1" y="278"/>
                    <a:pt x="1" y="580"/>
                  </a:cubicBezTo>
                  <a:lnTo>
                    <a:pt x="1" y="2179"/>
                  </a:lnTo>
                  <a:lnTo>
                    <a:pt x="1067" y="2179"/>
                  </a:lnTo>
                  <a:lnTo>
                    <a:pt x="1067" y="580"/>
                  </a:lnTo>
                  <a:cubicBezTo>
                    <a:pt x="1067" y="278"/>
                    <a:pt x="835" y="23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6929200" y="2941775"/>
              <a:ext cx="457725" cy="135025"/>
            </a:xfrm>
            <a:custGeom>
              <a:avLst/>
              <a:gdLst/>
              <a:ahLst/>
              <a:cxnLst/>
              <a:rect l="l" t="t" r="r" b="b"/>
              <a:pathLst>
                <a:path w="18309" h="5401" extrusionOk="0">
                  <a:moveTo>
                    <a:pt x="0" y="1"/>
                  </a:moveTo>
                  <a:lnTo>
                    <a:pt x="0" y="1067"/>
                  </a:lnTo>
                  <a:lnTo>
                    <a:pt x="1089" y="1067"/>
                  </a:lnTo>
                  <a:lnTo>
                    <a:pt x="1089" y="5401"/>
                  </a:lnTo>
                  <a:lnTo>
                    <a:pt x="3268" y="5401"/>
                  </a:lnTo>
                  <a:lnTo>
                    <a:pt x="3268" y="3802"/>
                  </a:lnTo>
                  <a:cubicBezTo>
                    <a:pt x="3268" y="2898"/>
                    <a:pt x="3986" y="2179"/>
                    <a:pt x="4867" y="2179"/>
                  </a:cubicBezTo>
                  <a:cubicBezTo>
                    <a:pt x="5748" y="2179"/>
                    <a:pt x="6489" y="2898"/>
                    <a:pt x="6489" y="3802"/>
                  </a:cubicBezTo>
                  <a:lnTo>
                    <a:pt x="6489" y="5401"/>
                  </a:lnTo>
                  <a:lnTo>
                    <a:pt x="7555" y="5401"/>
                  </a:lnTo>
                  <a:lnTo>
                    <a:pt x="7555" y="3802"/>
                  </a:lnTo>
                  <a:cubicBezTo>
                    <a:pt x="7555" y="2898"/>
                    <a:pt x="8274" y="2179"/>
                    <a:pt x="9154" y="2179"/>
                  </a:cubicBezTo>
                  <a:cubicBezTo>
                    <a:pt x="10058" y="2179"/>
                    <a:pt x="10777" y="2898"/>
                    <a:pt x="10777" y="3802"/>
                  </a:cubicBezTo>
                  <a:lnTo>
                    <a:pt x="10777" y="5401"/>
                  </a:lnTo>
                  <a:lnTo>
                    <a:pt x="11843" y="5401"/>
                  </a:lnTo>
                  <a:lnTo>
                    <a:pt x="11843" y="3802"/>
                  </a:lnTo>
                  <a:cubicBezTo>
                    <a:pt x="11843" y="2898"/>
                    <a:pt x="12561" y="2179"/>
                    <a:pt x="13442" y="2179"/>
                  </a:cubicBezTo>
                  <a:cubicBezTo>
                    <a:pt x="14346" y="2179"/>
                    <a:pt x="15064" y="2898"/>
                    <a:pt x="15064" y="3802"/>
                  </a:cubicBezTo>
                  <a:lnTo>
                    <a:pt x="15064" y="5401"/>
                  </a:lnTo>
                  <a:lnTo>
                    <a:pt x="17243" y="5401"/>
                  </a:lnTo>
                  <a:lnTo>
                    <a:pt x="17243" y="1067"/>
                  </a:lnTo>
                  <a:lnTo>
                    <a:pt x="18309" y="1067"/>
                  </a:lnTo>
                  <a:lnTo>
                    <a:pt x="18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6983650" y="2619075"/>
              <a:ext cx="348825" cy="215550"/>
            </a:xfrm>
            <a:custGeom>
              <a:avLst/>
              <a:gdLst/>
              <a:ahLst/>
              <a:cxnLst/>
              <a:rect l="l" t="t" r="r" b="b"/>
              <a:pathLst>
                <a:path w="13953" h="8622" extrusionOk="0">
                  <a:moveTo>
                    <a:pt x="6443" y="0"/>
                  </a:moveTo>
                  <a:lnTo>
                    <a:pt x="6443" y="1206"/>
                  </a:lnTo>
                  <a:cubicBezTo>
                    <a:pt x="5794" y="1437"/>
                    <a:pt x="5354" y="2040"/>
                    <a:pt x="5354" y="2712"/>
                  </a:cubicBezTo>
                  <a:lnTo>
                    <a:pt x="5354" y="3500"/>
                  </a:lnTo>
                  <a:cubicBezTo>
                    <a:pt x="3407" y="4056"/>
                    <a:pt x="1855" y="5586"/>
                    <a:pt x="1298" y="7556"/>
                  </a:cubicBezTo>
                  <a:lnTo>
                    <a:pt x="1" y="7556"/>
                  </a:lnTo>
                  <a:lnTo>
                    <a:pt x="1" y="8622"/>
                  </a:lnTo>
                  <a:lnTo>
                    <a:pt x="13952" y="8622"/>
                  </a:lnTo>
                  <a:lnTo>
                    <a:pt x="13952" y="7556"/>
                  </a:lnTo>
                  <a:lnTo>
                    <a:pt x="12654" y="7556"/>
                  </a:lnTo>
                  <a:cubicBezTo>
                    <a:pt x="12075" y="5586"/>
                    <a:pt x="10545" y="4056"/>
                    <a:pt x="8599" y="3500"/>
                  </a:cubicBezTo>
                  <a:lnTo>
                    <a:pt x="8599" y="2712"/>
                  </a:lnTo>
                  <a:cubicBezTo>
                    <a:pt x="8575" y="2040"/>
                    <a:pt x="8158" y="1437"/>
                    <a:pt x="7509" y="1206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24"/>
          <p:cNvGrpSpPr/>
          <p:nvPr/>
        </p:nvGrpSpPr>
        <p:grpSpPr>
          <a:xfrm>
            <a:off x="5483321" y="1578436"/>
            <a:ext cx="259621" cy="368881"/>
            <a:chOff x="4776800" y="3334600"/>
            <a:chExt cx="322150" cy="457725"/>
          </a:xfrm>
        </p:grpSpPr>
        <p:sp>
          <p:nvSpPr>
            <p:cNvPr id="1087" name="Google Shape;1087;p24"/>
            <p:cNvSpPr/>
            <p:nvPr/>
          </p:nvSpPr>
          <p:spPr>
            <a:xfrm>
              <a:off x="4891525" y="3363000"/>
              <a:ext cx="119375" cy="106625"/>
            </a:xfrm>
            <a:custGeom>
              <a:avLst/>
              <a:gdLst/>
              <a:ahLst/>
              <a:cxnLst/>
              <a:rect l="l" t="t" r="r" b="b"/>
              <a:pathLst>
                <a:path w="4775" h="4265" extrusionOk="0">
                  <a:moveTo>
                    <a:pt x="1854" y="0"/>
                  </a:moveTo>
                  <a:lnTo>
                    <a:pt x="1854" y="1159"/>
                  </a:lnTo>
                  <a:cubicBezTo>
                    <a:pt x="1622" y="1229"/>
                    <a:pt x="1437" y="1344"/>
                    <a:pt x="1275" y="1507"/>
                  </a:cubicBezTo>
                  <a:lnTo>
                    <a:pt x="487" y="1113"/>
                  </a:lnTo>
                  <a:lnTo>
                    <a:pt x="0" y="2063"/>
                  </a:lnTo>
                  <a:lnTo>
                    <a:pt x="788" y="2457"/>
                  </a:lnTo>
                  <a:cubicBezTo>
                    <a:pt x="788" y="2526"/>
                    <a:pt x="765" y="2596"/>
                    <a:pt x="765" y="2665"/>
                  </a:cubicBezTo>
                  <a:cubicBezTo>
                    <a:pt x="765" y="3546"/>
                    <a:pt x="1483" y="4264"/>
                    <a:pt x="2387" y="4264"/>
                  </a:cubicBezTo>
                  <a:cubicBezTo>
                    <a:pt x="3268" y="4264"/>
                    <a:pt x="3986" y="3546"/>
                    <a:pt x="3986" y="2665"/>
                  </a:cubicBezTo>
                  <a:cubicBezTo>
                    <a:pt x="3986" y="2596"/>
                    <a:pt x="3986" y="2526"/>
                    <a:pt x="3963" y="2457"/>
                  </a:cubicBezTo>
                  <a:lnTo>
                    <a:pt x="4774" y="2063"/>
                  </a:lnTo>
                  <a:lnTo>
                    <a:pt x="4287" y="1113"/>
                  </a:lnTo>
                  <a:lnTo>
                    <a:pt x="3500" y="1507"/>
                  </a:lnTo>
                  <a:cubicBezTo>
                    <a:pt x="3337" y="1344"/>
                    <a:pt x="3129" y="1229"/>
                    <a:pt x="2920" y="1159"/>
                  </a:cubicBezTo>
                  <a:lnTo>
                    <a:pt x="2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4776800" y="3334600"/>
              <a:ext cx="53900" cy="81425"/>
            </a:xfrm>
            <a:custGeom>
              <a:avLst/>
              <a:gdLst/>
              <a:ahLst/>
              <a:cxnLst/>
              <a:rect l="l" t="t" r="r" b="b"/>
              <a:pathLst>
                <a:path w="2156" h="3257" extrusionOk="0">
                  <a:moveTo>
                    <a:pt x="1066" y="1"/>
                  </a:moveTo>
                  <a:cubicBezTo>
                    <a:pt x="418" y="951"/>
                    <a:pt x="0" y="1832"/>
                    <a:pt x="0" y="2179"/>
                  </a:cubicBezTo>
                  <a:cubicBezTo>
                    <a:pt x="0" y="2898"/>
                    <a:pt x="539" y="3257"/>
                    <a:pt x="1078" y="3257"/>
                  </a:cubicBezTo>
                  <a:cubicBezTo>
                    <a:pt x="1617" y="3257"/>
                    <a:pt x="2156" y="2898"/>
                    <a:pt x="2156" y="2179"/>
                  </a:cubicBezTo>
                  <a:cubicBezTo>
                    <a:pt x="2156" y="1832"/>
                    <a:pt x="1715" y="95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4776800" y="3436000"/>
              <a:ext cx="53900" cy="140800"/>
            </a:xfrm>
            <a:custGeom>
              <a:avLst/>
              <a:gdLst/>
              <a:ahLst/>
              <a:cxnLst/>
              <a:rect l="l" t="t" r="r" b="b"/>
              <a:pathLst>
                <a:path w="2156" h="5632" extrusionOk="0">
                  <a:moveTo>
                    <a:pt x="70" y="0"/>
                  </a:moveTo>
                  <a:cubicBezTo>
                    <a:pt x="24" y="93"/>
                    <a:pt x="24" y="186"/>
                    <a:pt x="0" y="278"/>
                  </a:cubicBezTo>
                  <a:lnTo>
                    <a:pt x="0" y="3500"/>
                  </a:lnTo>
                  <a:cubicBezTo>
                    <a:pt x="0" y="4682"/>
                    <a:pt x="974" y="5632"/>
                    <a:pt x="2156" y="5632"/>
                  </a:cubicBezTo>
                  <a:lnTo>
                    <a:pt x="2156" y="278"/>
                  </a:lnTo>
                  <a:cubicBezTo>
                    <a:pt x="2156" y="186"/>
                    <a:pt x="2133" y="93"/>
                    <a:pt x="2086" y="0"/>
                  </a:cubicBezTo>
                  <a:cubicBezTo>
                    <a:pt x="1773" y="186"/>
                    <a:pt x="1426" y="278"/>
                    <a:pt x="1078" y="278"/>
                  </a:cubicBezTo>
                  <a:cubicBezTo>
                    <a:pt x="730" y="278"/>
                    <a:pt x="383" y="186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4830675" y="3737850"/>
              <a:ext cx="214400" cy="54475"/>
            </a:xfrm>
            <a:custGeom>
              <a:avLst/>
              <a:gdLst/>
              <a:ahLst/>
              <a:cxnLst/>
              <a:rect l="l" t="t" r="r" b="b"/>
              <a:pathLst>
                <a:path w="8576" h="2179" extrusionOk="0">
                  <a:moveTo>
                    <a:pt x="1067" y="1"/>
                  </a:moveTo>
                  <a:lnTo>
                    <a:pt x="1067" y="1113"/>
                  </a:lnTo>
                  <a:lnTo>
                    <a:pt x="1" y="1113"/>
                  </a:lnTo>
                  <a:lnTo>
                    <a:pt x="1" y="2179"/>
                  </a:lnTo>
                  <a:lnTo>
                    <a:pt x="8576" y="2179"/>
                  </a:lnTo>
                  <a:lnTo>
                    <a:pt x="8576" y="1113"/>
                  </a:lnTo>
                  <a:lnTo>
                    <a:pt x="7509" y="1113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045050" y="3550125"/>
              <a:ext cx="53900" cy="107225"/>
            </a:xfrm>
            <a:custGeom>
              <a:avLst/>
              <a:gdLst/>
              <a:ahLst/>
              <a:cxnLst/>
              <a:rect l="l" t="t" r="r" b="b"/>
              <a:pathLst>
                <a:path w="2156" h="4289" extrusionOk="0">
                  <a:moveTo>
                    <a:pt x="1" y="1"/>
                  </a:moveTo>
                  <a:lnTo>
                    <a:pt x="1" y="4288"/>
                  </a:lnTo>
                  <a:lnTo>
                    <a:pt x="557" y="4288"/>
                  </a:lnTo>
                  <a:cubicBezTo>
                    <a:pt x="1437" y="4288"/>
                    <a:pt x="2156" y="3570"/>
                    <a:pt x="2156" y="2689"/>
                  </a:cubicBezTo>
                  <a:lnTo>
                    <a:pt x="2156" y="1623"/>
                  </a:lnTo>
                  <a:cubicBezTo>
                    <a:pt x="2156" y="719"/>
                    <a:pt x="143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4857325" y="3469600"/>
              <a:ext cx="161100" cy="241625"/>
            </a:xfrm>
            <a:custGeom>
              <a:avLst/>
              <a:gdLst/>
              <a:ahLst/>
              <a:cxnLst/>
              <a:rect l="l" t="t" r="r" b="b"/>
              <a:pathLst>
                <a:path w="6444" h="9665" extrusionOk="0">
                  <a:moveTo>
                    <a:pt x="1" y="0"/>
                  </a:moveTo>
                  <a:lnTo>
                    <a:pt x="1" y="6582"/>
                  </a:lnTo>
                  <a:lnTo>
                    <a:pt x="3477" y="4381"/>
                  </a:lnTo>
                  <a:lnTo>
                    <a:pt x="4033" y="5284"/>
                  </a:lnTo>
                  <a:lnTo>
                    <a:pt x="1" y="7857"/>
                  </a:lnTo>
                  <a:lnTo>
                    <a:pt x="1" y="8714"/>
                  </a:lnTo>
                  <a:lnTo>
                    <a:pt x="3477" y="6513"/>
                  </a:lnTo>
                  <a:lnTo>
                    <a:pt x="4033" y="7440"/>
                  </a:lnTo>
                  <a:lnTo>
                    <a:pt x="534" y="9664"/>
                  </a:lnTo>
                  <a:lnTo>
                    <a:pt x="6443" y="9664"/>
                  </a:lnTo>
                  <a:lnTo>
                    <a:pt x="6443" y="2689"/>
                  </a:lnTo>
                  <a:cubicBezTo>
                    <a:pt x="6420" y="1831"/>
                    <a:pt x="6026" y="1043"/>
                    <a:pt x="5354" y="534"/>
                  </a:cubicBezTo>
                  <a:cubicBezTo>
                    <a:pt x="4874" y="901"/>
                    <a:pt x="4313" y="1077"/>
                    <a:pt x="3757" y="1077"/>
                  </a:cubicBezTo>
                  <a:cubicBezTo>
                    <a:pt x="2946" y="1077"/>
                    <a:pt x="2146" y="702"/>
                    <a:pt x="1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24"/>
          <p:cNvGrpSpPr/>
          <p:nvPr/>
        </p:nvGrpSpPr>
        <p:grpSpPr>
          <a:xfrm>
            <a:off x="5456020" y="3304302"/>
            <a:ext cx="314224" cy="305336"/>
            <a:chOff x="2478950" y="3334550"/>
            <a:chExt cx="471100" cy="457775"/>
          </a:xfrm>
        </p:grpSpPr>
        <p:sp>
          <p:nvSpPr>
            <p:cNvPr id="1094" name="Google Shape;1094;p24"/>
            <p:cNvSpPr/>
            <p:nvPr/>
          </p:nvSpPr>
          <p:spPr>
            <a:xfrm>
              <a:off x="2650475" y="3400650"/>
              <a:ext cx="134450" cy="67825"/>
            </a:xfrm>
            <a:custGeom>
              <a:avLst/>
              <a:gdLst/>
              <a:ahLst/>
              <a:cxnLst/>
              <a:rect l="l" t="t" r="r" b="b"/>
              <a:pathLst>
                <a:path w="5378" h="2713" extrusionOk="0">
                  <a:moveTo>
                    <a:pt x="0" y="1"/>
                  </a:moveTo>
                  <a:lnTo>
                    <a:pt x="0" y="1113"/>
                  </a:lnTo>
                  <a:cubicBezTo>
                    <a:pt x="0" y="2040"/>
                    <a:pt x="1159" y="2712"/>
                    <a:pt x="2689" y="2712"/>
                  </a:cubicBezTo>
                  <a:cubicBezTo>
                    <a:pt x="4195" y="2712"/>
                    <a:pt x="5377" y="2040"/>
                    <a:pt x="5377" y="1113"/>
                  </a:cubicBezTo>
                  <a:lnTo>
                    <a:pt x="5377" y="24"/>
                  </a:lnTo>
                  <a:cubicBezTo>
                    <a:pt x="4599" y="382"/>
                    <a:pt x="3782" y="586"/>
                    <a:pt x="2944" y="586"/>
                  </a:cubicBezTo>
                  <a:cubicBezTo>
                    <a:pt x="2859" y="586"/>
                    <a:pt x="2774" y="584"/>
                    <a:pt x="2689" y="580"/>
                  </a:cubicBezTo>
                  <a:cubicBezTo>
                    <a:pt x="2604" y="584"/>
                    <a:pt x="2519" y="586"/>
                    <a:pt x="2434" y="586"/>
                  </a:cubicBezTo>
                  <a:cubicBezTo>
                    <a:pt x="1593" y="586"/>
                    <a:pt x="758" y="38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650475" y="3334600"/>
              <a:ext cx="133850" cy="53900"/>
            </a:xfrm>
            <a:custGeom>
              <a:avLst/>
              <a:gdLst/>
              <a:ahLst/>
              <a:cxnLst/>
              <a:rect l="l" t="t" r="r" b="b"/>
              <a:pathLst>
                <a:path w="5354" h="2156" extrusionOk="0">
                  <a:moveTo>
                    <a:pt x="2689" y="1"/>
                  </a:moveTo>
                  <a:cubicBezTo>
                    <a:pt x="1206" y="1"/>
                    <a:pt x="0" y="487"/>
                    <a:pt x="0" y="1090"/>
                  </a:cubicBezTo>
                  <a:cubicBezTo>
                    <a:pt x="0" y="1669"/>
                    <a:pt x="1206" y="2156"/>
                    <a:pt x="2689" y="2156"/>
                  </a:cubicBezTo>
                  <a:cubicBezTo>
                    <a:pt x="4172" y="2156"/>
                    <a:pt x="5354" y="1669"/>
                    <a:pt x="5354" y="1090"/>
                  </a:cubicBezTo>
                  <a:cubicBezTo>
                    <a:pt x="5354" y="487"/>
                    <a:pt x="4172" y="1"/>
                    <a:pt x="2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2733900" y="3664850"/>
              <a:ext cx="212650" cy="127475"/>
            </a:xfrm>
            <a:custGeom>
              <a:avLst/>
              <a:gdLst/>
              <a:ahLst/>
              <a:cxnLst/>
              <a:rect l="l" t="t" r="r" b="b"/>
              <a:pathLst>
                <a:path w="8506" h="5099" extrusionOk="0">
                  <a:moveTo>
                    <a:pt x="1345" y="0"/>
                  </a:moveTo>
                  <a:lnTo>
                    <a:pt x="1" y="1854"/>
                  </a:lnTo>
                  <a:lnTo>
                    <a:pt x="2341" y="5099"/>
                  </a:lnTo>
                  <a:lnTo>
                    <a:pt x="6884" y="5099"/>
                  </a:lnTo>
                  <a:cubicBezTo>
                    <a:pt x="7764" y="5099"/>
                    <a:pt x="8506" y="4381"/>
                    <a:pt x="8506" y="3477"/>
                  </a:cubicBezTo>
                  <a:cubicBezTo>
                    <a:pt x="8506" y="2596"/>
                    <a:pt x="7764" y="1878"/>
                    <a:pt x="6884" y="1878"/>
                  </a:cubicBezTo>
                  <a:lnTo>
                    <a:pt x="2712" y="187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2637725" y="3577375"/>
              <a:ext cx="59700" cy="40575"/>
            </a:xfrm>
            <a:custGeom>
              <a:avLst/>
              <a:gdLst/>
              <a:ahLst/>
              <a:cxnLst/>
              <a:rect l="l" t="t" r="r" b="b"/>
              <a:pathLst>
                <a:path w="2388" h="1623" extrusionOk="0">
                  <a:moveTo>
                    <a:pt x="1" y="0"/>
                  </a:moveTo>
                  <a:lnTo>
                    <a:pt x="1183" y="1622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478950" y="3334550"/>
              <a:ext cx="206300" cy="215600"/>
            </a:xfrm>
            <a:custGeom>
              <a:avLst/>
              <a:gdLst/>
              <a:ahLst/>
              <a:cxnLst/>
              <a:rect l="l" t="t" r="r" b="b"/>
              <a:pathLst>
                <a:path w="8252" h="8624" extrusionOk="0">
                  <a:moveTo>
                    <a:pt x="1491" y="0"/>
                  </a:moveTo>
                  <a:cubicBezTo>
                    <a:pt x="726" y="0"/>
                    <a:pt x="0" y="865"/>
                    <a:pt x="581" y="1694"/>
                  </a:cubicBezTo>
                  <a:lnTo>
                    <a:pt x="5587" y="8624"/>
                  </a:lnTo>
                  <a:lnTo>
                    <a:pt x="8252" y="8624"/>
                  </a:lnTo>
                  <a:lnTo>
                    <a:pt x="2342" y="466"/>
                  </a:lnTo>
                  <a:cubicBezTo>
                    <a:pt x="2105" y="137"/>
                    <a:pt x="1795" y="0"/>
                    <a:pt x="1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2488825" y="3630675"/>
              <a:ext cx="269450" cy="161650"/>
            </a:xfrm>
            <a:custGeom>
              <a:avLst/>
              <a:gdLst/>
              <a:ahLst/>
              <a:cxnLst/>
              <a:rect l="l" t="t" r="r" b="b"/>
              <a:pathLst>
                <a:path w="10778" h="6466" extrusionOk="0">
                  <a:moveTo>
                    <a:pt x="8112" y="0"/>
                  </a:moveTo>
                  <a:lnTo>
                    <a:pt x="5794" y="3268"/>
                  </a:lnTo>
                  <a:lnTo>
                    <a:pt x="1600" y="3268"/>
                  </a:lnTo>
                  <a:cubicBezTo>
                    <a:pt x="719" y="3268"/>
                    <a:pt x="1" y="3986"/>
                    <a:pt x="1" y="4867"/>
                  </a:cubicBezTo>
                  <a:cubicBezTo>
                    <a:pt x="1" y="5748"/>
                    <a:pt x="719" y="6466"/>
                    <a:pt x="1600" y="6466"/>
                  </a:cubicBezTo>
                  <a:lnTo>
                    <a:pt x="6142" y="646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2710725" y="3577375"/>
              <a:ext cx="86350" cy="26675"/>
            </a:xfrm>
            <a:custGeom>
              <a:avLst/>
              <a:gdLst/>
              <a:ahLst/>
              <a:cxnLst/>
              <a:rect l="l" t="t" r="r" b="b"/>
              <a:pathLst>
                <a:path w="3454" h="1067" extrusionOk="0">
                  <a:moveTo>
                    <a:pt x="789" y="0"/>
                  </a:moveTo>
                  <a:lnTo>
                    <a:pt x="1" y="1066"/>
                  </a:lnTo>
                  <a:lnTo>
                    <a:pt x="2689" y="1066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2749550" y="3334800"/>
              <a:ext cx="200500" cy="215350"/>
            </a:xfrm>
            <a:custGeom>
              <a:avLst/>
              <a:gdLst/>
              <a:ahLst/>
              <a:cxnLst/>
              <a:rect l="l" t="t" r="r" b="b"/>
              <a:pathLst>
                <a:path w="8020" h="8614" extrusionOk="0">
                  <a:moveTo>
                    <a:pt x="6792" y="1"/>
                  </a:moveTo>
                  <a:cubicBezTo>
                    <a:pt x="6455" y="1"/>
                    <a:pt x="6122" y="159"/>
                    <a:pt x="5910" y="456"/>
                  </a:cubicBezTo>
                  <a:lnTo>
                    <a:pt x="0" y="8614"/>
                  </a:lnTo>
                  <a:lnTo>
                    <a:pt x="2666" y="8614"/>
                  </a:lnTo>
                  <a:lnTo>
                    <a:pt x="7671" y="1684"/>
                  </a:lnTo>
                  <a:cubicBezTo>
                    <a:pt x="8019" y="1198"/>
                    <a:pt x="7903" y="526"/>
                    <a:pt x="7416" y="201"/>
                  </a:cubicBezTo>
                  <a:cubicBezTo>
                    <a:pt x="7227" y="66"/>
                    <a:pt x="7008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4"/>
          <p:cNvGrpSpPr/>
          <p:nvPr/>
        </p:nvGrpSpPr>
        <p:grpSpPr>
          <a:xfrm>
            <a:off x="7603625" y="1630207"/>
            <a:ext cx="259613" cy="265330"/>
            <a:chOff x="4714225" y="4050725"/>
            <a:chExt cx="447300" cy="457150"/>
          </a:xfrm>
        </p:grpSpPr>
        <p:sp>
          <p:nvSpPr>
            <p:cNvPr id="1103" name="Google Shape;1103;p24"/>
            <p:cNvSpPr/>
            <p:nvPr/>
          </p:nvSpPr>
          <p:spPr>
            <a:xfrm>
              <a:off x="4963925" y="4050725"/>
              <a:ext cx="151825" cy="143125"/>
            </a:xfrm>
            <a:custGeom>
              <a:avLst/>
              <a:gdLst/>
              <a:ahLst/>
              <a:cxnLst/>
              <a:rect l="l" t="t" r="r" b="b"/>
              <a:pathLst>
                <a:path w="6073" h="5725" extrusionOk="0">
                  <a:moveTo>
                    <a:pt x="6073" y="0"/>
                  </a:moveTo>
                  <a:lnTo>
                    <a:pt x="3361" y="533"/>
                  </a:lnTo>
                  <a:lnTo>
                    <a:pt x="1" y="5724"/>
                  </a:lnTo>
                  <a:lnTo>
                    <a:pt x="2712" y="5191"/>
                  </a:lnTo>
                  <a:lnTo>
                    <a:pt x="60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4859075" y="4071575"/>
              <a:ext cx="151825" cy="143700"/>
            </a:xfrm>
            <a:custGeom>
              <a:avLst/>
              <a:gdLst/>
              <a:ahLst/>
              <a:cxnLst/>
              <a:rect l="l" t="t" r="r" b="b"/>
              <a:pathLst>
                <a:path w="6073" h="5748" extrusionOk="0">
                  <a:moveTo>
                    <a:pt x="6072" y="0"/>
                  </a:moveTo>
                  <a:lnTo>
                    <a:pt x="3361" y="557"/>
                  </a:lnTo>
                  <a:lnTo>
                    <a:pt x="0" y="5748"/>
                  </a:lnTo>
                  <a:lnTo>
                    <a:pt x="2712" y="5215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4753625" y="4093000"/>
              <a:ext cx="152400" cy="143725"/>
            </a:xfrm>
            <a:custGeom>
              <a:avLst/>
              <a:gdLst/>
              <a:ahLst/>
              <a:cxnLst/>
              <a:rect l="l" t="t" r="r" b="b"/>
              <a:pathLst>
                <a:path w="6096" h="5749" extrusionOk="0">
                  <a:moveTo>
                    <a:pt x="6095" y="1"/>
                  </a:moveTo>
                  <a:lnTo>
                    <a:pt x="3384" y="557"/>
                  </a:lnTo>
                  <a:lnTo>
                    <a:pt x="0" y="5748"/>
                  </a:lnTo>
                  <a:lnTo>
                    <a:pt x="2712" y="5192"/>
                  </a:lnTo>
                  <a:lnTo>
                    <a:pt x="60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4714225" y="4114450"/>
              <a:ext cx="86350" cy="107200"/>
            </a:xfrm>
            <a:custGeom>
              <a:avLst/>
              <a:gdLst/>
              <a:ahLst/>
              <a:cxnLst/>
              <a:rect l="l" t="t" r="r" b="b"/>
              <a:pathLst>
                <a:path w="3454" h="4288" extrusionOk="0">
                  <a:moveTo>
                    <a:pt x="3454" y="0"/>
                  </a:moveTo>
                  <a:lnTo>
                    <a:pt x="0" y="719"/>
                  </a:lnTo>
                  <a:lnTo>
                    <a:pt x="696" y="4288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5068800" y="4065775"/>
              <a:ext cx="86925" cy="107225"/>
            </a:xfrm>
            <a:custGeom>
              <a:avLst/>
              <a:gdLst/>
              <a:ahLst/>
              <a:cxnLst/>
              <a:rect l="l" t="t" r="r" b="b"/>
              <a:pathLst>
                <a:path w="3477" h="4289" extrusionOk="0">
                  <a:moveTo>
                    <a:pt x="2782" y="1"/>
                  </a:moveTo>
                  <a:lnTo>
                    <a:pt x="1" y="4288"/>
                  </a:lnTo>
                  <a:lnTo>
                    <a:pt x="3477" y="357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4885150" y="4238425"/>
              <a:ext cx="150075" cy="79975"/>
            </a:xfrm>
            <a:custGeom>
              <a:avLst/>
              <a:gdLst/>
              <a:ahLst/>
              <a:cxnLst/>
              <a:rect l="l" t="t" r="r" b="b"/>
              <a:pathLst>
                <a:path w="6003" h="3199" extrusionOk="0">
                  <a:moveTo>
                    <a:pt x="3222" y="1"/>
                  </a:moveTo>
                  <a:lnTo>
                    <a:pt x="0" y="3199"/>
                  </a:lnTo>
                  <a:lnTo>
                    <a:pt x="2781" y="319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4992900" y="4238425"/>
              <a:ext cx="149500" cy="79975"/>
            </a:xfrm>
            <a:custGeom>
              <a:avLst/>
              <a:gdLst/>
              <a:ahLst/>
              <a:cxnLst/>
              <a:rect l="l" t="t" r="r" b="b"/>
              <a:pathLst>
                <a:path w="5980" h="3199" extrusionOk="0">
                  <a:moveTo>
                    <a:pt x="3199" y="1"/>
                  </a:moveTo>
                  <a:lnTo>
                    <a:pt x="1" y="3199"/>
                  </a:lnTo>
                  <a:lnTo>
                    <a:pt x="2759" y="3199"/>
                  </a:lnTo>
                  <a:lnTo>
                    <a:pt x="59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4732175" y="4253500"/>
              <a:ext cx="73025" cy="64900"/>
            </a:xfrm>
            <a:custGeom>
              <a:avLst/>
              <a:gdLst/>
              <a:ahLst/>
              <a:cxnLst/>
              <a:rect l="l" t="t" r="r" b="b"/>
              <a:pathLst>
                <a:path w="2921" h="2596" extrusionOk="0">
                  <a:moveTo>
                    <a:pt x="2921" y="0"/>
                  </a:moveTo>
                  <a:lnTo>
                    <a:pt x="1" y="603"/>
                  </a:lnTo>
                  <a:lnTo>
                    <a:pt x="1" y="2596"/>
                  </a:lnTo>
                  <a:lnTo>
                    <a:pt x="325" y="2596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5100100" y="4256975"/>
              <a:ext cx="61425" cy="61425"/>
            </a:xfrm>
            <a:custGeom>
              <a:avLst/>
              <a:gdLst/>
              <a:ahLst/>
              <a:cxnLst/>
              <a:rect l="l" t="t" r="r" b="b"/>
              <a:pathLst>
                <a:path w="2457" h="2457" extrusionOk="0">
                  <a:moveTo>
                    <a:pt x="2457" y="0"/>
                  </a:moveTo>
                  <a:lnTo>
                    <a:pt x="0" y="2457"/>
                  </a:lnTo>
                  <a:lnTo>
                    <a:pt x="2457" y="2457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4777950" y="4238425"/>
              <a:ext cx="150100" cy="79975"/>
            </a:xfrm>
            <a:custGeom>
              <a:avLst/>
              <a:gdLst/>
              <a:ahLst/>
              <a:cxnLst/>
              <a:rect l="l" t="t" r="r" b="b"/>
              <a:pathLst>
                <a:path w="6004" h="3199" extrusionOk="0">
                  <a:moveTo>
                    <a:pt x="4149" y="1"/>
                  </a:moveTo>
                  <a:lnTo>
                    <a:pt x="2990" y="233"/>
                  </a:lnTo>
                  <a:lnTo>
                    <a:pt x="1" y="3199"/>
                  </a:lnTo>
                  <a:lnTo>
                    <a:pt x="2782" y="319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4732175" y="4345625"/>
              <a:ext cx="429350" cy="162250"/>
            </a:xfrm>
            <a:custGeom>
              <a:avLst/>
              <a:gdLst/>
              <a:ahLst/>
              <a:cxnLst/>
              <a:rect l="l" t="t" r="r" b="b"/>
              <a:pathLst>
                <a:path w="17174" h="6490" extrusionOk="0">
                  <a:moveTo>
                    <a:pt x="9665" y="1646"/>
                  </a:moveTo>
                  <a:lnTo>
                    <a:pt x="9665" y="2712"/>
                  </a:lnTo>
                  <a:lnTo>
                    <a:pt x="2156" y="2712"/>
                  </a:lnTo>
                  <a:lnTo>
                    <a:pt x="2156" y="1646"/>
                  </a:lnTo>
                  <a:close/>
                  <a:moveTo>
                    <a:pt x="9665" y="3778"/>
                  </a:moveTo>
                  <a:lnTo>
                    <a:pt x="9665" y="4844"/>
                  </a:lnTo>
                  <a:lnTo>
                    <a:pt x="2156" y="4844"/>
                  </a:lnTo>
                  <a:lnTo>
                    <a:pt x="2156" y="3778"/>
                  </a:lnTo>
                  <a:close/>
                  <a:moveTo>
                    <a:pt x="1" y="0"/>
                  </a:moveTo>
                  <a:lnTo>
                    <a:pt x="1" y="6489"/>
                  </a:lnTo>
                  <a:lnTo>
                    <a:pt x="17174" y="6489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4"/>
          <p:cNvGrpSpPr/>
          <p:nvPr/>
        </p:nvGrpSpPr>
        <p:grpSpPr>
          <a:xfrm>
            <a:off x="3940786" y="1992544"/>
            <a:ext cx="555347" cy="720872"/>
            <a:chOff x="3886217" y="2163994"/>
            <a:chExt cx="555347" cy="720872"/>
          </a:xfrm>
        </p:grpSpPr>
        <p:sp>
          <p:nvSpPr>
            <p:cNvPr id="1115" name="Google Shape;1115;p24"/>
            <p:cNvSpPr/>
            <p:nvPr/>
          </p:nvSpPr>
          <p:spPr>
            <a:xfrm>
              <a:off x="3886217" y="2163994"/>
              <a:ext cx="555347" cy="720872"/>
            </a:xfrm>
            <a:custGeom>
              <a:avLst/>
              <a:gdLst/>
              <a:ahLst/>
              <a:cxnLst/>
              <a:rect l="l" t="t" r="r" b="b"/>
              <a:pathLst>
                <a:path w="2810" h="3648" extrusionOk="0">
                  <a:moveTo>
                    <a:pt x="1365" y="241"/>
                  </a:moveTo>
                  <a:cubicBezTo>
                    <a:pt x="1630" y="241"/>
                    <a:pt x="1899" y="338"/>
                    <a:pt x="2120" y="555"/>
                  </a:cubicBezTo>
                  <a:cubicBezTo>
                    <a:pt x="2810" y="1245"/>
                    <a:pt x="2329" y="2416"/>
                    <a:pt x="1356" y="2416"/>
                  </a:cubicBezTo>
                  <a:cubicBezTo>
                    <a:pt x="764" y="2416"/>
                    <a:pt x="272" y="1935"/>
                    <a:pt x="272" y="1344"/>
                  </a:cubicBezTo>
                  <a:cubicBezTo>
                    <a:pt x="263" y="681"/>
                    <a:pt x="802" y="241"/>
                    <a:pt x="1365" y="241"/>
                  </a:cubicBezTo>
                  <a:close/>
                  <a:moveTo>
                    <a:pt x="1356" y="1"/>
                  </a:moveTo>
                  <a:cubicBezTo>
                    <a:pt x="604" y="1"/>
                    <a:pt x="0" y="604"/>
                    <a:pt x="0" y="1356"/>
                  </a:cubicBezTo>
                  <a:cubicBezTo>
                    <a:pt x="0" y="2391"/>
                    <a:pt x="1183" y="3512"/>
                    <a:pt x="1331" y="3648"/>
                  </a:cubicBezTo>
                  <a:lnTo>
                    <a:pt x="1368" y="3648"/>
                  </a:lnTo>
                  <a:cubicBezTo>
                    <a:pt x="1528" y="3512"/>
                    <a:pt x="2711" y="2453"/>
                    <a:pt x="2711" y="1356"/>
                  </a:cubicBezTo>
                  <a:cubicBezTo>
                    <a:pt x="2711" y="604"/>
                    <a:pt x="2095" y="1"/>
                    <a:pt x="1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936200" y="2202800"/>
              <a:ext cx="435900" cy="43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 sz="18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17" name="Google Shape;1117;p24"/>
          <p:cNvGrpSpPr/>
          <p:nvPr/>
        </p:nvGrpSpPr>
        <p:grpSpPr>
          <a:xfrm>
            <a:off x="673686" y="2659294"/>
            <a:ext cx="555347" cy="720872"/>
            <a:chOff x="466717" y="2449744"/>
            <a:chExt cx="555347" cy="720872"/>
          </a:xfrm>
        </p:grpSpPr>
        <p:sp>
          <p:nvSpPr>
            <p:cNvPr id="1118" name="Google Shape;1118;p24"/>
            <p:cNvSpPr/>
            <p:nvPr/>
          </p:nvSpPr>
          <p:spPr>
            <a:xfrm>
              <a:off x="466717" y="2449744"/>
              <a:ext cx="555347" cy="720872"/>
            </a:xfrm>
            <a:custGeom>
              <a:avLst/>
              <a:gdLst/>
              <a:ahLst/>
              <a:cxnLst/>
              <a:rect l="l" t="t" r="r" b="b"/>
              <a:pathLst>
                <a:path w="2810" h="3648" extrusionOk="0">
                  <a:moveTo>
                    <a:pt x="1365" y="241"/>
                  </a:moveTo>
                  <a:cubicBezTo>
                    <a:pt x="1630" y="241"/>
                    <a:pt x="1899" y="338"/>
                    <a:pt x="2120" y="555"/>
                  </a:cubicBezTo>
                  <a:cubicBezTo>
                    <a:pt x="2810" y="1245"/>
                    <a:pt x="2329" y="2416"/>
                    <a:pt x="1356" y="2416"/>
                  </a:cubicBezTo>
                  <a:cubicBezTo>
                    <a:pt x="764" y="2416"/>
                    <a:pt x="272" y="1935"/>
                    <a:pt x="272" y="1344"/>
                  </a:cubicBezTo>
                  <a:cubicBezTo>
                    <a:pt x="263" y="681"/>
                    <a:pt x="802" y="241"/>
                    <a:pt x="1365" y="241"/>
                  </a:cubicBezTo>
                  <a:close/>
                  <a:moveTo>
                    <a:pt x="1356" y="1"/>
                  </a:moveTo>
                  <a:cubicBezTo>
                    <a:pt x="604" y="1"/>
                    <a:pt x="0" y="604"/>
                    <a:pt x="0" y="1356"/>
                  </a:cubicBezTo>
                  <a:cubicBezTo>
                    <a:pt x="0" y="2391"/>
                    <a:pt x="1183" y="3512"/>
                    <a:pt x="1331" y="3648"/>
                  </a:cubicBezTo>
                  <a:lnTo>
                    <a:pt x="1368" y="3648"/>
                  </a:lnTo>
                  <a:cubicBezTo>
                    <a:pt x="1528" y="3512"/>
                    <a:pt x="2711" y="2453"/>
                    <a:pt x="2711" y="1356"/>
                  </a:cubicBezTo>
                  <a:cubicBezTo>
                    <a:pt x="2711" y="604"/>
                    <a:pt x="2095" y="1"/>
                    <a:pt x="1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519297" y="2494300"/>
              <a:ext cx="435900" cy="43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 sz="18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20" name="Google Shape;1120;p24"/>
          <p:cNvGrpSpPr/>
          <p:nvPr/>
        </p:nvGrpSpPr>
        <p:grpSpPr>
          <a:xfrm>
            <a:off x="3271461" y="1918744"/>
            <a:ext cx="555347" cy="720872"/>
            <a:chOff x="3197842" y="1850869"/>
            <a:chExt cx="555347" cy="720872"/>
          </a:xfrm>
        </p:grpSpPr>
        <p:sp>
          <p:nvSpPr>
            <p:cNvPr id="1121" name="Google Shape;1121;p24"/>
            <p:cNvSpPr/>
            <p:nvPr/>
          </p:nvSpPr>
          <p:spPr>
            <a:xfrm>
              <a:off x="3197842" y="1850869"/>
              <a:ext cx="555347" cy="720872"/>
            </a:xfrm>
            <a:custGeom>
              <a:avLst/>
              <a:gdLst/>
              <a:ahLst/>
              <a:cxnLst/>
              <a:rect l="l" t="t" r="r" b="b"/>
              <a:pathLst>
                <a:path w="2810" h="3648" extrusionOk="0">
                  <a:moveTo>
                    <a:pt x="1365" y="241"/>
                  </a:moveTo>
                  <a:cubicBezTo>
                    <a:pt x="1630" y="241"/>
                    <a:pt x="1899" y="338"/>
                    <a:pt x="2120" y="555"/>
                  </a:cubicBezTo>
                  <a:cubicBezTo>
                    <a:pt x="2810" y="1245"/>
                    <a:pt x="2329" y="2416"/>
                    <a:pt x="1356" y="2416"/>
                  </a:cubicBezTo>
                  <a:cubicBezTo>
                    <a:pt x="764" y="2416"/>
                    <a:pt x="272" y="1935"/>
                    <a:pt x="272" y="1344"/>
                  </a:cubicBezTo>
                  <a:cubicBezTo>
                    <a:pt x="263" y="681"/>
                    <a:pt x="802" y="241"/>
                    <a:pt x="1365" y="241"/>
                  </a:cubicBezTo>
                  <a:close/>
                  <a:moveTo>
                    <a:pt x="1356" y="1"/>
                  </a:moveTo>
                  <a:cubicBezTo>
                    <a:pt x="604" y="1"/>
                    <a:pt x="0" y="604"/>
                    <a:pt x="0" y="1356"/>
                  </a:cubicBezTo>
                  <a:cubicBezTo>
                    <a:pt x="0" y="2391"/>
                    <a:pt x="1183" y="3512"/>
                    <a:pt x="1331" y="3648"/>
                  </a:cubicBezTo>
                  <a:lnTo>
                    <a:pt x="1368" y="3648"/>
                  </a:lnTo>
                  <a:cubicBezTo>
                    <a:pt x="1528" y="3512"/>
                    <a:pt x="2711" y="2453"/>
                    <a:pt x="2711" y="1356"/>
                  </a:cubicBezTo>
                  <a:cubicBezTo>
                    <a:pt x="2711" y="604"/>
                    <a:pt x="2095" y="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251622" y="1895525"/>
              <a:ext cx="435900" cy="43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 sz="18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23" name="Google Shape;1123;p24"/>
          <p:cNvGrpSpPr/>
          <p:nvPr/>
        </p:nvGrpSpPr>
        <p:grpSpPr>
          <a:xfrm>
            <a:off x="3744636" y="2525957"/>
            <a:ext cx="555347" cy="720872"/>
            <a:chOff x="3533767" y="2673357"/>
            <a:chExt cx="555347" cy="720872"/>
          </a:xfrm>
        </p:grpSpPr>
        <p:sp>
          <p:nvSpPr>
            <p:cNvPr id="1124" name="Google Shape;1124;p24"/>
            <p:cNvSpPr/>
            <p:nvPr/>
          </p:nvSpPr>
          <p:spPr>
            <a:xfrm>
              <a:off x="3533767" y="2673357"/>
              <a:ext cx="555347" cy="720872"/>
            </a:xfrm>
            <a:custGeom>
              <a:avLst/>
              <a:gdLst/>
              <a:ahLst/>
              <a:cxnLst/>
              <a:rect l="l" t="t" r="r" b="b"/>
              <a:pathLst>
                <a:path w="2810" h="3648" extrusionOk="0">
                  <a:moveTo>
                    <a:pt x="1365" y="241"/>
                  </a:moveTo>
                  <a:cubicBezTo>
                    <a:pt x="1630" y="241"/>
                    <a:pt x="1899" y="338"/>
                    <a:pt x="2120" y="555"/>
                  </a:cubicBezTo>
                  <a:cubicBezTo>
                    <a:pt x="2810" y="1245"/>
                    <a:pt x="2329" y="2416"/>
                    <a:pt x="1356" y="2416"/>
                  </a:cubicBezTo>
                  <a:cubicBezTo>
                    <a:pt x="764" y="2416"/>
                    <a:pt x="272" y="1935"/>
                    <a:pt x="272" y="1344"/>
                  </a:cubicBezTo>
                  <a:cubicBezTo>
                    <a:pt x="263" y="681"/>
                    <a:pt x="802" y="241"/>
                    <a:pt x="1365" y="241"/>
                  </a:cubicBezTo>
                  <a:close/>
                  <a:moveTo>
                    <a:pt x="1356" y="1"/>
                  </a:moveTo>
                  <a:cubicBezTo>
                    <a:pt x="604" y="1"/>
                    <a:pt x="0" y="604"/>
                    <a:pt x="0" y="1356"/>
                  </a:cubicBezTo>
                  <a:cubicBezTo>
                    <a:pt x="0" y="2391"/>
                    <a:pt x="1183" y="3512"/>
                    <a:pt x="1331" y="3648"/>
                  </a:cubicBezTo>
                  <a:lnTo>
                    <a:pt x="1368" y="3648"/>
                  </a:lnTo>
                  <a:cubicBezTo>
                    <a:pt x="1528" y="3512"/>
                    <a:pt x="2711" y="2453"/>
                    <a:pt x="2711" y="1356"/>
                  </a:cubicBezTo>
                  <a:cubicBezTo>
                    <a:pt x="2711" y="604"/>
                    <a:pt x="2095" y="1"/>
                    <a:pt x="1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583975" y="2713525"/>
              <a:ext cx="435900" cy="43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 sz="18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5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131" name="Google Shape;1131;p25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Data of some states 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1132" name="Google Shape;1132;p25"/>
          <p:cNvGraphicFramePr/>
          <p:nvPr/>
        </p:nvGraphicFramePr>
        <p:xfrm>
          <a:off x="457188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{C491B830-C283-4116-AFB9-CCF82EF7A7D1}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State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Capital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Largest city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Area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Population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Arizona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Phoenix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Phoenix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295,234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7,279,000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Colorado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Denver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Denver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269,837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5,759,000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Georgia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Atlanta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Atlanta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153,909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10,620,000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Illinois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Springfield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Chicago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141.1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12,670,000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Maine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Augusta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Portland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91,646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1,344,000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Oregon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Salem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Portland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254,806 km²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4,218,000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138" name="Google Shape;1138;p26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 time zones 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39" name="Google Shape;1139;p26"/>
          <p:cNvSpPr/>
          <p:nvPr/>
        </p:nvSpPr>
        <p:spPr>
          <a:xfrm>
            <a:off x="6161240" y="4528775"/>
            <a:ext cx="267" cy="944"/>
          </a:xfrm>
          <a:custGeom>
            <a:avLst/>
            <a:gdLst/>
            <a:ahLst/>
            <a:cxnLst/>
            <a:rect l="l" t="t" r="r" b="b"/>
            <a:pathLst>
              <a:path w="17" h="60" extrusionOk="0">
                <a:moveTo>
                  <a:pt x="16" y="1"/>
                </a:moveTo>
                <a:cubicBezTo>
                  <a:pt x="15" y="2"/>
                  <a:pt x="14" y="4"/>
                  <a:pt x="13" y="6"/>
                </a:cubicBezTo>
                <a:lnTo>
                  <a:pt x="13" y="6"/>
                </a:lnTo>
                <a:cubicBezTo>
                  <a:pt x="15" y="5"/>
                  <a:pt x="16" y="3"/>
                  <a:pt x="16" y="1"/>
                </a:cubicBezTo>
                <a:close/>
                <a:moveTo>
                  <a:pt x="13" y="6"/>
                </a:move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2"/>
                  <a:pt x="10" y="13"/>
                </a:cubicBezTo>
                <a:lnTo>
                  <a:pt x="10" y="13"/>
                </a:lnTo>
                <a:cubicBezTo>
                  <a:pt x="11" y="11"/>
                  <a:pt x="12" y="8"/>
                  <a:pt x="13" y="6"/>
                </a:cubicBezTo>
                <a:close/>
                <a:moveTo>
                  <a:pt x="10" y="13"/>
                </a:moveTo>
                <a:lnTo>
                  <a:pt x="10" y="13"/>
                </a:lnTo>
                <a:cubicBezTo>
                  <a:pt x="6" y="27"/>
                  <a:pt x="5" y="43"/>
                  <a:pt x="1" y="60"/>
                </a:cubicBezTo>
                <a:cubicBezTo>
                  <a:pt x="6" y="44"/>
                  <a:pt x="6" y="29"/>
                  <a:pt x="10" y="13"/>
                </a:cubicBez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6"/>
          <p:cNvSpPr/>
          <p:nvPr/>
        </p:nvSpPr>
        <p:spPr>
          <a:xfrm>
            <a:off x="6168349" y="4531905"/>
            <a:ext cx="3963" cy="4655"/>
          </a:xfrm>
          <a:custGeom>
            <a:avLst/>
            <a:gdLst/>
            <a:ahLst/>
            <a:cxnLst/>
            <a:rect l="l" t="t" r="r" b="b"/>
            <a:pathLst>
              <a:path w="252" h="296" extrusionOk="0">
                <a:moveTo>
                  <a:pt x="43" y="0"/>
                </a:moveTo>
                <a:cubicBezTo>
                  <a:pt x="26" y="97"/>
                  <a:pt x="16" y="199"/>
                  <a:pt x="0" y="295"/>
                </a:cubicBezTo>
                <a:cubicBezTo>
                  <a:pt x="85" y="258"/>
                  <a:pt x="166" y="221"/>
                  <a:pt x="251" y="183"/>
                </a:cubicBezTo>
                <a:cubicBezTo>
                  <a:pt x="182" y="124"/>
                  <a:pt x="112" y="59"/>
                  <a:pt x="43" y="0"/>
                </a:cubicBez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6"/>
          <p:cNvSpPr/>
          <p:nvPr/>
        </p:nvSpPr>
        <p:spPr>
          <a:xfrm>
            <a:off x="5112027" y="2764903"/>
            <a:ext cx="2626" cy="2280"/>
          </a:xfrm>
          <a:custGeom>
            <a:avLst/>
            <a:gdLst/>
            <a:ahLst/>
            <a:cxnLst/>
            <a:rect l="l" t="t" r="r" b="b"/>
            <a:pathLst>
              <a:path w="167" h="145" extrusionOk="0">
                <a:moveTo>
                  <a:pt x="87" y="1"/>
                </a:moveTo>
                <a:cubicBezTo>
                  <a:pt x="60" y="38"/>
                  <a:pt x="27" y="70"/>
                  <a:pt x="0" y="108"/>
                </a:cubicBezTo>
                <a:cubicBezTo>
                  <a:pt x="27" y="124"/>
                  <a:pt x="55" y="135"/>
                  <a:pt x="80" y="145"/>
                </a:cubicBezTo>
                <a:cubicBezTo>
                  <a:pt x="107" y="124"/>
                  <a:pt x="134" y="102"/>
                  <a:pt x="167" y="75"/>
                </a:cubicBezTo>
                <a:cubicBezTo>
                  <a:pt x="140" y="48"/>
                  <a:pt x="113" y="28"/>
                  <a:pt x="87" y="1"/>
                </a:cubicBez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6"/>
          <p:cNvSpPr/>
          <p:nvPr/>
        </p:nvSpPr>
        <p:spPr>
          <a:xfrm>
            <a:off x="2485125" y="2002073"/>
            <a:ext cx="267" cy="173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1"/>
                </a:moveTo>
                <a:cubicBezTo>
                  <a:pt x="1" y="1"/>
                  <a:pt x="6" y="6"/>
                  <a:pt x="16" y="11"/>
                </a:cubicBezTo>
                <a:lnTo>
                  <a:pt x="1" y="1"/>
                </a:ln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6"/>
          <p:cNvSpPr/>
          <p:nvPr/>
        </p:nvSpPr>
        <p:spPr>
          <a:xfrm>
            <a:off x="2485125" y="2002073"/>
            <a:ext cx="267" cy="173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1"/>
                </a:moveTo>
                <a:cubicBezTo>
                  <a:pt x="1" y="1"/>
                  <a:pt x="6" y="6"/>
                  <a:pt x="16" y="11"/>
                </a:cubicBezTo>
                <a:lnTo>
                  <a:pt x="1" y="1"/>
                </a:ln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6"/>
          <p:cNvSpPr/>
          <p:nvPr/>
        </p:nvSpPr>
        <p:spPr>
          <a:xfrm>
            <a:off x="5112027" y="2764903"/>
            <a:ext cx="2626" cy="2280"/>
          </a:xfrm>
          <a:custGeom>
            <a:avLst/>
            <a:gdLst/>
            <a:ahLst/>
            <a:cxnLst/>
            <a:rect l="l" t="t" r="r" b="b"/>
            <a:pathLst>
              <a:path w="167" h="145" extrusionOk="0">
                <a:moveTo>
                  <a:pt x="87" y="1"/>
                </a:moveTo>
                <a:cubicBezTo>
                  <a:pt x="60" y="38"/>
                  <a:pt x="27" y="70"/>
                  <a:pt x="0" y="108"/>
                </a:cubicBezTo>
                <a:cubicBezTo>
                  <a:pt x="27" y="124"/>
                  <a:pt x="55" y="135"/>
                  <a:pt x="80" y="145"/>
                </a:cubicBezTo>
                <a:cubicBezTo>
                  <a:pt x="107" y="124"/>
                  <a:pt x="134" y="102"/>
                  <a:pt x="167" y="75"/>
                </a:cubicBezTo>
                <a:cubicBezTo>
                  <a:pt x="140" y="48"/>
                  <a:pt x="113" y="28"/>
                  <a:pt x="87" y="1"/>
                </a:cubicBezTo>
                <a:close/>
              </a:path>
            </a:pathLst>
          </a:custGeom>
          <a:solidFill>
            <a:srgbClr val="A3D9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" name="Google Shape;1145;p26"/>
          <p:cNvGrpSpPr/>
          <p:nvPr/>
        </p:nvGrpSpPr>
        <p:grpSpPr>
          <a:xfrm>
            <a:off x="473700" y="3955750"/>
            <a:ext cx="1835700" cy="877800"/>
            <a:chOff x="473700" y="3955750"/>
            <a:chExt cx="1835700" cy="877800"/>
          </a:xfrm>
        </p:grpSpPr>
        <p:sp>
          <p:nvSpPr>
            <p:cNvPr id="1146" name="Google Shape;1146;p26"/>
            <p:cNvSpPr txBox="1"/>
            <p:nvPr/>
          </p:nvSpPr>
          <p:spPr>
            <a:xfrm>
              <a:off x="4737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Pacific Time 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147" name="Google Shape;1147;p26"/>
            <p:cNvSpPr txBox="1"/>
            <p:nvPr/>
          </p:nvSpPr>
          <p:spPr>
            <a:xfrm>
              <a:off x="4737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8" name="Google Shape;1148;p26"/>
          <p:cNvGrpSpPr/>
          <p:nvPr/>
        </p:nvGrpSpPr>
        <p:grpSpPr>
          <a:xfrm>
            <a:off x="2594000" y="3955750"/>
            <a:ext cx="1835700" cy="877800"/>
            <a:chOff x="2594000" y="3955750"/>
            <a:chExt cx="1835700" cy="877800"/>
          </a:xfrm>
        </p:grpSpPr>
        <p:sp>
          <p:nvSpPr>
            <p:cNvPr id="1149" name="Google Shape;1149;p26"/>
            <p:cNvSpPr txBox="1"/>
            <p:nvPr/>
          </p:nvSpPr>
          <p:spPr>
            <a:xfrm>
              <a:off x="25940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Mountain Time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150" name="Google Shape;1150;p26"/>
            <p:cNvSpPr txBox="1"/>
            <p:nvPr/>
          </p:nvSpPr>
          <p:spPr>
            <a:xfrm>
              <a:off x="25940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1" name="Google Shape;1151;p26"/>
          <p:cNvGrpSpPr/>
          <p:nvPr/>
        </p:nvGrpSpPr>
        <p:grpSpPr>
          <a:xfrm>
            <a:off x="4714300" y="3955750"/>
            <a:ext cx="1835700" cy="877800"/>
            <a:chOff x="4714300" y="3955750"/>
            <a:chExt cx="1835700" cy="877800"/>
          </a:xfrm>
        </p:grpSpPr>
        <p:sp>
          <p:nvSpPr>
            <p:cNvPr id="1152" name="Google Shape;1152;p26"/>
            <p:cNvSpPr txBox="1"/>
            <p:nvPr/>
          </p:nvSpPr>
          <p:spPr>
            <a:xfrm>
              <a:off x="47143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Central Time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153" name="Google Shape;1153;p26"/>
            <p:cNvSpPr txBox="1"/>
            <p:nvPr/>
          </p:nvSpPr>
          <p:spPr>
            <a:xfrm>
              <a:off x="47143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we all orbit around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4" name="Google Shape;1154;p26"/>
          <p:cNvGrpSpPr/>
          <p:nvPr/>
        </p:nvGrpSpPr>
        <p:grpSpPr>
          <a:xfrm>
            <a:off x="6834600" y="3955750"/>
            <a:ext cx="1835700" cy="877800"/>
            <a:chOff x="6834600" y="3955750"/>
            <a:chExt cx="1835700" cy="877800"/>
          </a:xfrm>
        </p:grpSpPr>
        <p:sp>
          <p:nvSpPr>
            <p:cNvPr id="1155" name="Google Shape;1155;p26"/>
            <p:cNvSpPr txBox="1"/>
            <p:nvPr/>
          </p:nvSpPr>
          <p:spPr>
            <a:xfrm>
              <a:off x="6834600" y="3955750"/>
              <a:ext cx="18357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Eastern Time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156" name="Google Shape;1156;p26"/>
            <p:cNvSpPr txBox="1"/>
            <p:nvPr/>
          </p:nvSpPr>
          <p:spPr>
            <a:xfrm>
              <a:off x="6834600" y="4265350"/>
              <a:ext cx="1835700" cy="5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p26"/>
          <p:cNvGrpSpPr/>
          <p:nvPr/>
        </p:nvGrpSpPr>
        <p:grpSpPr>
          <a:xfrm>
            <a:off x="5757868" y="1252903"/>
            <a:ext cx="1862821" cy="2444840"/>
            <a:chOff x="5158299" y="1784594"/>
            <a:chExt cx="1967699" cy="2582487"/>
          </a:xfrm>
        </p:grpSpPr>
        <p:sp>
          <p:nvSpPr>
            <p:cNvPr id="1158" name="Google Shape;1158;p26"/>
            <p:cNvSpPr/>
            <p:nvPr/>
          </p:nvSpPr>
          <p:spPr>
            <a:xfrm>
              <a:off x="5293555" y="2575781"/>
              <a:ext cx="345565" cy="609362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5340863" y="2037649"/>
              <a:ext cx="654909" cy="652613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5822628" y="2564866"/>
              <a:ext cx="362739" cy="403379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6211381" y="2126195"/>
              <a:ext cx="516004" cy="447149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6155690" y="2478019"/>
              <a:ext cx="484155" cy="319268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6599535" y="2483162"/>
              <a:ext cx="273690" cy="313984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5614034" y="3370916"/>
              <a:ext cx="325984" cy="450766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5630501" y="3775522"/>
              <a:ext cx="865469" cy="591558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6707678" y="2329143"/>
              <a:ext cx="202476" cy="1165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6841000" y="2362674"/>
              <a:ext cx="158879" cy="127094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6643368" y="2092145"/>
              <a:ext cx="141972" cy="277480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6751353" y="2052606"/>
              <a:ext cx="155655" cy="303258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6798001" y="1784594"/>
              <a:ext cx="327997" cy="525959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5158299" y="2107605"/>
              <a:ext cx="460973" cy="488968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5922592" y="3074343"/>
              <a:ext cx="765410" cy="331316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5332009" y="3391110"/>
              <a:ext cx="308401" cy="53593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6005398" y="2805749"/>
              <a:ext cx="646605" cy="370854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6283869" y="2731483"/>
              <a:ext cx="400847" cy="194187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6712742" y="2410171"/>
              <a:ext cx="148468" cy="151157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6619305" y="2901749"/>
              <a:ext cx="44635" cy="96221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5436093" y="3162118"/>
              <a:ext cx="695895" cy="240584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5602538" y="2639383"/>
              <a:ext cx="253747" cy="442069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5931887" y="3774358"/>
              <a:ext cx="173" cy="173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5927908" y="366900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5835305" y="3348914"/>
              <a:ext cx="474105" cy="479453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6158741" y="3475850"/>
              <a:ext cx="346" cy="28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6268078" y="3585188"/>
              <a:ext cx="173" cy="94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6041461" y="337961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6217546" y="3530440"/>
              <a:ext cx="346" cy="25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6242726" y="3555699"/>
              <a:ext cx="173" cy="189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6217876" y="353067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6041115" y="3379283"/>
              <a:ext cx="362" cy="346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049419" y="3387635"/>
              <a:ext cx="519" cy="44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162893" y="3479987"/>
              <a:ext cx="425" cy="44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6057849" y="3391865"/>
              <a:ext cx="440" cy="346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6267905" y="3585188"/>
              <a:ext cx="346" cy="94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6272042" y="3597597"/>
              <a:ext cx="362" cy="519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6041115" y="3370995"/>
              <a:ext cx="362" cy="519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6053791" y="3358743"/>
              <a:ext cx="204" cy="94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6146064" y="3467389"/>
              <a:ext cx="440" cy="44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6053791" y="3358507"/>
              <a:ext cx="283" cy="330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6158646" y="3475850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6066232" y="3396096"/>
              <a:ext cx="519" cy="346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6045282" y="3362644"/>
              <a:ext cx="409" cy="44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6448205" y="3379441"/>
              <a:ext cx="440" cy="45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6456572" y="338798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6439760" y="3375304"/>
              <a:ext cx="440" cy="346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6427178" y="3366937"/>
              <a:ext cx="362" cy="283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6112439" y="3316672"/>
              <a:ext cx="283" cy="173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6469249" y="3396253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6397846" y="3345910"/>
              <a:ext cx="283" cy="346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6439760" y="337539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6397846" y="334598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6389400" y="3337448"/>
              <a:ext cx="440" cy="44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6368451" y="3324945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6410444" y="335434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6418795" y="3358507"/>
              <a:ext cx="440" cy="33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6410444" y="3354261"/>
              <a:ext cx="362" cy="44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6427178" y="336693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6456572" y="3387902"/>
              <a:ext cx="362" cy="346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6250841" y="3312363"/>
              <a:ext cx="362" cy="346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6259287" y="3316421"/>
              <a:ext cx="440" cy="42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6250841" y="331236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6368451" y="3324945"/>
              <a:ext cx="362" cy="283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6381033" y="3333312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6099920" y="3324945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5491501" y="2914567"/>
              <a:ext cx="615716" cy="326928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6498816" y="286337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6494680" y="287172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6502953" y="2854488"/>
              <a:ext cx="440" cy="535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6503047" y="285500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6452593" y="2808202"/>
              <a:ext cx="456" cy="362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6494601" y="2871332"/>
              <a:ext cx="362" cy="409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6498816" y="2862950"/>
              <a:ext cx="362" cy="44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6175380" y="3072912"/>
              <a:ext cx="440" cy="36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6360178" y="2871332"/>
              <a:ext cx="330" cy="409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6339119" y="2879684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6250998" y="3043423"/>
              <a:ext cx="362" cy="44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6309725" y="2921755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6414659" y="2820957"/>
              <a:ext cx="440" cy="36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6402061" y="2812606"/>
              <a:ext cx="456" cy="330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6410444" y="2816742"/>
              <a:ext cx="440" cy="44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6397846" y="2808359"/>
              <a:ext cx="440" cy="44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6272042" y="2984696"/>
              <a:ext cx="267" cy="362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6141755" y="3085494"/>
              <a:ext cx="440" cy="36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6137446" y="3081279"/>
              <a:ext cx="519" cy="519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6158568" y="3085494"/>
              <a:ext cx="440" cy="36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6259460" y="3030825"/>
              <a:ext cx="267" cy="44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6267827" y="2988832"/>
              <a:ext cx="346" cy="44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6259365" y="3005661"/>
              <a:ext cx="362" cy="42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6423041" y="2825188"/>
              <a:ext cx="440" cy="346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6431660" y="2791468"/>
              <a:ext cx="252" cy="362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6435875" y="2803987"/>
              <a:ext cx="440" cy="519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6368451" y="2791389"/>
              <a:ext cx="362" cy="44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6423120" y="2787253"/>
              <a:ext cx="519" cy="44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6301279" y="2833461"/>
              <a:ext cx="346" cy="267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6423199" y="2787064"/>
              <a:ext cx="440" cy="629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6637124" y="2913215"/>
              <a:ext cx="362" cy="283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6046619" y="2701743"/>
              <a:ext cx="397638" cy="388422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6034792" y="3300095"/>
              <a:ext cx="447730" cy="338078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6580489" y="2720018"/>
              <a:ext cx="133542" cy="273533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6"/>
          <p:cNvGrpSpPr/>
          <p:nvPr/>
        </p:nvGrpSpPr>
        <p:grpSpPr>
          <a:xfrm>
            <a:off x="1391656" y="1113332"/>
            <a:ext cx="967960" cy="2842368"/>
            <a:chOff x="1391656" y="1113332"/>
            <a:chExt cx="967960" cy="2842368"/>
          </a:xfrm>
        </p:grpSpPr>
        <p:grpSp>
          <p:nvGrpSpPr>
            <p:cNvPr id="1260" name="Google Shape;1260;p26"/>
            <p:cNvGrpSpPr/>
            <p:nvPr/>
          </p:nvGrpSpPr>
          <p:grpSpPr>
            <a:xfrm>
              <a:off x="1542362" y="1113332"/>
              <a:ext cx="817255" cy="1771341"/>
              <a:chOff x="1941802" y="1637164"/>
              <a:chExt cx="863267" cy="1871069"/>
            </a:xfrm>
          </p:grpSpPr>
          <p:sp>
            <p:nvSpPr>
              <p:cNvPr id="1261" name="Google Shape;1261;p26"/>
              <p:cNvSpPr/>
              <p:nvPr/>
            </p:nvSpPr>
            <p:spPr>
              <a:xfrm>
                <a:off x="1941802" y="2332603"/>
                <a:ext cx="691916" cy="1175631"/>
              </a:xfrm>
              <a:custGeom>
                <a:avLst/>
                <a:gdLst/>
                <a:ahLst/>
                <a:cxnLst/>
                <a:rect l="l" t="t" r="r" b="b"/>
                <a:pathLst>
                  <a:path w="43994" h="74750" extrusionOk="0">
                    <a:moveTo>
                      <a:pt x="5002" y="1"/>
                    </a:moveTo>
                    <a:cubicBezTo>
                      <a:pt x="4766" y="23"/>
                      <a:pt x="4567" y="97"/>
                      <a:pt x="4411" y="226"/>
                    </a:cubicBezTo>
                    <a:cubicBezTo>
                      <a:pt x="4384" y="248"/>
                      <a:pt x="4352" y="264"/>
                      <a:pt x="4330" y="291"/>
                    </a:cubicBezTo>
                    <a:cubicBezTo>
                      <a:pt x="3933" y="699"/>
                      <a:pt x="3948" y="1338"/>
                      <a:pt x="3980" y="2622"/>
                    </a:cubicBezTo>
                    <a:lnTo>
                      <a:pt x="3987" y="2762"/>
                    </a:lnTo>
                    <a:cubicBezTo>
                      <a:pt x="4035" y="4658"/>
                      <a:pt x="3218" y="6372"/>
                      <a:pt x="1418" y="8156"/>
                    </a:cubicBezTo>
                    <a:cubicBezTo>
                      <a:pt x="333" y="9230"/>
                      <a:pt x="0" y="10509"/>
                      <a:pt x="377" y="12185"/>
                    </a:cubicBezTo>
                    <a:cubicBezTo>
                      <a:pt x="484" y="12668"/>
                      <a:pt x="714" y="13092"/>
                      <a:pt x="935" y="13501"/>
                    </a:cubicBezTo>
                    <a:cubicBezTo>
                      <a:pt x="967" y="13554"/>
                      <a:pt x="994" y="13603"/>
                      <a:pt x="1021" y="13657"/>
                    </a:cubicBezTo>
                    <a:cubicBezTo>
                      <a:pt x="1091" y="14747"/>
                      <a:pt x="1300" y="15800"/>
                      <a:pt x="1537" y="16853"/>
                    </a:cubicBezTo>
                    <a:cubicBezTo>
                      <a:pt x="1257" y="17590"/>
                      <a:pt x="1155" y="18319"/>
                      <a:pt x="1064" y="19028"/>
                    </a:cubicBezTo>
                    <a:cubicBezTo>
                      <a:pt x="1010" y="19405"/>
                      <a:pt x="967" y="19765"/>
                      <a:pt x="892" y="20119"/>
                    </a:cubicBezTo>
                    <a:cubicBezTo>
                      <a:pt x="494" y="22075"/>
                      <a:pt x="1305" y="23370"/>
                      <a:pt x="2150" y="24379"/>
                    </a:cubicBezTo>
                    <a:cubicBezTo>
                      <a:pt x="2348" y="24616"/>
                      <a:pt x="2514" y="24858"/>
                      <a:pt x="2643" y="25100"/>
                    </a:cubicBezTo>
                    <a:cubicBezTo>
                      <a:pt x="2745" y="25712"/>
                      <a:pt x="2847" y="26330"/>
                      <a:pt x="2955" y="26942"/>
                    </a:cubicBezTo>
                    <a:cubicBezTo>
                      <a:pt x="2933" y="27022"/>
                      <a:pt x="2923" y="27109"/>
                      <a:pt x="2896" y="27189"/>
                    </a:cubicBezTo>
                    <a:cubicBezTo>
                      <a:pt x="2594" y="28167"/>
                      <a:pt x="2912" y="28795"/>
                      <a:pt x="3320" y="29246"/>
                    </a:cubicBezTo>
                    <a:cubicBezTo>
                      <a:pt x="3336" y="29375"/>
                      <a:pt x="3358" y="29499"/>
                      <a:pt x="3374" y="29628"/>
                    </a:cubicBezTo>
                    <a:cubicBezTo>
                      <a:pt x="3519" y="30719"/>
                      <a:pt x="3744" y="31782"/>
                      <a:pt x="3970" y="32841"/>
                    </a:cubicBezTo>
                    <a:cubicBezTo>
                      <a:pt x="3809" y="33781"/>
                      <a:pt x="4019" y="34812"/>
                      <a:pt x="4523" y="35656"/>
                    </a:cubicBezTo>
                    <a:cubicBezTo>
                      <a:pt x="4615" y="36209"/>
                      <a:pt x="4689" y="36768"/>
                      <a:pt x="4738" y="37337"/>
                    </a:cubicBezTo>
                    <a:cubicBezTo>
                      <a:pt x="4813" y="38261"/>
                      <a:pt x="4937" y="39186"/>
                      <a:pt x="5093" y="40099"/>
                    </a:cubicBezTo>
                    <a:cubicBezTo>
                      <a:pt x="4862" y="40823"/>
                      <a:pt x="5018" y="41586"/>
                      <a:pt x="5560" y="42338"/>
                    </a:cubicBezTo>
                    <a:cubicBezTo>
                      <a:pt x="5899" y="43714"/>
                      <a:pt x="6313" y="45073"/>
                      <a:pt x="6796" y="46394"/>
                    </a:cubicBezTo>
                    <a:cubicBezTo>
                      <a:pt x="7672" y="48759"/>
                      <a:pt x="8177" y="51085"/>
                      <a:pt x="9100" y="53175"/>
                    </a:cubicBezTo>
                    <a:cubicBezTo>
                      <a:pt x="9026" y="53352"/>
                      <a:pt x="8951" y="53529"/>
                      <a:pt x="8886" y="53706"/>
                    </a:cubicBezTo>
                    <a:cubicBezTo>
                      <a:pt x="8634" y="54420"/>
                      <a:pt x="8628" y="54916"/>
                      <a:pt x="9353" y="55469"/>
                    </a:cubicBezTo>
                    <a:cubicBezTo>
                      <a:pt x="9928" y="55908"/>
                      <a:pt x="10551" y="56188"/>
                      <a:pt x="11180" y="56419"/>
                    </a:cubicBezTo>
                    <a:cubicBezTo>
                      <a:pt x="11614" y="56892"/>
                      <a:pt x="12103" y="57343"/>
                      <a:pt x="12668" y="57762"/>
                    </a:cubicBezTo>
                    <a:cubicBezTo>
                      <a:pt x="13732" y="58546"/>
                      <a:pt x="14935" y="59106"/>
                      <a:pt x="16112" y="59701"/>
                    </a:cubicBezTo>
                    <a:cubicBezTo>
                      <a:pt x="16616" y="60395"/>
                      <a:pt x="17352" y="60819"/>
                      <a:pt x="18304" y="60975"/>
                    </a:cubicBezTo>
                    <a:cubicBezTo>
                      <a:pt x="18460" y="61088"/>
                      <a:pt x="18614" y="61189"/>
                      <a:pt x="18765" y="61308"/>
                    </a:cubicBezTo>
                    <a:cubicBezTo>
                      <a:pt x="18996" y="61496"/>
                      <a:pt x="19222" y="61700"/>
                      <a:pt x="19452" y="61888"/>
                    </a:cubicBezTo>
                    <a:cubicBezTo>
                      <a:pt x="19662" y="62764"/>
                      <a:pt x="20280" y="63237"/>
                      <a:pt x="20850" y="63656"/>
                    </a:cubicBezTo>
                    <a:cubicBezTo>
                      <a:pt x="21027" y="63790"/>
                      <a:pt x="21215" y="63929"/>
                      <a:pt x="21393" y="64085"/>
                    </a:cubicBezTo>
                    <a:cubicBezTo>
                      <a:pt x="23885" y="66272"/>
                      <a:pt x="24971" y="68915"/>
                      <a:pt x="24610" y="71928"/>
                    </a:cubicBezTo>
                    <a:cubicBezTo>
                      <a:pt x="24567" y="72294"/>
                      <a:pt x="24552" y="72756"/>
                      <a:pt x="24830" y="73100"/>
                    </a:cubicBezTo>
                    <a:cubicBezTo>
                      <a:pt x="25115" y="73455"/>
                      <a:pt x="25566" y="73524"/>
                      <a:pt x="25963" y="73562"/>
                    </a:cubicBezTo>
                    <a:cubicBezTo>
                      <a:pt x="27344" y="73696"/>
                      <a:pt x="28752" y="73852"/>
                      <a:pt x="30116" y="73998"/>
                    </a:cubicBezTo>
                    <a:cubicBezTo>
                      <a:pt x="32727" y="74281"/>
                      <a:pt x="35414" y="74571"/>
                      <a:pt x="38100" y="74749"/>
                    </a:cubicBezTo>
                    <a:cubicBezTo>
                      <a:pt x="38175" y="74556"/>
                      <a:pt x="38288" y="74389"/>
                      <a:pt x="38449" y="74276"/>
                    </a:cubicBezTo>
                    <a:cubicBezTo>
                      <a:pt x="38470" y="74261"/>
                      <a:pt x="38497" y="74249"/>
                      <a:pt x="38524" y="74239"/>
                    </a:cubicBezTo>
                    <a:cubicBezTo>
                      <a:pt x="38846" y="74261"/>
                      <a:pt x="39174" y="74281"/>
                      <a:pt x="39496" y="74298"/>
                    </a:cubicBezTo>
                    <a:cubicBezTo>
                      <a:pt x="39819" y="74147"/>
                      <a:pt x="40056" y="73869"/>
                      <a:pt x="40098" y="73379"/>
                    </a:cubicBezTo>
                    <a:cubicBezTo>
                      <a:pt x="40141" y="72869"/>
                      <a:pt x="40136" y="72374"/>
                      <a:pt x="40066" y="71864"/>
                    </a:cubicBezTo>
                    <a:cubicBezTo>
                      <a:pt x="40012" y="71488"/>
                      <a:pt x="39932" y="71090"/>
                      <a:pt x="39969" y="70710"/>
                    </a:cubicBezTo>
                    <a:cubicBezTo>
                      <a:pt x="40024" y="70242"/>
                      <a:pt x="40195" y="69892"/>
                      <a:pt x="40399" y="69560"/>
                    </a:cubicBezTo>
                    <a:lnTo>
                      <a:pt x="40388" y="69538"/>
                    </a:lnTo>
                    <a:cubicBezTo>
                      <a:pt x="40394" y="69533"/>
                      <a:pt x="40404" y="69533"/>
                      <a:pt x="40410" y="69533"/>
                    </a:cubicBezTo>
                    <a:cubicBezTo>
                      <a:pt x="40577" y="69259"/>
                      <a:pt x="40765" y="68990"/>
                      <a:pt x="40926" y="68667"/>
                    </a:cubicBezTo>
                    <a:cubicBezTo>
                      <a:pt x="41281" y="67963"/>
                      <a:pt x="41313" y="67105"/>
                      <a:pt x="41747" y="66443"/>
                    </a:cubicBezTo>
                    <a:cubicBezTo>
                      <a:pt x="41893" y="66223"/>
                      <a:pt x="42059" y="66046"/>
                      <a:pt x="42241" y="65901"/>
                    </a:cubicBezTo>
                    <a:cubicBezTo>
                      <a:pt x="42248" y="65880"/>
                      <a:pt x="42268" y="65863"/>
                      <a:pt x="42306" y="65843"/>
                    </a:cubicBezTo>
                    <a:cubicBezTo>
                      <a:pt x="42435" y="65746"/>
                      <a:pt x="42575" y="65649"/>
                      <a:pt x="42714" y="65563"/>
                    </a:cubicBezTo>
                    <a:cubicBezTo>
                      <a:pt x="42720" y="65488"/>
                      <a:pt x="42833" y="65461"/>
                      <a:pt x="42918" y="65439"/>
                    </a:cubicBezTo>
                    <a:cubicBezTo>
                      <a:pt x="42918" y="65434"/>
                      <a:pt x="42925" y="65434"/>
                      <a:pt x="42930" y="65429"/>
                    </a:cubicBezTo>
                    <a:cubicBezTo>
                      <a:pt x="43106" y="64998"/>
                      <a:pt x="43698" y="64864"/>
                      <a:pt x="43956" y="64494"/>
                    </a:cubicBezTo>
                    <a:cubicBezTo>
                      <a:pt x="43993" y="64328"/>
                      <a:pt x="43944" y="64150"/>
                      <a:pt x="43756" y="63961"/>
                    </a:cubicBezTo>
                    <a:lnTo>
                      <a:pt x="43563" y="63768"/>
                    </a:lnTo>
                    <a:cubicBezTo>
                      <a:pt x="43391" y="63698"/>
                      <a:pt x="43322" y="63580"/>
                      <a:pt x="43305" y="63334"/>
                    </a:cubicBezTo>
                    <a:cubicBezTo>
                      <a:pt x="43096" y="62640"/>
                      <a:pt x="42655" y="62232"/>
                      <a:pt x="42613" y="61474"/>
                    </a:cubicBezTo>
                    <a:cubicBezTo>
                      <a:pt x="42607" y="61362"/>
                      <a:pt x="42602" y="61249"/>
                      <a:pt x="42591" y="61136"/>
                    </a:cubicBezTo>
                    <a:cubicBezTo>
                      <a:pt x="42473" y="60448"/>
                      <a:pt x="42451" y="59756"/>
                      <a:pt x="42312" y="59079"/>
                    </a:cubicBezTo>
                    <a:cubicBezTo>
                      <a:pt x="42280" y="58906"/>
                      <a:pt x="42236" y="58734"/>
                      <a:pt x="42183" y="58563"/>
                    </a:cubicBezTo>
                    <a:cubicBezTo>
                      <a:pt x="42160" y="58566"/>
                      <a:pt x="42139" y="58568"/>
                      <a:pt x="42120" y="58568"/>
                    </a:cubicBezTo>
                    <a:cubicBezTo>
                      <a:pt x="41923" y="58568"/>
                      <a:pt x="41913" y="58401"/>
                      <a:pt x="41903" y="58236"/>
                    </a:cubicBezTo>
                    <a:cubicBezTo>
                      <a:pt x="41839" y="58031"/>
                      <a:pt x="41764" y="57837"/>
                      <a:pt x="41667" y="57655"/>
                    </a:cubicBezTo>
                    <a:cubicBezTo>
                      <a:pt x="41506" y="57354"/>
                      <a:pt x="41296" y="57075"/>
                      <a:pt x="41028" y="56843"/>
                    </a:cubicBezTo>
                    <a:cubicBezTo>
                      <a:pt x="40813" y="56768"/>
                      <a:pt x="40577" y="56714"/>
                      <a:pt x="40572" y="56419"/>
                    </a:cubicBezTo>
                    <a:cubicBezTo>
                      <a:pt x="40265" y="56242"/>
                      <a:pt x="40125" y="55952"/>
                      <a:pt x="40044" y="55625"/>
                    </a:cubicBezTo>
                    <a:cubicBezTo>
                      <a:pt x="39722" y="55447"/>
                      <a:pt x="39583" y="55157"/>
                      <a:pt x="39508" y="54819"/>
                    </a:cubicBezTo>
                    <a:cubicBezTo>
                      <a:pt x="39185" y="54651"/>
                      <a:pt x="39035" y="54368"/>
                      <a:pt x="38975" y="54018"/>
                    </a:cubicBezTo>
                    <a:cubicBezTo>
                      <a:pt x="38643" y="53857"/>
                      <a:pt x="38492" y="53572"/>
                      <a:pt x="38438" y="53223"/>
                    </a:cubicBezTo>
                    <a:cubicBezTo>
                      <a:pt x="38191" y="53126"/>
                      <a:pt x="38105" y="52938"/>
                      <a:pt x="38169" y="52680"/>
                    </a:cubicBezTo>
                    <a:cubicBezTo>
                      <a:pt x="37756" y="52573"/>
                      <a:pt x="37584" y="52305"/>
                      <a:pt x="37638" y="51879"/>
                    </a:cubicBezTo>
                    <a:cubicBezTo>
                      <a:pt x="37213" y="51782"/>
                      <a:pt x="37052" y="51504"/>
                      <a:pt x="37106" y="51080"/>
                    </a:cubicBezTo>
                    <a:cubicBezTo>
                      <a:pt x="36665" y="50993"/>
                      <a:pt x="36520" y="50708"/>
                      <a:pt x="36568" y="50289"/>
                    </a:cubicBezTo>
                    <a:lnTo>
                      <a:pt x="36568" y="50289"/>
                    </a:lnTo>
                    <a:cubicBezTo>
                      <a:pt x="36548" y="50292"/>
                      <a:pt x="36529" y="50293"/>
                      <a:pt x="36512" y="50293"/>
                    </a:cubicBezTo>
                    <a:cubicBezTo>
                      <a:pt x="36315" y="50293"/>
                      <a:pt x="36305" y="50130"/>
                      <a:pt x="36300" y="49957"/>
                    </a:cubicBezTo>
                    <a:cubicBezTo>
                      <a:pt x="36214" y="49687"/>
                      <a:pt x="36101" y="49436"/>
                      <a:pt x="35956" y="49199"/>
                    </a:cubicBezTo>
                    <a:cubicBezTo>
                      <a:pt x="35816" y="48968"/>
                      <a:pt x="35640" y="48753"/>
                      <a:pt x="35419" y="48571"/>
                    </a:cubicBezTo>
                    <a:cubicBezTo>
                      <a:pt x="35204" y="48490"/>
                      <a:pt x="34973" y="48437"/>
                      <a:pt x="34968" y="48147"/>
                    </a:cubicBezTo>
                    <a:cubicBezTo>
                      <a:pt x="34661" y="47963"/>
                      <a:pt x="34517" y="47679"/>
                      <a:pt x="34436" y="47346"/>
                    </a:cubicBezTo>
                    <a:cubicBezTo>
                      <a:pt x="34118" y="47173"/>
                      <a:pt x="33974" y="46883"/>
                      <a:pt x="33904" y="46545"/>
                    </a:cubicBezTo>
                    <a:cubicBezTo>
                      <a:pt x="33577" y="46374"/>
                      <a:pt x="33426" y="46089"/>
                      <a:pt x="33367" y="45745"/>
                    </a:cubicBezTo>
                    <a:cubicBezTo>
                      <a:pt x="33039" y="45578"/>
                      <a:pt x="32883" y="45293"/>
                      <a:pt x="32836" y="44944"/>
                    </a:cubicBezTo>
                    <a:cubicBezTo>
                      <a:pt x="32583" y="44847"/>
                      <a:pt x="32502" y="44665"/>
                      <a:pt x="32566" y="44408"/>
                    </a:cubicBezTo>
                    <a:cubicBezTo>
                      <a:pt x="32152" y="44299"/>
                      <a:pt x="31976" y="44031"/>
                      <a:pt x="32035" y="43607"/>
                    </a:cubicBezTo>
                    <a:cubicBezTo>
                      <a:pt x="31604" y="43510"/>
                      <a:pt x="31443" y="43230"/>
                      <a:pt x="31497" y="42806"/>
                    </a:cubicBezTo>
                    <a:cubicBezTo>
                      <a:pt x="31056" y="42720"/>
                      <a:pt x="30917" y="42430"/>
                      <a:pt x="30966" y="42011"/>
                    </a:cubicBezTo>
                    <a:lnTo>
                      <a:pt x="30966" y="42011"/>
                    </a:lnTo>
                    <a:cubicBezTo>
                      <a:pt x="30943" y="42014"/>
                      <a:pt x="30923" y="42016"/>
                      <a:pt x="30904" y="42016"/>
                    </a:cubicBezTo>
                    <a:cubicBezTo>
                      <a:pt x="30711" y="42016"/>
                      <a:pt x="30701" y="41850"/>
                      <a:pt x="30691" y="41683"/>
                    </a:cubicBezTo>
                    <a:cubicBezTo>
                      <a:pt x="30573" y="41485"/>
                      <a:pt x="30461" y="41286"/>
                      <a:pt x="30342" y="41088"/>
                    </a:cubicBezTo>
                    <a:cubicBezTo>
                      <a:pt x="30138" y="41001"/>
                      <a:pt x="29902" y="40959"/>
                      <a:pt x="29896" y="40668"/>
                    </a:cubicBezTo>
                    <a:cubicBezTo>
                      <a:pt x="29595" y="40485"/>
                      <a:pt x="29445" y="40200"/>
                      <a:pt x="29365" y="39873"/>
                    </a:cubicBezTo>
                    <a:cubicBezTo>
                      <a:pt x="29053" y="39690"/>
                      <a:pt x="28908" y="39400"/>
                      <a:pt x="28827" y="39067"/>
                    </a:cubicBezTo>
                    <a:cubicBezTo>
                      <a:pt x="28510" y="38896"/>
                      <a:pt x="28365" y="38606"/>
                      <a:pt x="28296" y="38266"/>
                    </a:cubicBezTo>
                    <a:cubicBezTo>
                      <a:pt x="27968" y="38100"/>
                      <a:pt x="27823" y="37815"/>
                      <a:pt x="27763" y="37466"/>
                    </a:cubicBezTo>
                    <a:cubicBezTo>
                      <a:pt x="27431" y="37305"/>
                      <a:pt x="27275" y="37020"/>
                      <a:pt x="27227" y="36672"/>
                    </a:cubicBezTo>
                    <a:cubicBezTo>
                      <a:pt x="26974" y="36575"/>
                      <a:pt x="26893" y="36387"/>
                      <a:pt x="26957" y="36129"/>
                    </a:cubicBezTo>
                    <a:cubicBezTo>
                      <a:pt x="26544" y="36020"/>
                      <a:pt x="26372" y="35752"/>
                      <a:pt x="26426" y="35328"/>
                    </a:cubicBezTo>
                    <a:cubicBezTo>
                      <a:pt x="25996" y="35231"/>
                      <a:pt x="25834" y="34952"/>
                      <a:pt x="25894" y="34527"/>
                    </a:cubicBezTo>
                    <a:cubicBezTo>
                      <a:pt x="25454" y="34441"/>
                      <a:pt x="25308" y="34157"/>
                      <a:pt x="25357" y="33738"/>
                    </a:cubicBezTo>
                    <a:lnTo>
                      <a:pt x="25357" y="33738"/>
                    </a:lnTo>
                    <a:cubicBezTo>
                      <a:pt x="25338" y="33741"/>
                      <a:pt x="25320" y="33742"/>
                      <a:pt x="25303" y="33742"/>
                    </a:cubicBezTo>
                    <a:cubicBezTo>
                      <a:pt x="25103" y="33742"/>
                      <a:pt x="25093" y="33573"/>
                      <a:pt x="25088" y="33404"/>
                    </a:cubicBezTo>
                    <a:cubicBezTo>
                      <a:pt x="25040" y="33270"/>
                      <a:pt x="24991" y="33141"/>
                      <a:pt x="24938" y="33012"/>
                    </a:cubicBezTo>
                    <a:cubicBezTo>
                      <a:pt x="24766" y="32636"/>
                      <a:pt x="24535" y="32298"/>
                      <a:pt x="24213" y="32018"/>
                    </a:cubicBezTo>
                    <a:cubicBezTo>
                      <a:pt x="23992" y="31949"/>
                      <a:pt x="23756" y="31889"/>
                      <a:pt x="23756" y="31594"/>
                    </a:cubicBezTo>
                    <a:cubicBezTo>
                      <a:pt x="23444" y="31418"/>
                      <a:pt x="23305" y="31127"/>
                      <a:pt x="23224" y="30794"/>
                    </a:cubicBezTo>
                    <a:cubicBezTo>
                      <a:pt x="22901" y="30622"/>
                      <a:pt x="22757" y="30332"/>
                      <a:pt x="22687" y="29993"/>
                    </a:cubicBezTo>
                    <a:cubicBezTo>
                      <a:pt x="22365" y="29821"/>
                      <a:pt x="22214" y="29536"/>
                      <a:pt x="22155" y="29194"/>
                    </a:cubicBezTo>
                    <a:cubicBezTo>
                      <a:pt x="21822" y="29026"/>
                      <a:pt x="21671" y="28747"/>
                      <a:pt x="21624" y="28393"/>
                    </a:cubicBezTo>
                    <a:cubicBezTo>
                      <a:pt x="21366" y="28296"/>
                      <a:pt x="21284" y="28113"/>
                      <a:pt x="21349" y="27855"/>
                    </a:cubicBezTo>
                    <a:cubicBezTo>
                      <a:pt x="20935" y="27748"/>
                      <a:pt x="20764" y="27474"/>
                      <a:pt x="20818" y="27049"/>
                    </a:cubicBezTo>
                    <a:cubicBezTo>
                      <a:pt x="20007" y="26641"/>
                      <a:pt x="19990" y="26045"/>
                      <a:pt x="20205" y="25207"/>
                    </a:cubicBezTo>
                    <a:cubicBezTo>
                      <a:pt x="21731" y="19212"/>
                      <a:pt x="23176" y="13194"/>
                      <a:pt x="24718" y="7204"/>
                    </a:cubicBezTo>
                    <a:cubicBezTo>
                      <a:pt x="24830" y="6780"/>
                      <a:pt x="24852" y="6474"/>
                      <a:pt x="24771" y="6244"/>
                    </a:cubicBezTo>
                    <a:cubicBezTo>
                      <a:pt x="24862" y="6071"/>
                      <a:pt x="24981" y="5915"/>
                      <a:pt x="25152" y="5797"/>
                    </a:cubicBezTo>
                    <a:cubicBezTo>
                      <a:pt x="25078" y="5679"/>
                      <a:pt x="24981" y="5577"/>
                      <a:pt x="24862" y="5480"/>
                    </a:cubicBezTo>
                    <a:cubicBezTo>
                      <a:pt x="19437" y="4077"/>
                      <a:pt x="14032" y="2590"/>
                      <a:pt x="8639" y="1064"/>
                    </a:cubicBezTo>
                    <a:cubicBezTo>
                      <a:pt x="7870" y="849"/>
                      <a:pt x="7119" y="549"/>
                      <a:pt x="6340" y="420"/>
                    </a:cubicBezTo>
                    <a:cubicBezTo>
                      <a:pt x="5743" y="323"/>
                      <a:pt x="5314" y="184"/>
                      <a:pt x="50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2257044" y="2421400"/>
                <a:ext cx="548025" cy="840368"/>
              </a:xfrm>
              <a:custGeom>
                <a:avLst/>
                <a:gdLst/>
                <a:ahLst/>
                <a:cxnLst/>
                <a:rect l="l" t="t" r="r" b="b"/>
                <a:pathLst>
                  <a:path w="34845" h="53433" extrusionOk="0">
                    <a:moveTo>
                      <a:pt x="5458" y="1"/>
                    </a:moveTo>
                    <a:cubicBezTo>
                      <a:pt x="5324" y="33"/>
                      <a:pt x="5205" y="87"/>
                      <a:pt x="5108" y="151"/>
                    </a:cubicBezTo>
                    <a:cubicBezTo>
                      <a:pt x="4937" y="269"/>
                      <a:pt x="4818" y="425"/>
                      <a:pt x="4727" y="598"/>
                    </a:cubicBezTo>
                    <a:cubicBezTo>
                      <a:pt x="4808" y="828"/>
                      <a:pt x="4786" y="1134"/>
                      <a:pt x="4674" y="1558"/>
                    </a:cubicBezTo>
                    <a:cubicBezTo>
                      <a:pt x="3132" y="7548"/>
                      <a:pt x="1687" y="13566"/>
                      <a:pt x="161" y="19561"/>
                    </a:cubicBezTo>
                    <a:cubicBezTo>
                      <a:pt x="43" y="20034"/>
                      <a:pt x="0" y="20431"/>
                      <a:pt x="129" y="20759"/>
                    </a:cubicBezTo>
                    <a:cubicBezTo>
                      <a:pt x="134" y="20786"/>
                      <a:pt x="129" y="20801"/>
                      <a:pt x="139" y="20828"/>
                    </a:cubicBezTo>
                    <a:cubicBezTo>
                      <a:pt x="1875" y="25830"/>
                      <a:pt x="5604" y="30719"/>
                      <a:pt x="8659" y="35011"/>
                    </a:cubicBezTo>
                    <a:cubicBezTo>
                      <a:pt x="10422" y="37488"/>
                      <a:pt x="12539" y="39696"/>
                      <a:pt x="14381" y="42114"/>
                    </a:cubicBezTo>
                    <a:cubicBezTo>
                      <a:pt x="16035" y="44279"/>
                      <a:pt x="17255" y="46706"/>
                      <a:pt x="19045" y="48780"/>
                    </a:cubicBezTo>
                    <a:cubicBezTo>
                      <a:pt x="19055" y="48796"/>
                      <a:pt x="19071" y="48801"/>
                      <a:pt x="19087" y="48812"/>
                    </a:cubicBezTo>
                    <a:cubicBezTo>
                      <a:pt x="19174" y="48957"/>
                      <a:pt x="19291" y="49086"/>
                      <a:pt x="19464" y="49173"/>
                    </a:cubicBezTo>
                    <a:cubicBezTo>
                      <a:pt x="19539" y="49511"/>
                      <a:pt x="19678" y="49801"/>
                      <a:pt x="20000" y="49979"/>
                    </a:cubicBezTo>
                    <a:cubicBezTo>
                      <a:pt x="20081" y="50306"/>
                      <a:pt x="20221" y="50596"/>
                      <a:pt x="20528" y="50773"/>
                    </a:cubicBezTo>
                    <a:cubicBezTo>
                      <a:pt x="20533" y="51068"/>
                      <a:pt x="20769" y="51122"/>
                      <a:pt x="20984" y="51197"/>
                    </a:cubicBezTo>
                    <a:cubicBezTo>
                      <a:pt x="21252" y="51429"/>
                      <a:pt x="21462" y="51708"/>
                      <a:pt x="21623" y="52009"/>
                    </a:cubicBezTo>
                    <a:cubicBezTo>
                      <a:pt x="21720" y="52191"/>
                      <a:pt x="21795" y="52385"/>
                      <a:pt x="21859" y="52590"/>
                    </a:cubicBezTo>
                    <a:cubicBezTo>
                      <a:pt x="21869" y="52755"/>
                      <a:pt x="21879" y="52922"/>
                      <a:pt x="22076" y="52922"/>
                    </a:cubicBezTo>
                    <a:cubicBezTo>
                      <a:pt x="22095" y="52922"/>
                      <a:pt x="22116" y="52920"/>
                      <a:pt x="22139" y="52917"/>
                    </a:cubicBezTo>
                    <a:cubicBezTo>
                      <a:pt x="22192" y="53088"/>
                      <a:pt x="22236" y="53260"/>
                      <a:pt x="22268" y="53433"/>
                    </a:cubicBezTo>
                    <a:cubicBezTo>
                      <a:pt x="22311" y="53428"/>
                      <a:pt x="22348" y="53416"/>
                      <a:pt x="22385" y="53401"/>
                    </a:cubicBezTo>
                    <a:cubicBezTo>
                      <a:pt x="22385" y="53395"/>
                      <a:pt x="22385" y="53395"/>
                      <a:pt x="22391" y="53395"/>
                    </a:cubicBezTo>
                    <a:cubicBezTo>
                      <a:pt x="22547" y="53363"/>
                      <a:pt x="22687" y="53309"/>
                      <a:pt x="22816" y="53239"/>
                    </a:cubicBezTo>
                    <a:cubicBezTo>
                      <a:pt x="22993" y="52401"/>
                      <a:pt x="23213" y="51563"/>
                      <a:pt x="23272" y="50714"/>
                    </a:cubicBezTo>
                    <a:cubicBezTo>
                      <a:pt x="23251" y="50569"/>
                      <a:pt x="23256" y="50423"/>
                      <a:pt x="23288" y="50262"/>
                    </a:cubicBezTo>
                    <a:cubicBezTo>
                      <a:pt x="23288" y="50069"/>
                      <a:pt x="23278" y="49875"/>
                      <a:pt x="23256" y="49682"/>
                    </a:cubicBezTo>
                    <a:cubicBezTo>
                      <a:pt x="23116" y="48517"/>
                      <a:pt x="23664" y="47259"/>
                      <a:pt x="23127" y="46051"/>
                    </a:cubicBezTo>
                    <a:lnTo>
                      <a:pt x="23127" y="46051"/>
                    </a:lnTo>
                    <a:cubicBezTo>
                      <a:pt x="23159" y="46053"/>
                      <a:pt x="23192" y="46053"/>
                      <a:pt x="23224" y="46053"/>
                    </a:cubicBezTo>
                    <a:cubicBezTo>
                      <a:pt x="23662" y="46053"/>
                      <a:pt x="24123" y="45937"/>
                      <a:pt x="24559" y="45937"/>
                    </a:cubicBezTo>
                    <a:cubicBezTo>
                      <a:pt x="24576" y="45937"/>
                      <a:pt x="24593" y="45938"/>
                      <a:pt x="24610" y="45938"/>
                    </a:cubicBezTo>
                    <a:cubicBezTo>
                      <a:pt x="24787" y="45943"/>
                      <a:pt x="24964" y="45970"/>
                      <a:pt x="25137" y="46029"/>
                    </a:cubicBezTo>
                    <a:cubicBezTo>
                      <a:pt x="25249" y="46072"/>
                      <a:pt x="25362" y="46131"/>
                      <a:pt x="25464" y="46213"/>
                    </a:cubicBezTo>
                    <a:cubicBezTo>
                      <a:pt x="25626" y="46330"/>
                      <a:pt x="25775" y="46503"/>
                      <a:pt x="25910" y="46739"/>
                    </a:cubicBezTo>
                    <a:cubicBezTo>
                      <a:pt x="26004" y="46899"/>
                      <a:pt x="26086" y="46968"/>
                      <a:pt x="26164" y="46968"/>
                    </a:cubicBezTo>
                    <a:cubicBezTo>
                      <a:pt x="26301" y="46968"/>
                      <a:pt x="26425" y="46755"/>
                      <a:pt x="26576" y="46443"/>
                    </a:cubicBezTo>
                    <a:cubicBezTo>
                      <a:pt x="26716" y="46158"/>
                      <a:pt x="26807" y="45863"/>
                      <a:pt x="26883" y="45563"/>
                    </a:cubicBezTo>
                    <a:cubicBezTo>
                      <a:pt x="26947" y="45310"/>
                      <a:pt x="26995" y="45047"/>
                      <a:pt x="27049" y="44789"/>
                    </a:cubicBezTo>
                    <a:cubicBezTo>
                      <a:pt x="27076" y="44665"/>
                      <a:pt x="27097" y="44547"/>
                      <a:pt x="27129" y="44428"/>
                    </a:cubicBezTo>
                    <a:cubicBezTo>
                      <a:pt x="27253" y="43902"/>
                      <a:pt x="27425" y="43397"/>
                      <a:pt x="27785" y="42957"/>
                    </a:cubicBezTo>
                    <a:cubicBezTo>
                      <a:pt x="27817" y="42898"/>
                      <a:pt x="27833" y="42838"/>
                      <a:pt x="27828" y="42791"/>
                    </a:cubicBezTo>
                    <a:cubicBezTo>
                      <a:pt x="27994" y="42189"/>
                      <a:pt x="28113" y="41791"/>
                      <a:pt x="28263" y="41539"/>
                    </a:cubicBezTo>
                    <a:cubicBezTo>
                      <a:pt x="28313" y="41382"/>
                      <a:pt x="28364" y="41224"/>
                      <a:pt x="28410" y="41062"/>
                    </a:cubicBezTo>
                    <a:lnTo>
                      <a:pt x="28410" y="41062"/>
                    </a:lnTo>
                    <a:cubicBezTo>
                      <a:pt x="28415" y="41068"/>
                      <a:pt x="28420" y="41071"/>
                      <a:pt x="28423" y="41071"/>
                    </a:cubicBezTo>
                    <a:cubicBezTo>
                      <a:pt x="28427" y="41071"/>
                      <a:pt x="28428" y="41062"/>
                      <a:pt x="28418" y="41033"/>
                    </a:cubicBezTo>
                    <a:cubicBezTo>
                      <a:pt x="29203" y="38192"/>
                      <a:pt x="29166" y="34683"/>
                      <a:pt x="29751" y="31799"/>
                    </a:cubicBezTo>
                    <a:cubicBezTo>
                      <a:pt x="31373" y="23767"/>
                      <a:pt x="32878" y="15703"/>
                      <a:pt x="34468" y="7667"/>
                    </a:cubicBezTo>
                    <a:cubicBezTo>
                      <a:pt x="34537" y="7323"/>
                      <a:pt x="34543" y="7082"/>
                      <a:pt x="34457" y="6898"/>
                    </a:cubicBezTo>
                    <a:cubicBezTo>
                      <a:pt x="34549" y="6742"/>
                      <a:pt x="34671" y="6598"/>
                      <a:pt x="34844" y="6496"/>
                    </a:cubicBezTo>
                    <a:cubicBezTo>
                      <a:pt x="34817" y="6458"/>
                      <a:pt x="34785" y="6425"/>
                      <a:pt x="34753" y="6393"/>
                    </a:cubicBezTo>
                    <a:cubicBezTo>
                      <a:pt x="30250" y="5512"/>
                      <a:pt x="25743" y="4647"/>
                      <a:pt x="21237" y="3789"/>
                    </a:cubicBezTo>
                    <a:cubicBezTo>
                      <a:pt x="20747" y="3697"/>
                      <a:pt x="20479" y="3536"/>
                      <a:pt x="20350" y="3299"/>
                    </a:cubicBezTo>
                    <a:cubicBezTo>
                      <a:pt x="20151" y="3251"/>
                      <a:pt x="19952" y="3214"/>
                      <a:pt x="19747" y="3165"/>
                    </a:cubicBezTo>
                    <a:cubicBezTo>
                      <a:pt x="19710" y="3159"/>
                      <a:pt x="19673" y="3149"/>
                      <a:pt x="19635" y="3144"/>
                    </a:cubicBezTo>
                    <a:cubicBezTo>
                      <a:pt x="19507" y="3239"/>
                      <a:pt x="19349" y="3280"/>
                      <a:pt x="19154" y="3280"/>
                    </a:cubicBezTo>
                    <a:cubicBezTo>
                      <a:pt x="18998" y="3280"/>
                      <a:pt x="18817" y="3254"/>
                      <a:pt x="18609" y="3208"/>
                    </a:cubicBezTo>
                    <a:cubicBezTo>
                      <a:pt x="14210" y="2209"/>
                      <a:pt x="9826" y="1129"/>
                      <a:pt x="54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6"/>
              <p:cNvSpPr/>
              <p:nvPr/>
            </p:nvSpPr>
            <p:spPr>
              <a:xfrm>
                <a:off x="2153542" y="1637164"/>
                <a:ext cx="579621" cy="423463"/>
              </a:xfrm>
              <a:custGeom>
                <a:avLst/>
                <a:gdLst/>
                <a:ahLst/>
                <a:cxnLst/>
                <a:rect l="l" t="t" r="r" b="b"/>
                <a:pathLst>
                  <a:path w="36854" h="26925" extrusionOk="0">
                    <a:moveTo>
                      <a:pt x="11647" y="0"/>
                    </a:moveTo>
                    <a:cubicBezTo>
                      <a:pt x="11518" y="0"/>
                      <a:pt x="11394" y="43"/>
                      <a:pt x="11297" y="129"/>
                    </a:cubicBezTo>
                    <a:cubicBezTo>
                      <a:pt x="11163" y="248"/>
                      <a:pt x="11094" y="419"/>
                      <a:pt x="11114" y="597"/>
                    </a:cubicBezTo>
                    <a:cubicBezTo>
                      <a:pt x="11131" y="741"/>
                      <a:pt x="11109" y="908"/>
                      <a:pt x="11089" y="1091"/>
                    </a:cubicBezTo>
                    <a:cubicBezTo>
                      <a:pt x="11034" y="1493"/>
                      <a:pt x="10938" y="2246"/>
                      <a:pt x="11706" y="2573"/>
                    </a:cubicBezTo>
                    <a:cubicBezTo>
                      <a:pt x="11937" y="2675"/>
                      <a:pt x="11996" y="2762"/>
                      <a:pt x="11996" y="2777"/>
                    </a:cubicBezTo>
                    <a:cubicBezTo>
                      <a:pt x="12001" y="2831"/>
                      <a:pt x="11920" y="2971"/>
                      <a:pt x="11803" y="3057"/>
                    </a:cubicBezTo>
                    <a:cubicBezTo>
                      <a:pt x="10712" y="3846"/>
                      <a:pt x="11040" y="4743"/>
                      <a:pt x="11260" y="5340"/>
                    </a:cubicBezTo>
                    <a:cubicBezTo>
                      <a:pt x="11292" y="5437"/>
                      <a:pt x="11330" y="5529"/>
                      <a:pt x="11357" y="5625"/>
                    </a:cubicBezTo>
                    <a:cubicBezTo>
                      <a:pt x="11426" y="5834"/>
                      <a:pt x="11513" y="6044"/>
                      <a:pt x="11593" y="6243"/>
                    </a:cubicBezTo>
                    <a:cubicBezTo>
                      <a:pt x="11867" y="6925"/>
                      <a:pt x="12023" y="7366"/>
                      <a:pt x="11818" y="7753"/>
                    </a:cubicBezTo>
                    <a:cubicBezTo>
                      <a:pt x="11582" y="8209"/>
                      <a:pt x="11282" y="8633"/>
                      <a:pt x="10965" y="9085"/>
                    </a:cubicBezTo>
                    <a:cubicBezTo>
                      <a:pt x="10621" y="9568"/>
                      <a:pt x="10266" y="10057"/>
                      <a:pt x="9986" y="10615"/>
                    </a:cubicBezTo>
                    <a:cubicBezTo>
                      <a:pt x="9998" y="10562"/>
                      <a:pt x="10003" y="10513"/>
                      <a:pt x="10013" y="10465"/>
                    </a:cubicBezTo>
                    <a:cubicBezTo>
                      <a:pt x="10132" y="9804"/>
                      <a:pt x="10244" y="9176"/>
                      <a:pt x="10578" y="8584"/>
                    </a:cubicBezTo>
                    <a:cubicBezTo>
                      <a:pt x="10900" y="8016"/>
                      <a:pt x="10965" y="7258"/>
                      <a:pt x="10744" y="6667"/>
                    </a:cubicBezTo>
                    <a:cubicBezTo>
                      <a:pt x="10566" y="6194"/>
                      <a:pt x="10223" y="5845"/>
                      <a:pt x="9772" y="5683"/>
                    </a:cubicBezTo>
                    <a:cubicBezTo>
                      <a:pt x="7478" y="4845"/>
                      <a:pt x="5441" y="3610"/>
                      <a:pt x="3589" y="2402"/>
                    </a:cubicBezTo>
                    <a:cubicBezTo>
                      <a:pt x="3514" y="2353"/>
                      <a:pt x="3417" y="2267"/>
                      <a:pt x="3314" y="2176"/>
                    </a:cubicBezTo>
                    <a:cubicBezTo>
                      <a:pt x="3041" y="1924"/>
                      <a:pt x="2696" y="1612"/>
                      <a:pt x="2240" y="1612"/>
                    </a:cubicBezTo>
                    <a:cubicBezTo>
                      <a:pt x="2031" y="1612"/>
                      <a:pt x="1831" y="1676"/>
                      <a:pt x="1649" y="1805"/>
                    </a:cubicBezTo>
                    <a:cubicBezTo>
                      <a:pt x="1010" y="2261"/>
                      <a:pt x="940" y="3181"/>
                      <a:pt x="940" y="3836"/>
                    </a:cubicBezTo>
                    <a:cubicBezTo>
                      <a:pt x="945" y="4394"/>
                      <a:pt x="1074" y="4884"/>
                      <a:pt x="1198" y="5291"/>
                    </a:cubicBezTo>
                    <a:lnTo>
                      <a:pt x="1230" y="5393"/>
                    </a:lnTo>
                    <a:cubicBezTo>
                      <a:pt x="1434" y="6033"/>
                      <a:pt x="1622" y="6640"/>
                      <a:pt x="1461" y="7193"/>
                    </a:cubicBezTo>
                    <a:cubicBezTo>
                      <a:pt x="1278" y="7822"/>
                      <a:pt x="1337" y="8418"/>
                      <a:pt x="1397" y="8993"/>
                    </a:cubicBezTo>
                    <a:cubicBezTo>
                      <a:pt x="1456" y="9595"/>
                      <a:pt x="1509" y="10121"/>
                      <a:pt x="1278" y="10605"/>
                    </a:cubicBezTo>
                    <a:cubicBezTo>
                      <a:pt x="1144" y="10884"/>
                      <a:pt x="1129" y="11142"/>
                      <a:pt x="1219" y="11378"/>
                    </a:cubicBezTo>
                    <a:cubicBezTo>
                      <a:pt x="1364" y="11733"/>
                      <a:pt x="1697" y="11857"/>
                      <a:pt x="1918" y="11943"/>
                    </a:cubicBezTo>
                    <a:cubicBezTo>
                      <a:pt x="1934" y="11948"/>
                      <a:pt x="1950" y="11953"/>
                      <a:pt x="1972" y="11964"/>
                    </a:cubicBezTo>
                    <a:lnTo>
                      <a:pt x="1907" y="11986"/>
                    </a:lnTo>
                    <a:cubicBezTo>
                      <a:pt x="1397" y="12152"/>
                      <a:pt x="1058" y="12265"/>
                      <a:pt x="956" y="12652"/>
                    </a:cubicBezTo>
                    <a:cubicBezTo>
                      <a:pt x="849" y="13032"/>
                      <a:pt x="1085" y="13302"/>
                      <a:pt x="1434" y="13704"/>
                    </a:cubicBezTo>
                    <a:lnTo>
                      <a:pt x="1461" y="13731"/>
                    </a:lnTo>
                    <a:cubicBezTo>
                      <a:pt x="1612" y="13909"/>
                      <a:pt x="1644" y="14252"/>
                      <a:pt x="1526" y="14569"/>
                    </a:cubicBezTo>
                    <a:cubicBezTo>
                      <a:pt x="1456" y="14768"/>
                      <a:pt x="1310" y="14988"/>
                      <a:pt x="1117" y="15021"/>
                    </a:cubicBezTo>
                    <a:cubicBezTo>
                      <a:pt x="1085" y="15026"/>
                      <a:pt x="1052" y="15026"/>
                      <a:pt x="1020" y="15026"/>
                    </a:cubicBezTo>
                    <a:cubicBezTo>
                      <a:pt x="859" y="15037"/>
                      <a:pt x="370" y="15058"/>
                      <a:pt x="209" y="15623"/>
                    </a:cubicBezTo>
                    <a:cubicBezTo>
                      <a:pt x="0" y="16347"/>
                      <a:pt x="521" y="16643"/>
                      <a:pt x="806" y="16778"/>
                    </a:cubicBezTo>
                    <a:cubicBezTo>
                      <a:pt x="827" y="16783"/>
                      <a:pt x="844" y="16793"/>
                      <a:pt x="859" y="16804"/>
                    </a:cubicBezTo>
                    <a:cubicBezTo>
                      <a:pt x="1107" y="16917"/>
                      <a:pt x="1348" y="17041"/>
                      <a:pt x="1590" y="17180"/>
                    </a:cubicBezTo>
                    <a:cubicBezTo>
                      <a:pt x="1843" y="17218"/>
                      <a:pt x="2133" y="17326"/>
                      <a:pt x="2450" y="17508"/>
                    </a:cubicBezTo>
                    <a:cubicBezTo>
                      <a:pt x="2977" y="17812"/>
                      <a:pt x="3347" y="18428"/>
                      <a:pt x="4034" y="18428"/>
                    </a:cubicBezTo>
                    <a:cubicBezTo>
                      <a:pt x="4074" y="18428"/>
                      <a:pt x="4116" y="18426"/>
                      <a:pt x="4158" y="18422"/>
                    </a:cubicBezTo>
                    <a:cubicBezTo>
                      <a:pt x="4297" y="18637"/>
                      <a:pt x="4476" y="18722"/>
                      <a:pt x="4687" y="18722"/>
                    </a:cubicBezTo>
                    <a:cubicBezTo>
                      <a:pt x="4771" y="18722"/>
                      <a:pt x="4860" y="18709"/>
                      <a:pt x="4953" y="18685"/>
                    </a:cubicBezTo>
                    <a:lnTo>
                      <a:pt x="4953" y="18685"/>
                    </a:lnTo>
                    <a:cubicBezTo>
                      <a:pt x="4856" y="19228"/>
                      <a:pt x="5066" y="19749"/>
                      <a:pt x="5007" y="20317"/>
                    </a:cubicBezTo>
                    <a:cubicBezTo>
                      <a:pt x="4937" y="20989"/>
                      <a:pt x="4663" y="21774"/>
                      <a:pt x="5222" y="22407"/>
                    </a:cubicBezTo>
                    <a:cubicBezTo>
                      <a:pt x="5227" y="22585"/>
                      <a:pt x="5319" y="22677"/>
                      <a:pt x="5495" y="22687"/>
                    </a:cubicBezTo>
                    <a:cubicBezTo>
                      <a:pt x="5709" y="23030"/>
                      <a:pt x="5994" y="23234"/>
                      <a:pt x="6384" y="23234"/>
                    </a:cubicBezTo>
                    <a:cubicBezTo>
                      <a:pt x="6445" y="23234"/>
                      <a:pt x="6509" y="23228"/>
                      <a:pt x="6576" y="23218"/>
                    </a:cubicBezTo>
                    <a:cubicBezTo>
                      <a:pt x="6571" y="23214"/>
                      <a:pt x="6570" y="23210"/>
                      <a:pt x="6567" y="23208"/>
                    </a:cubicBezTo>
                    <a:lnTo>
                      <a:pt x="6567" y="23208"/>
                    </a:lnTo>
                    <a:cubicBezTo>
                      <a:pt x="8587" y="23664"/>
                      <a:pt x="10691" y="23483"/>
                      <a:pt x="12700" y="24051"/>
                    </a:cubicBezTo>
                    <a:cubicBezTo>
                      <a:pt x="12833" y="24186"/>
                      <a:pt x="12980" y="24226"/>
                      <a:pt x="13134" y="24226"/>
                    </a:cubicBezTo>
                    <a:cubicBezTo>
                      <a:pt x="13357" y="24226"/>
                      <a:pt x="13594" y="24141"/>
                      <a:pt x="13819" y="24141"/>
                    </a:cubicBezTo>
                    <a:cubicBezTo>
                      <a:pt x="13835" y="24141"/>
                      <a:pt x="13850" y="24142"/>
                      <a:pt x="13866" y="24143"/>
                    </a:cubicBezTo>
                    <a:cubicBezTo>
                      <a:pt x="13898" y="24143"/>
                      <a:pt x="13930" y="24148"/>
                      <a:pt x="13963" y="24153"/>
                    </a:cubicBezTo>
                    <a:cubicBezTo>
                      <a:pt x="14027" y="24165"/>
                      <a:pt x="14091" y="24192"/>
                      <a:pt x="14151" y="24229"/>
                    </a:cubicBezTo>
                    <a:cubicBezTo>
                      <a:pt x="14177" y="24244"/>
                      <a:pt x="14209" y="24266"/>
                      <a:pt x="14236" y="24293"/>
                    </a:cubicBezTo>
                    <a:cubicBezTo>
                      <a:pt x="14526" y="24293"/>
                      <a:pt x="14811" y="24293"/>
                      <a:pt x="15101" y="24288"/>
                    </a:cubicBezTo>
                    <a:cubicBezTo>
                      <a:pt x="15203" y="24551"/>
                      <a:pt x="15391" y="24728"/>
                      <a:pt x="15654" y="24830"/>
                    </a:cubicBezTo>
                    <a:lnTo>
                      <a:pt x="15654" y="24814"/>
                    </a:lnTo>
                    <a:cubicBezTo>
                      <a:pt x="16087" y="24992"/>
                      <a:pt x="16519" y="25169"/>
                      <a:pt x="16933" y="25169"/>
                    </a:cubicBezTo>
                    <a:cubicBezTo>
                      <a:pt x="17320" y="25169"/>
                      <a:pt x="17691" y="25014"/>
                      <a:pt x="18029" y="24556"/>
                    </a:cubicBezTo>
                    <a:cubicBezTo>
                      <a:pt x="18579" y="24606"/>
                      <a:pt x="19130" y="24692"/>
                      <a:pt x="19681" y="24692"/>
                    </a:cubicBezTo>
                    <a:cubicBezTo>
                      <a:pt x="20024" y="24692"/>
                      <a:pt x="20367" y="24659"/>
                      <a:pt x="20710" y="24562"/>
                    </a:cubicBezTo>
                    <a:cubicBezTo>
                      <a:pt x="20853" y="24786"/>
                      <a:pt x="21044" y="24830"/>
                      <a:pt x="21246" y="24830"/>
                    </a:cubicBezTo>
                    <a:cubicBezTo>
                      <a:pt x="21377" y="24830"/>
                      <a:pt x="21513" y="24812"/>
                      <a:pt x="21644" y="24812"/>
                    </a:cubicBezTo>
                    <a:cubicBezTo>
                      <a:pt x="21688" y="24812"/>
                      <a:pt x="21731" y="24814"/>
                      <a:pt x="21773" y="24819"/>
                    </a:cubicBezTo>
                    <a:cubicBezTo>
                      <a:pt x="21891" y="25037"/>
                      <a:pt x="22095" y="25129"/>
                      <a:pt x="22281" y="25129"/>
                    </a:cubicBezTo>
                    <a:cubicBezTo>
                      <a:pt x="22385" y="25129"/>
                      <a:pt x="22483" y="25100"/>
                      <a:pt x="22557" y="25050"/>
                    </a:cubicBezTo>
                    <a:cubicBezTo>
                      <a:pt x="22908" y="24823"/>
                      <a:pt x="23252" y="24742"/>
                      <a:pt x="23592" y="24742"/>
                    </a:cubicBezTo>
                    <a:cubicBezTo>
                      <a:pt x="24189" y="24742"/>
                      <a:pt x="24773" y="24990"/>
                      <a:pt x="25351" y="25120"/>
                    </a:cubicBezTo>
                    <a:cubicBezTo>
                      <a:pt x="27811" y="25685"/>
                      <a:pt x="30224" y="26458"/>
                      <a:pt x="32722" y="26888"/>
                    </a:cubicBezTo>
                    <a:cubicBezTo>
                      <a:pt x="32727" y="26899"/>
                      <a:pt x="32733" y="26915"/>
                      <a:pt x="32738" y="26925"/>
                    </a:cubicBezTo>
                    <a:cubicBezTo>
                      <a:pt x="32824" y="26893"/>
                      <a:pt x="32904" y="26850"/>
                      <a:pt x="32980" y="26791"/>
                    </a:cubicBezTo>
                    <a:cubicBezTo>
                      <a:pt x="32985" y="26490"/>
                      <a:pt x="32985" y="26184"/>
                      <a:pt x="32990" y="25883"/>
                    </a:cubicBezTo>
                    <a:cubicBezTo>
                      <a:pt x="33377" y="25529"/>
                      <a:pt x="33377" y="25179"/>
                      <a:pt x="32990" y="24830"/>
                    </a:cubicBezTo>
                    <a:lnTo>
                      <a:pt x="32990" y="24019"/>
                    </a:lnTo>
                    <a:cubicBezTo>
                      <a:pt x="33484" y="23885"/>
                      <a:pt x="33420" y="23433"/>
                      <a:pt x="33501" y="23074"/>
                    </a:cubicBezTo>
                    <a:cubicBezTo>
                      <a:pt x="34393" y="19045"/>
                      <a:pt x="35279" y="15010"/>
                      <a:pt x="36171" y="10981"/>
                    </a:cubicBezTo>
                    <a:cubicBezTo>
                      <a:pt x="36020" y="10438"/>
                      <a:pt x="36095" y="9923"/>
                      <a:pt x="36224" y="9417"/>
                    </a:cubicBezTo>
                    <a:cubicBezTo>
                      <a:pt x="36300" y="9117"/>
                      <a:pt x="36397" y="8810"/>
                      <a:pt x="36482" y="8510"/>
                    </a:cubicBezTo>
                    <a:cubicBezTo>
                      <a:pt x="36853" y="8338"/>
                      <a:pt x="36751" y="8016"/>
                      <a:pt x="36724" y="7714"/>
                    </a:cubicBezTo>
                    <a:cubicBezTo>
                      <a:pt x="36735" y="7704"/>
                      <a:pt x="36746" y="7693"/>
                      <a:pt x="36757" y="7682"/>
                    </a:cubicBezTo>
                    <a:cubicBezTo>
                      <a:pt x="33942" y="6650"/>
                      <a:pt x="31240" y="5683"/>
                      <a:pt x="28257" y="5050"/>
                    </a:cubicBezTo>
                    <a:cubicBezTo>
                      <a:pt x="24788" y="4314"/>
                      <a:pt x="21429" y="3347"/>
                      <a:pt x="18260" y="1773"/>
                    </a:cubicBezTo>
                    <a:cubicBezTo>
                      <a:pt x="17529" y="1574"/>
                      <a:pt x="16799" y="1376"/>
                      <a:pt x="16073" y="1182"/>
                    </a:cubicBezTo>
                    <a:cubicBezTo>
                      <a:pt x="14650" y="796"/>
                      <a:pt x="13221" y="409"/>
                      <a:pt x="11786" y="17"/>
                    </a:cubicBezTo>
                    <a:cubicBezTo>
                      <a:pt x="11738" y="5"/>
                      <a:pt x="11689" y="0"/>
                      <a:pt x="11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6"/>
              <p:cNvSpPr/>
              <p:nvPr/>
            </p:nvSpPr>
            <p:spPr>
              <a:xfrm>
                <a:off x="1998421" y="1901024"/>
                <a:ext cx="696964" cy="578536"/>
              </a:xfrm>
              <a:custGeom>
                <a:avLst/>
                <a:gdLst/>
                <a:ahLst/>
                <a:cxnLst/>
                <a:rect l="l" t="t" r="r" b="b"/>
                <a:pathLst>
                  <a:path w="44315" h="36785" extrusionOk="0">
                    <a:moveTo>
                      <a:pt x="16427" y="6431"/>
                    </a:moveTo>
                    <a:cubicBezTo>
                      <a:pt x="16428" y="6431"/>
                      <a:pt x="16429" y="6431"/>
                      <a:pt x="16430" y="6431"/>
                    </a:cubicBezTo>
                    <a:lnTo>
                      <a:pt x="16430" y="6431"/>
                    </a:lnTo>
                    <a:cubicBezTo>
                      <a:pt x="16429" y="6431"/>
                      <a:pt x="16428" y="6431"/>
                      <a:pt x="16427" y="6431"/>
                    </a:cubicBezTo>
                    <a:close/>
                    <a:moveTo>
                      <a:pt x="10669" y="1"/>
                    </a:moveTo>
                    <a:cubicBezTo>
                      <a:pt x="10347" y="156"/>
                      <a:pt x="10025" y="478"/>
                      <a:pt x="9852" y="1118"/>
                    </a:cubicBezTo>
                    <a:cubicBezTo>
                      <a:pt x="9304" y="3170"/>
                      <a:pt x="8510" y="5190"/>
                      <a:pt x="7736" y="7140"/>
                    </a:cubicBezTo>
                    <a:cubicBezTo>
                      <a:pt x="7134" y="8665"/>
                      <a:pt x="6511" y="10245"/>
                      <a:pt x="6001" y="11841"/>
                    </a:cubicBezTo>
                    <a:cubicBezTo>
                      <a:pt x="5334" y="13941"/>
                      <a:pt x="4179" y="15843"/>
                      <a:pt x="3062" y="17685"/>
                    </a:cubicBezTo>
                    <a:cubicBezTo>
                      <a:pt x="2579" y="18476"/>
                      <a:pt x="2084" y="19292"/>
                      <a:pt x="1627" y="20114"/>
                    </a:cubicBezTo>
                    <a:lnTo>
                      <a:pt x="1605" y="20152"/>
                    </a:lnTo>
                    <a:cubicBezTo>
                      <a:pt x="982" y="21290"/>
                      <a:pt x="489" y="22188"/>
                      <a:pt x="918" y="23563"/>
                    </a:cubicBezTo>
                    <a:cubicBezTo>
                      <a:pt x="935" y="23606"/>
                      <a:pt x="854" y="23745"/>
                      <a:pt x="789" y="23859"/>
                    </a:cubicBezTo>
                    <a:cubicBezTo>
                      <a:pt x="703" y="24008"/>
                      <a:pt x="606" y="24176"/>
                      <a:pt x="558" y="24385"/>
                    </a:cubicBezTo>
                    <a:lnTo>
                      <a:pt x="499" y="24610"/>
                    </a:lnTo>
                    <a:cubicBezTo>
                      <a:pt x="231" y="25652"/>
                      <a:pt x="0" y="26555"/>
                      <a:pt x="494" y="27308"/>
                    </a:cubicBezTo>
                    <a:cubicBezTo>
                      <a:pt x="580" y="27442"/>
                      <a:pt x="687" y="27560"/>
                      <a:pt x="811" y="27667"/>
                    </a:cubicBezTo>
                    <a:cubicBezTo>
                      <a:pt x="967" y="27538"/>
                      <a:pt x="1166" y="27464"/>
                      <a:pt x="1402" y="27442"/>
                    </a:cubicBezTo>
                    <a:cubicBezTo>
                      <a:pt x="1714" y="27625"/>
                      <a:pt x="2143" y="27764"/>
                      <a:pt x="2740" y="27861"/>
                    </a:cubicBezTo>
                    <a:cubicBezTo>
                      <a:pt x="3519" y="27990"/>
                      <a:pt x="4270" y="28290"/>
                      <a:pt x="5039" y="28505"/>
                    </a:cubicBezTo>
                    <a:cubicBezTo>
                      <a:pt x="10432" y="30031"/>
                      <a:pt x="15837" y="31518"/>
                      <a:pt x="21262" y="32921"/>
                    </a:cubicBezTo>
                    <a:cubicBezTo>
                      <a:pt x="21381" y="33018"/>
                      <a:pt x="21478" y="33120"/>
                      <a:pt x="21552" y="33238"/>
                    </a:cubicBezTo>
                    <a:cubicBezTo>
                      <a:pt x="21649" y="33174"/>
                      <a:pt x="21768" y="33120"/>
                      <a:pt x="21902" y="33088"/>
                    </a:cubicBezTo>
                    <a:cubicBezTo>
                      <a:pt x="26270" y="34216"/>
                      <a:pt x="36687" y="36779"/>
                      <a:pt x="36724" y="36784"/>
                    </a:cubicBezTo>
                    <a:cubicBezTo>
                      <a:pt x="36714" y="36747"/>
                      <a:pt x="37299" y="31089"/>
                      <a:pt x="37852" y="28994"/>
                    </a:cubicBezTo>
                    <a:cubicBezTo>
                      <a:pt x="38217" y="27598"/>
                      <a:pt x="38229" y="26093"/>
                      <a:pt x="38873" y="24771"/>
                    </a:cubicBezTo>
                    <a:cubicBezTo>
                      <a:pt x="38921" y="24573"/>
                      <a:pt x="38996" y="24385"/>
                      <a:pt x="39131" y="24196"/>
                    </a:cubicBezTo>
                    <a:cubicBezTo>
                      <a:pt x="39206" y="24089"/>
                      <a:pt x="39318" y="24025"/>
                      <a:pt x="39432" y="23966"/>
                    </a:cubicBezTo>
                    <a:cubicBezTo>
                      <a:pt x="39560" y="23891"/>
                      <a:pt x="39625" y="23810"/>
                      <a:pt x="39662" y="23725"/>
                    </a:cubicBezTo>
                    <a:cubicBezTo>
                      <a:pt x="39625" y="23294"/>
                      <a:pt x="39506" y="22854"/>
                      <a:pt x="39893" y="22493"/>
                    </a:cubicBezTo>
                    <a:cubicBezTo>
                      <a:pt x="39893" y="22564"/>
                      <a:pt x="39898" y="22634"/>
                      <a:pt x="39905" y="22703"/>
                    </a:cubicBezTo>
                    <a:cubicBezTo>
                      <a:pt x="39942" y="22634"/>
                      <a:pt x="39980" y="22564"/>
                      <a:pt x="40012" y="22493"/>
                    </a:cubicBezTo>
                    <a:cubicBezTo>
                      <a:pt x="39980" y="22483"/>
                      <a:pt x="39947" y="22473"/>
                      <a:pt x="39920" y="22456"/>
                    </a:cubicBezTo>
                    <a:cubicBezTo>
                      <a:pt x="39856" y="22262"/>
                      <a:pt x="39796" y="22074"/>
                      <a:pt x="39737" y="21881"/>
                    </a:cubicBezTo>
                    <a:cubicBezTo>
                      <a:pt x="39705" y="21870"/>
                      <a:pt x="39679" y="21860"/>
                      <a:pt x="39647" y="21849"/>
                    </a:cubicBezTo>
                    <a:cubicBezTo>
                      <a:pt x="39453" y="21791"/>
                      <a:pt x="39147" y="21731"/>
                      <a:pt x="39018" y="21548"/>
                    </a:cubicBezTo>
                    <a:cubicBezTo>
                      <a:pt x="38926" y="21419"/>
                      <a:pt x="38899" y="21258"/>
                      <a:pt x="38911" y="21097"/>
                    </a:cubicBezTo>
                    <a:cubicBezTo>
                      <a:pt x="38765" y="20796"/>
                      <a:pt x="38884" y="20554"/>
                      <a:pt x="39104" y="20328"/>
                    </a:cubicBezTo>
                    <a:cubicBezTo>
                      <a:pt x="39136" y="20249"/>
                      <a:pt x="39169" y="20167"/>
                      <a:pt x="39196" y="20092"/>
                    </a:cubicBezTo>
                    <a:cubicBezTo>
                      <a:pt x="39404" y="19517"/>
                      <a:pt x="39603" y="18873"/>
                      <a:pt x="39958" y="18367"/>
                    </a:cubicBezTo>
                    <a:cubicBezTo>
                      <a:pt x="40146" y="18094"/>
                      <a:pt x="40371" y="17879"/>
                      <a:pt x="40640" y="17680"/>
                    </a:cubicBezTo>
                    <a:cubicBezTo>
                      <a:pt x="41150" y="17315"/>
                      <a:pt x="41510" y="16971"/>
                      <a:pt x="41817" y="16418"/>
                    </a:cubicBezTo>
                    <a:cubicBezTo>
                      <a:pt x="42097" y="15924"/>
                      <a:pt x="42354" y="15414"/>
                      <a:pt x="42692" y="14957"/>
                    </a:cubicBezTo>
                    <a:cubicBezTo>
                      <a:pt x="42982" y="14570"/>
                      <a:pt x="43321" y="14231"/>
                      <a:pt x="43612" y="13834"/>
                    </a:cubicBezTo>
                    <a:cubicBezTo>
                      <a:pt x="43605" y="13829"/>
                      <a:pt x="43600" y="13823"/>
                      <a:pt x="43600" y="13823"/>
                    </a:cubicBezTo>
                    <a:cubicBezTo>
                      <a:pt x="43647" y="13719"/>
                      <a:pt x="43688" y="13591"/>
                      <a:pt x="43787" y="13591"/>
                    </a:cubicBezTo>
                    <a:cubicBezTo>
                      <a:pt x="43791" y="13591"/>
                      <a:pt x="43795" y="13591"/>
                      <a:pt x="43799" y="13592"/>
                    </a:cubicBezTo>
                    <a:cubicBezTo>
                      <a:pt x="43826" y="13559"/>
                      <a:pt x="43858" y="13527"/>
                      <a:pt x="43885" y="13495"/>
                    </a:cubicBezTo>
                    <a:cubicBezTo>
                      <a:pt x="43869" y="13318"/>
                      <a:pt x="43992" y="13210"/>
                      <a:pt x="44175" y="13130"/>
                    </a:cubicBezTo>
                    <a:cubicBezTo>
                      <a:pt x="44175" y="13130"/>
                      <a:pt x="44175" y="13135"/>
                      <a:pt x="44180" y="13135"/>
                    </a:cubicBezTo>
                    <a:cubicBezTo>
                      <a:pt x="44229" y="13066"/>
                      <a:pt x="44277" y="12991"/>
                      <a:pt x="44314" y="12915"/>
                    </a:cubicBezTo>
                    <a:lnTo>
                      <a:pt x="44314" y="12915"/>
                    </a:lnTo>
                    <a:cubicBezTo>
                      <a:pt x="44277" y="12964"/>
                      <a:pt x="44239" y="13017"/>
                      <a:pt x="44192" y="13066"/>
                    </a:cubicBezTo>
                    <a:cubicBezTo>
                      <a:pt x="44197" y="12738"/>
                      <a:pt x="44197" y="12404"/>
                      <a:pt x="44202" y="12077"/>
                    </a:cubicBezTo>
                    <a:cubicBezTo>
                      <a:pt x="44024" y="11856"/>
                      <a:pt x="43756" y="11754"/>
                      <a:pt x="43483" y="11551"/>
                    </a:cubicBezTo>
                    <a:cubicBezTo>
                      <a:pt x="43450" y="11529"/>
                      <a:pt x="43423" y="11497"/>
                      <a:pt x="43396" y="11470"/>
                    </a:cubicBezTo>
                    <a:cubicBezTo>
                      <a:pt x="43079" y="11357"/>
                      <a:pt x="42923" y="11083"/>
                      <a:pt x="42875" y="10702"/>
                    </a:cubicBezTo>
                    <a:cubicBezTo>
                      <a:pt x="42784" y="10514"/>
                      <a:pt x="42697" y="10326"/>
                      <a:pt x="42601" y="10148"/>
                    </a:cubicBezTo>
                    <a:cubicBezTo>
                      <a:pt x="42596" y="10138"/>
                      <a:pt x="42590" y="10122"/>
                      <a:pt x="42585" y="10111"/>
                    </a:cubicBezTo>
                    <a:cubicBezTo>
                      <a:pt x="40087" y="9681"/>
                      <a:pt x="37674" y="8908"/>
                      <a:pt x="35214" y="8343"/>
                    </a:cubicBezTo>
                    <a:cubicBezTo>
                      <a:pt x="34636" y="8213"/>
                      <a:pt x="34052" y="7965"/>
                      <a:pt x="33455" y="7965"/>
                    </a:cubicBezTo>
                    <a:cubicBezTo>
                      <a:pt x="33115" y="7965"/>
                      <a:pt x="32771" y="8046"/>
                      <a:pt x="32420" y="8273"/>
                    </a:cubicBezTo>
                    <a:cubicBezTo>
                      <a:pt x="32346" y="8323"/>
                      <a:pt x="32248" y="8352"/>
                      <a:pt x="32144" y="8352"/>
                    </a:cubicBezTo>
                    <a:cubicBezTo>
                      <a:pt x="31958" y="8352"/>
                      <a:pt x="31754" y="8260"/>
                      <a:pt x="31636" y="8042"/>
                    </a:cubicBezTo>
                    <a:cubicBezTo>
                      <a:pt x="31594" y="8037"/>
                      <a:pt x="31551" y="8035"/>
                      <a:pt x="31507" y="8035"/>
                    </a:cubicBezTo>
                    <a:cubicBezTo>
                      <a:pt x="31376" y="8035"/>
                      <a:pt x="31240" y="8053"/>
                      <a:pt x="31109" y="8053"/>
                    </a:cubicBezTo>
                    <a:cubicBezTo>
                      <a:pt x="30907" y="8053"/>
                      <a:pt x="30716" y="8009"/>
                      <a:pt x="30573" y="7785"/>
                    </a:cubicBezTo>
                    <a:cubicBezTo>
                      <a:pt x="30230" y="7882"/>
                      <a:pt x="29887" y="7915"/>
                      <a:pt x="29544" y="7915"/>
                    </a:cubicBezTo>
                    <a:cubicBezTo>
                      <a:pt x="28993" y="7915"/>
                      <a:pt x="28442" y="7829"/>
                      <a:pt x="27892" y="7779"/>
                    </a:cubicBezTo>
                    <a:cubicBezTo>
                      <a:pt x="27554" y="8237"/>
                      <a:pt x="27183" y="8392"/>
                      <a:pt x="26796" y="8392"/>
                    </a:cubicBezTo>
                    <a:cubicBezTo>
                      <a:pt x="26382" y="8392"/>
                      <a:pt x="25950" y="8215"/>
                      <a:pt x="25517" y="8037"/>
                    </a:cubicBezTo>
                    <a:lnTo>
                      <a:pt x="25517" y="8053"/>
                    </a:lnTo>
                    <a:lnTo>
                      <a:pt x="25502" y="8037"/>
                    </a:lnTo>
                    <a:lnTo>
                      <a:pt x="25502" y="8037"/>
                    </a:lnTo>
                    <a:cubicBezTo>
                      <a:pt x="25507" y="8048"/>
                      <a:pt x="25517" y="8053"/>
                      <a:pt x="25517" y="8053"/>
                    </a:cubicBezTo>
                    <a:cubicBezTo>
                      <a:pt x="25254" y="7951"/>
                      <a:pt x="25066" y="7774"/>
                      <a:pt x="24964" y="7511"/>
                    </a:cubicBezTo>
                    <a:cubicBezTo>
                      <a:pt x="24674" y="7516"/>
                      <a:pt x="24389" y="7516"/>
                      <a:pt x="24099" y="7516"/>
                    </a:cubicBezTo>
                    <a:cubicBezTo>
                      <a:pt x="24072" y="7489"/>
                      <a:pt x="24040" y="7467"/>
                      <a:pt x="24014" y="7452"/>
                    </a:cubicBezTo>
                    <a:cubicBezTo>
                      <a:pt x="23954" y="7415"/>
                      <a:pt x="23890" y="7388"/>
                      <a:pt x="23826" y="7376"/>
                    </a:cubicBezTo>
                    <a:cubicBezTo>
                      <a:pt x="23793" y="7371"/>
                      <a:pt x="23761" y="7366"/>
                      <a:pt x="23729" y="7366"/>
                    </a:cubicBezTo>
                    <a:cubicBezTo>
                      <a:pt x="23713" y="7365"/>
                      <a:pt x="23698" y="7364"/>
                      <a:pt x="23682" y="7364"/>
                    </a:cubicBezTo>
                    <a:cubicBezTo>
                      <a:pt x="23457" y="7364"/>
                      <a:pt x="23220" y="7449"/>
                      <a:pt x="22997" y="7449"/>
                    </a:cubicBezTo>
                    <a:cubicBezTo>
                      <a:pt x="22843" y="7449"/>
                      <a:pt x="22696" y="7409"/>
                      <a:pt x="22563" y="7274"/>
                    </a:cubicBezTo>
                    <a:cubicBezTo>
                      <a:pt x="20554" y="6706"/>
                      <a:pt x="18450" y="6887"/>
                      <a:pt x="16430" y="6431"/>
                    </a:cubicBezTo>
                    <a:lnTo>
                      <a:pt x="16430" y="6431"/>
                    </a:lnTo>
                    <a:cubicBezTo>
                      <a:pt x="16433" y="6433"/>
                      <a:pt x="16434" y="6437"/>
                      <a:pt x="16439" y="6441"/>
                    </a:cubicBezTo>
                    <a:cubicBezTo>
                      <a:pt x="16372" y="6451"/>
                      <a:pt x="16308" y="6457"/>
                      <a:pt x="16247" y="6457"/>
                    </a:cubicBezTo>
                    <a:cubicBezTo>
                      <a:pt x="15857" y="6457"/>
                      <a:pt x="15572" y="6253"/>
                      <a:pt x="15358" y="5910"/>
                    </a:cubicBezTo>
                    <a:cubicBezTo>
                      <a:pt x="15182" y="5900"/>
                      <a:pt x="15090" y="5808"/>
                      <a:pt x="15085" y="5630"/>
                    </a:cubicBezTo>
                    <a:cubicBezTo>
                      <a:pt x="14526" y="4997"/>
                      <a:pt x="14800" y="4212"/>
                      <a:pt x="14870" y="3540"/>
                    </a:cubicBezTo>
                    <a:cubicBezTo>
                      <a:pt x="14929" y="2972"/>
                      <a:pt x="14719" y="2451"/>
                      <a:pt x="14816" y="1908"/>
                    </a:cubicBezTo>
                    <a:lnTo>
                      <a:pt x="14816" y="1908"/>
                    </a:lnTo>
                    <a:cubicBezTo>
                      <a:pt x="14723" y="1932"/>
                      <a:pt x="14634" y="1945"/>
                      <a:pt x="14550" y="1945"/>
                    </a:cubicBezTo>
                    <a:cubicBezTo>
                      <a:pt x="14339" y="1945"/>
                      <a:pt x="14160" y="1860"/>
                      <a:pt x="14021" y="1645"/>
                    </a:cubicBezTo>
                    <a:cubicBezTo>
                      <a:pt x="13979" y="1649"/>
                      <a:pt x="13937" y="1651"/>
                      <a:pt x="13897" y="1651"/>
                    </a:cubicBezTo>
                    <a:cubicBezTo>
                      <a:pt x="13210" y="1651"/>
                      <a:pt x="12840" y="1035"/>
                      <a:pt x="12313" y="736"/>
                    </a:cubicBezTo>
                    <a:cubicBezTo>
                      <a:pt x="11996" y="549"/>
                      <a:pt x="11706" y="441"/>
                      <a:pt x="11453" y="403"/>
                    </a:cubicBezTo>
                    <a:cubicBezTo>
                      <a:pt x="11211" y="264"/>
                      <a:pt x="10970" y="140"/>
                      <a:pt x="10722" y="27"/>
                    </a:cubicBezTo>
                    <a:cubicBezTo>
                      <a:pt x="10707" y="16"/>
                      <a:pt x="10690" y="6"/>
                      <a:pt x="106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5" name="Google Shape;1265;p26"/>
            <p:cNvSpPr/>
            <p:nvPr/>
          </p:nvSpPr>
          <p:spPr>
            <a:xfrm flipH="1">
              <a:off x="1758406" y="2543300"/>
              <a:ext cx="572700" cy="57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266" name="Google Shape;1266;p26"/>
            <p:cNvCxnSpPr>
              <a:stCxn id="1265" idx="4"/>
              <a:endCxn id="1146" idx="0"/>
            </p:cNvCxnSpPr>
            <p:nvPr/>
          </p:nvCxnSpPr>
          <p:spPr>
            <a:xfrm rot="5400000">
              <a:off x="1298356" y="3209300"/>
              <a:ext cx="839700" cy="653100"/>
            </a:xfrm>
            <a:prstGeom prst="bentConnector3">
              <a:avLst>
                <a:gd name="adj1" fmla="val 50003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267" name="Google Shape;1267;p26"/>
          <p:cNvGrpSpPr/>
          <p:nvPr/>
        </p:nvGrpSpPr>
        <p:grpSpPr>
          <a:xfrm>
            <a:off x="2564908" y="1227696"/>
            <a:ext cx="1229036" cy="2728054"/>
            <a:chOff x="2564908" y="1227696"/>
            <a:chExt cx="1229036" cy="2728054"/>
          </a:xfrm>
        </p:grpSpPr>
        <p:grpSp>
          <p:nvGrpSpPr>
            <p:cNvPr id="1268" name="Google Shape;1268;p26"/>
            <p:cNvGrpSpPr/>
            <p:nvPr/>
          </p:nvGrpSpPr>
          <p:grpSpPr>
            <a:xfrm>
              <a:off x="2564908" y="1227696"/>
              <a:ext cx="1148793" cy="1888296"/>
              <a:chOff x="2691297" y="1757967"/>
              <a:chExt cx="1213471" cy="1994609"/>
            </a:xfrm>
          </p:grpSpPr>
          <p:sp>
            <p:nvSpPr>
              <p:cNvPr id="1269" name="Google Shape;1269;p26"/>
              <p:cNvSpPr/>
              <p:nvPr/>
            </p:nvSpPr>
            <p:spPr>
              <a:xfrm>
                <a:off x="3191400" y="3131119"/>
                <a:ext cx="604125" cy="621456"/>
              </a:xfrm>
              <a:custGeom>
                <a:avLst/>
                <a:gdLst/>
                <a:ahLst/>
                <a:cxnLst/>
                <a:rect l="l" t="t" r="r" b="b"/>
                <a:pathLst>
                  <a:path w="38412" h="39514" extrusionOk="0">
                    <a:moveTo>
                      <a:pt x="15392" y="1"/>
                    </a:moveTo>
                    <a:cubicBezTo>
                      <a:pt x="15123" y="60"/>
                      <a:pt x="14376" y="1000"/>
                      <a:pt x="14108" y="1059"/>
                    </a:cubicBezTo>
                    <a:cubicBezTo>
                      <a:pt x="11556" y="791"/>
                      <a:pt x="9005" y="566"/>
                      <a:pt x="6464" y="237"/>
                    </a:cubicBezTo>
                    <a:cubicBezTo>
                      <a:pt x="6162" y="194"/>
                      <a:pt x="5609" y="227"/>
                      <a:pt x="5534" y="172"/>
                    </a:cubicBezTo>
                    <a:cubicBezTo>
                      <a:pt x="5517" y="184"/>
                      <a:pt x="5507" y="189"/>
                      <a:pt x="5497" y="194"/>
                    </a:cubicBezTo>
                    <a:cubicBezTo>
                      <a:pt x="5529" y="286"/>
                      <a:pt x="5400" y="829"/>
                      <a:pt x="5346" y="1087"/>
                    </a:cubicBezTo>
                    <a:cubicBezTo>
                      <a:pt x="5259" y="1526"/>
                      <a:pt x="5292" y="2005"/>
                      <a:pt x="5179" y="2445"/>
                    </a:cubicBezTo>
                    <a:cubicBezTo>
                      <a:pt x="5158" y="3541"/>
                      <a:pt x="4787" y="4600"/>
                      <a:pt x="4733" y="5701"/>
                    </a:cubicBezTo>
                    <a:cubicBezTo>
                      <a:pt x="4674" y="6856"/>
                      <a:pt x="4421" y="7990"/>
                      <a:pt x="4245" y="9133"/>
                    </a:cubicBezTo>
                    <a:cubicBezTo>
                      <a:pt x="4240" y="9165"/>
                      <a:pt x="4240" y="9193"/>
                      <a:pt x="4234" y="9225"/>
                    </a:cubicBezTo>
                    <a:cubicBezTo>
                      <a:pt x="4073" y="10385"/>
                      <a:pt x="3917" y="11546"/>
                      <a:pt x="3761" y="12701"/>
                    </a:cubicBezTo>
                    <a:lnTo>
                      <a:pt x="3724" y="12701"/>
                    </a:lnTo>
                    <a:cubicBezTo>
                      <a:pt x="3707" y="12787"/>
                      <a:pt x="3697" y="12872"/>
                      <a:pt x="3680" y="12953"/>
                    </a:cubicBezTo>
                    <a:cubicBezTo>
                      <a:pt x="3514" y="13878"/>
                      <a:pt x="3471" y="14818"/>
                      <a:pt x="3342" y="15741"/>
                    </a:cubicBezTo>
                    <a:cubicBezTo>
                      <a:pt x="3342" y="15817"/>
                      <a:pt x="3337" y="15882"/>
                      <a:pt x="3332" y="15946"/>
                    </a:cubicBezTo>
                    <a:cubicBezTo>
                      <a:pt x="2326" y="23161"/>
                      <a:pt x="1333" y="30375"/>
                      <a:pt x="295" y="37585"/>
                    </a:cubicBezTo>
                    <a:cubicBezTo>
                      <a:pt x="253" y="37912"/>
                      <a:pt x="253" y="38133"/>
                      <a:pt x="339" y="38289"/>
                    </a:cubicBezTo>
                    <a:cubicBezTo>
                      <a:pt x="270" y="38460"/>
                      <a:pt x="161" y="38616"/>
                      <a:pt x="0" y="38730"/>
                    </a:cubicBezTo>
                    <a:cubicBezTo>
                      <a:pt x="270" y="39025"/>
                      <a:pt x="667" y="39089"/>
                      <a:pt x="989" y="39110"/>
                    </a:cubicBezTo>
                    <a:cubicBezTo>
                      <a:pt x="1988" y="39174"/>
                      <a:pt x="2993" y="39298"/>
                      <a:pt x="3970" y="39471"/>
                    </a:cubicBezTo>
                    <a:cubicBezTo>
                      <a:pt x="4138" y="39497"/>
                      <a:pt x="4282" y="39514"/>
                      <a:pt x="4416" y="39514"/>
                    </a:cubicBezTo>
                    <a:cubicBezTo>
                      <a:pt x="4766" y="39514"/>
                      <a:pt x="5045" y="39412"/>
                      <a:pt x="5249" y="39207"/>
                    </a:cubicBezTo>
                    <a:cubicBezTo>
                      <a:pt x="5556" y="38896"/>
                      <a:pt x="5588" y="38460"/>
                      <a:pt x="5582" y="38160"/>
                    </a:cubicBezTo>
                    <a:cubicBezTo>
                      <a:pt x="5582" y="38026"/>
                      <a:pt x="5614" y="37870"/>
                      <a:pt x="5653" y="37703"/>
                    </a:cubicBezTo>
                    <a:cubicBezTo>
                      <a:pt x="5700" y="37478"/>
                      <a:pt x="5749" y="37225"/>
                      <a:pt x="5738" y="36957"/>
                    </a:cubicBezTo>
                    <a:cubicBezTo>
                      <a:pt x="5733" y="36779"/>
                      <a:pt x="5749" y="36692"/>
                      <a:pt x="5760" y="36660"/>
                    </a:cubicBezTo>
                    <a:cubicBezTo>
                      <a:pt x="5782" y="36655"/>
                      <a:pt x="5824" y="36645"/>
                      <a:pt x="5904" y="36645"/>
                    </a:cubicBezTo>
                    <a:cubicBezTo>
                      <a:pt x="5985" y="36645"/>
                      <a:pt x="6082" y="36655"/>
                      <a:pt x="6201" y="36672"/>
                    </a:cubicBezTo>
                    <a:cubicBezTo>
                      <a:pt x="8096" y="36908"/>
                      <a:pt x="10030" y="37118"/>
                      <a:pt x="11894" y="37317"/>
                    </a:cubicBezTo>
                    <a:lnTo>
                      <a:pt x="13490" y="37493"/>
                    </a:lnTo>
                    <a:cubicBezTo>
                      <a:pt x="13528" y="37498"/>
                      <a:pt x="13570" y="37510"/>
                      <a:pt x="13619" y="37520"/>
                    </a:cubicBezTo>
                    <a:cubicBezTo>
                      <a:pt x="13737" y="37552"/>
                      <a:pt x="13882" y="37585"/>
                      <a:pt x="14038" y="37585"/>
                    </a:cubicBezTo>
                    <a:cubicBezTo>
                      <a:pt x="14210" y="37585"/>
                      <a:pt x="14361" y="37537"/>
                      <a:pt x="14490" y="37456"/>
                    </a:cubicBezTo>
                    <a:cubicBezTo>
                      <a:pt x="14629" y="37354"/>
                      <a:pt x="14736" y="37203"/>
                      <a:pt x="14790" y="37015"/>
                    </a:cubicBezTo>
                    <a:cubicBezTo>
                      <a:pt x="14683" y="36930"/>
                      <a:pt x="14629" y="36789"/>
                      <a:pt x="14683" y="36650"/>
                    </a:cubicBezTo>
                    <a:cubicBezTo>
                      <a:pt x="14726" y="36548"/>
                      <a:pt x="14795" y="36478"/>
                      <a:pt x="14876" y="36429"/>
                    </a:cubicBezTo>
                    <a:cubicBezTo>
                      <a:pt x="14924" y="36322"/>
                      <a:pt x="15000" y="36322"/>
                      <a:pt x="15112" y="36322"/>
                    </a:cubicBezTo>
                    <a:cubicBezTo>
                      <a:pt x="15199" y="36322"/>
                      <a:pt x="15306" y="36333"/>
                      <a:pt x="15408" y="36344"/>
                    </a:cubicBezTo>
                    <a:cubicBezTo>
                      <a:pt x="15456" y="36345"/>
                      <a:pt x="15504" y="36345"/>
                      <a:pt x="15552" y="36345"/>
                    </a:cubicBezTo>
                    <a:cubicBezTo>
                      <a:pt x="15996" y="36345"/>
                      <a:pt x="16439" y="36334"/>
                      <a:pt x="16881" y="36334"/>
                    </a:cubicBezTo>
                    <a:cubicBezTo>
                      <a:pt x="17307" y="36334"/>
                      <a:pt x="17731" y="36344"/>
                      <a:pt x="18153" y="36382"/>
                    </a:cubicBezTo>
                    <a:cubicBezTo>
                      <a:pt x="23510" y="36865"/>
                      <a:pt x="28861" y="37364"/>
                      <a:pt x="34211" y="37907"/>
                    </a:cubicBezTo>
                    <a:cubicBezTo>
                      <a:pt x="34361" y="37917"/>
                      <a:pt x="34495" y="37929"/>
                      <a:pt x="34614" y="37929"/>
                    </a:cubicBezTo>
                    <a:cubicBezTo>
                      <a:pt x="35000" y="37827"/>
                      <a:pt x="35268" y="37639"/>
                      <a:pt x="35462" y="37349"/>
                    </a:cubicBezTo>
                    <a:cubicBezTo>
                      <a:pt x="35489" y="37225"/>
                      <a:pt x="35511" y="37074"/>
                      <a:pt x="35516" y="36892"/>
                    </a:cubicBezTo>
                    <a:cubicBezTo>
                      <a:pt x="35559" y="35296"/>
                      <a:pt x="35779" y="33706"/>
                      <a:pt x="35925" y="32115"/>
                    </a:cubicBezTo>
                    <a:lnTo>
                      <a:pt x="35925" y="30704"/>
                    </a:lnTo>
                    <a:cubicBezTo>
                      <a:pt x="36483" y="27050"/>
                      <a:pt x="36661" y="23370"/>
                      <a:pt x="36912" y="19695"/>
                    </a:cubicBezTo>
                    <a:cubicBezTo>
                      <a:pt x="36939" y="19271"/>
                      <a:pt x="36967" y="18852"/>
                      <a:pt x="36999" y="18428"/>
                    </a:cubicBezTo>
                    <a:cubicBezTo>
                      <a:pt x="37445" y="16794"/>
                      <a:pt x="37144" y="15081"/>
                      <a:pt x="37520" y="13437"/>
                    </a:cubicBezTo>
                    <a:lnTo>
                      <a:pt x="37520" y="13432"/>
                    </a:lnTo>
                    <a:cubicBezTo>
                      <a:pt x="37574" y="12696"/>
                      <a:pt x="37628" y="11954"/>
                      <a:pt x="37681" y="11213"/>
                    </a:cubicBezTo>
                    <a:cubicBezTo>
                      <a:pt x="37725" y="10600"/>
                      <a:pt x="37767" y="9988"/>
                      <a:pt x="37810" y="9376"/>
                    </a:cubicBezTo>
                    <a:cubicBezTo>
                      <a:pt x="38144" y="8806"/>
                      <a:pt x="37740" y="7855"/>
                      <a:pt x="38208" y="7308"/>
                    </a:cubicBezTo>
                    <a:cubicBezTo>
                      <a:pt x="38213" y="7286"/>
                      <a:pt x="38213" y="7264"/>
                      <a:pt x="38218" y="7243"/>
                    </a:cubicBezTo>
                    <a:cubicBezTo>
                      <a:pt x="38240" y="7092"/>
                      <a:pt x="38261" y="6941"/>
                      <a:pt x="38288" y="6792"/>
                    </a:cubicBezTo>
                    <a:cubicBezTo>
                      <a:pt x="38298" y="6754"/>
                      <a:pt x="38305" y="6705"/>
                      <a:pt x="38310" y="6668"/>
                    </a:cubicBezTo>
                    <a:cubicBezTo>
                      <a:pt x="37971" y="6378"/>
                      <a:pt x="38035" y="5857"/>
                      <a:pt x="38090" y="5384"/>
                    </a:cubicBezTo>
                    <a:cubicBezTo>
                      <a:pt x="38144" y="4922"/>
                      <a:pt x="38229" y="4492"/>
                      <a:pt x="38412" y="4181"/>
                    </a:cubicBezTo>
                    <a:cubicBezTo>
                      <a:pt x="38407" y="4132"/>
                      <a:pt x="38395" y="4079"/>
                      <a:pt x="38385" y="4030"/>
                    </a:cubicBezTo>
                    <a:cubicBezTo>
                      <a:pt x="38197" y="4025"/>
                      <a:pt x="38003" y="4015"/>
                      <a:pt x="37815" y="4003"/>
                    </a:cubicBezTo>
                    <a:cubicBezTo>
                      <a:pt x="37714" y="3805"/>
                      <a:pt x="37517" y="3686"/>
                      <a:pt x="37127" y="3686"/>
                    </a:cubicBezTo>
                    <a:cubicBezTo>
                      <a:pt x="37044" y="3686"/>
                      <a:pt x="36951" y="3691"/>
                      <a:pt x="36848" y="3703"/>
                    </a:cubicBezTo>
                    <a:cubicBezTo>
                      <a:pt x="36821" y="3706"/>
                      <a:pt x="36794" y="3708"/>
                      <a:pt x="36767" y="3708"/>
                    </a:cubicBezTo>
                    <a:cubicBezTo>
                      <a:pt x="36536" y="3708"/>
                      <a:pt x="36316" y="3581"/>
                      <a:pt x="36268" y="3284"/>
                    </a:cubicBezTo>
                    <a:cubicBezTo>
                      <a:pt x="35913" y="3331"/>
                      <a:pt x="35565" y="3380"/>
                      <a:pt x="35216" y="3428"/>
                    </a:cubicBezTo>
                    <a:cubicBezTo>
                      <a:pt x="31826" y="3073"/>
                      <a:pt x="28435" y="2730"/>
                      <a:pt x="25045" y="2364"/>
                    </a:cubicBezTo>
                    <a:cubicBezTo>
                      <a:pt x="22097" y="2042"/>
                      <a:pt x="19152" y="1694"/>
                      <a:pt x="16203" y="1350"/>
                    </a:cubicBezTo>
                    <a:cubicBezTo>
                      <a:pt x="15742" y="1295"/>
                      <a:pt x="15687" y="527"/>
                      <a:pt x="15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6"/>
              <p:cNvSpPr/>
              <p:nvPr/>
            </p:nvSpPr>
            <p:spPr>
              <a:xfrm>
                <a:off x="2691297" y="3066747"/>
                <a:ext cx="587060" cy="676109"/>
              </a:xfrm>
              <a:custGeom>
                <a:avLst/>
                <a:gdLst/>
                <a:ahLst/>
                <a:cxnLst/>
                <a:rect l="l" t="t" r="r" b="b"/>
                <a:pathLst>
                  <a:path w="37327" h="42989" extrusionOk="0">
                    <a:moveTo>
                      <a:pt x="10497" y="0"/>
                    </a:moveTo>
                    <a:cubicBezTo>
                      <a:pt x="10449" y="172"/>
                      <a:pt x="10395" y="339"/>
                      <a:pt x="10342" y="506"/>
                    </a:cubicBezTo>
                    <a:cubicBezTo>
                      <a:pt x="10192" y="758"/>
                      <a:pt x="10073" y="1156"/>
                      <a:pt x="9907" y="1758"/>
                    </a:cubicBezTo>
                    <a:cubicBezTo>
                      <a:pt x="9912" y="1805"/>
                      <a:pt x="9896" y="1865"/>
                      <a:pt x="9864" y="1924"/>
                    </a:cubicBezTo>
                    <a:cubicBezTo>
                      <a:pt x="9504" y="2364"/>
                      <a:pt x="9332" y="2869"/>
                      <a:pt x="9208" y="3395"/>
                    </a:cubicBezTo>
                    <a:cubicBezTo>
                      <a:pt x="9176" y="3514"/>
                      <a:pt x="9155" y="3632"/>
                      <a:pt x="9128" y="3756"/>
                    </a:cubicBezTo>
                    <a:cubicBezTo>
                      <a:pt x="9074" y="4014"/>
                      <a:pt x="9026" y="4277"/>
                      <a:pt x="8962" y="4530"/>
                    </a:cubicBezTo>
                    <a:cubicBezTo>
                      <a:pt x="8886" y="4830"/>
                      <a:pt x="8795" y="5125"/>
                      <a:pt x="8655" y="5410"/>
                    </a:cubicBezTo>
                    <a:cubicBezTo>
                      <a:pt x="8504" y="5722"/>
                      <a:pt x="8380" y="5935"/>
                      <a:pt x="8243" y="5935"/>
                    </a:cubicBezTo>
                    <a:cubicBezTo>
                      <a:pt x="8165" y="5935"/>
                      <a:pt x="8083" y="5866"/>
                      <a:pt x="7989" y="5706"/>
                    </a:cubicBezTo>
                    <a:cubicBezTo>
                      <a:pt x="7854" y="5470"/>
                      <a:pt x="7705" y="5297"/>
                      <a:pt x="7543" y="5180"/>
                    </a:cubicBezTo>
                    <a:cubicBezTo>
                      <a:pt x="7441" y="5098"/>
                      <a:pt x="7328" y="5039"/>
                      <a:pt x="7216" y="4996"/>
                    </a:cubicBezTo>
                    <a:cubicBezTo>
                      <a:pt x="7043" y="4937"/>
                      <a:pt x="6866" y="4910"/>
                      <a:pt x="6689" y="4905"/>
                    </a:cubicBezTo>
                    <a:cubicBezTo>
                      <a:pt x="6672" y="4905"/>
                      <a:pt x="6655" y="4904"/>
                      <a:pt x="6638" y="4904"/>
                    </a:cubicBezTo>
                    <a:cubicBezTo>
                      <a:pt x="6202" y="4904"/>
                      <a:pt x="5741" y="5020"/>
                      <a:pt x="5303" y="5020"/>
                    </a:cubicBezTo>
                    <a:cubicBezTo>
                      <a:pt x="5271" y="5020"/>
                      <a:pt x="5238" y="5020"/>
                      <a:pt x="5206" y="5018"/>
                    </a:cubicBezTo>
                    <a:lnTo>
                      <a:pt x="5206" y="5018"/>
                    </a:lnTo>
                    <a:cubicBezTo>
                      <a:pt x="5743" y="6226"/>
                      <a:pt x="5195" y="7484"/>
                      <a:pt x="5335" y="8649"/>
                    </a:cubicBezTo>
                    <a:cubicBezTo>
                      <a:pt x="5357" y="8842"/>
                      <a:pt x="5367" y="9036"/>
                      <a:pt x="5367" y="9229"/>
                    </a:cubicBezTo>
                    <a:cubicBezTo>
                      <a:pt x="5335" y="9390"/>
                      <a:pt x="5330" y="9536"/>
                      <a:pt x="5351" y="9681"/>
                    </a:cubicBezTo>
                    <a:cubicBezTo>
                      <a:pt x="5292" y="10530"/>
                      <a:pt x="5072" y="11368"/>
                      <a:pt x="4895" y="12206"/>
                    </a:cubicBezTo>
                    <a:cubicBezTo>
                      <a:pt x="4766" y="12276"/>
                      <a:pt x="4626" y="12330"/>
                      <a:pt x="4470" y="12362"/>
                    </a:cubicBezTo>
                    <a:cubicBezTo>
                      <a:pt x="4464" y="12362"/>
                      <a:pt x="4464" y="12362"/>
                      <a:pt x="4464" y="12368"/>
                    </a:cubicBezTo>
                    <a:cubicBezTo>
                      <a:pt x="4427" y="12383"/>
                      <a:pt x="4390" y="12395"/>
                      <a:pt x="4347" y="12400"/>
                    </a:cubicBezTo>
                    <a:cubicBezTo>
                      <a:pt x="4486" y="13077"/>
                      <a:pt x="4508" y="13769"/>
                      <a:pt x="4626" y="14457"/>
                    </a:cubicBezTo>
                    <a:cubicBezTo>
                      <a:pt x="4637" y="14570"/>
                      <a:pt x="4642" y="14683"/>
                      <a:pt x="4648" y="14795"/>
                    </a:cubicBezTo>
                    <a:cubicBezTo>
                      <a:pt x="4690" y="15553"/>
                      <a:pt x="5131" y="15961"/>
                      <a:pt x="5340" y="16655"/>
                    </a:cubicBezTo>
                    <a:cubicBezTo>
                      <a:pt x="5357" y="16901"/>
                      <a:pt x="5426" y="17019"/>
                      <a:pt x="5598" y="17089"/>
                    </a:cubicBezTo>
                    <a:lnTo>
                      <a:pt x="5791" y="17282"/>
                    </a:lnTo>
                    <a:cubicBezTo>
                      <a:pt x="5979" y="17471"/>
                      <a:pt x="6028" y="17649"/>
                      <a:pt x="5991" y="17815"/>
                    </a:cubicBezTo>
                    <a:cubicBezTo>
                      <a:pt x="5733" y="18185"/>
                      <a:pt x="5141" y="18319"/>
                      <a:pt x="4965" y="18750"/>
                    </a:cubicBezTo>
                    <a:cubicBezTo>
                      <a:pt x="4960" y="18755"/>
                      <a:pt x="4953" y="18755"/>
                      <a:pt x="4953" y="18760"/>
                    </a:cubicBezTo>
                    <a:cubicBezTo>
                      <a:pt x="4868" y="18782"/>
                      <a:pt x="4755" y="18809"/>
                      <a:pt x="4749" y="18884"/>
                    </a:cubicBezTo>
                    <a:cubicBezTo>
                      <a:pt x="4610" y="18970"/>
                      <a:pt x="4470" y="19067"/>
                      <a:pt x="4341" y="19164"/>
                    </a:cubicBezTo>
                    <a:cubicBezTo>
                      <a:pt x="4303" y="19184"/>
                      <a:pt x="4283" y="19201"/>
                      <a:pt x="4276" y="19222"/>
                    </a:cubicBezTo>
                    <a:cubicBezTo>
                      <a:pt x="4094" y="19367"/>
                      <a:pt x="3928" y="19544"/>
                      <a:pt x="3782" y="19764"/>
                    </a:cubicBezTo>
                    <a:cubicBezTo>
                      <a:pt x="3348" y="20426"/>
                      <a:pt x="3316" y="21284"/>
                      <a:pt x="2961" y="21988"/>
                    </a:cubicBezTo>
                    <a:cubicBezTo>
                      <a:pt x="2800" y="22311"/>
                      <a:pt x="2612" y="22580"/>
                      <a:pt x="2445" y="22854"/>
                    </a:cubicBezTo>
                    <a:cubicBezTo>
                      <a:pt x="2439" y="22854"/>
                      <a:pt x="2429" y="22854"/>
                      <a:pt x="2423" y="22859"/>
                    </a:cubicBezTo>
                    <a:lnTo>
                      <a:pt x="2434" y="22881"/>
                    </a:lnTo>
                    <a:cubicBezTo>
                      <a:pt x="2230" y="23213"/>
                      <a:pt x="2059" y="23563"/>
                      <a:pt x="2004" y="24031"/>
                    </a:cubicBezTo>
                    <a:cubicBezTo>
                      <a:pt x="1967" y="24411"/>
                      <a:pt x="2047" y="24809"/>
                      <a:pt x="2101" y="25185"/>
                    </a:cubicBezTo>
                    <a:cubicBezTo>
                      <a:pt x="2171" y="25695"/>
                      <a:pt x="2176" y="26190"/>
                      <a:pt x="2133" y="26700"/>
                    </a:cubicBezTo>
                    <a:cubicBezTo>
                      <a:pt x="2091" y="27190"/>
                      <a:pt x="1854" y="27468"/>
                      <a:pt x="1531" y="27619"/>
                    </a:cubicBezTo>
                    <a:cubicBezTo>
                      <a:pt x="1209" y="27602"/>
                      <a:pt x="881" y="27582"/>
                      <a:pt x="559" y="27560"/>
                    </a:cubicBezTo>
                    <a:cubicBezTo>
                      <a:pt x="532" y="27570"/>
                      <a:pt x="505" y="27582"/>
                      <a:pt x="484" y="27597"/>
                    </a:cubicBezTo>
                    <a:cubicBezTo>
                      <a:pt x="323" y="27710"/>
                      <a:pt x="210" y="27877"/>
                      <a:pt x="135" y="28070"/>
                    </a:cubicBezTo>
                    <a:cubicBezTo>
                      <a:pt x="81" y="28209"/>
                      <a:pt x="48" y="28360"/>
                      <a:pt x="43" y="28532"/>
                    </a:cubicBezTo>
                    <a:cubicBezTo>
                      <a:pt x="1" y="29660"/>
                      <a:pt x="849" y="29987"/>
                      <a:pt x="1355" y="30181"/>
                    </a:cubicBezTo>
                    <a:cubicBezTo>
                      <a:pt x="1499" y="30235"/>
                      <a:pt x="1633" y="30289"/>
                      <a:pt x="1730" y="30348"/>
                    </a:cubicBezTo>
                    <a:cubicBezTo>
                      <a:pt x="5185" y="32400"/>
                      <a:pt x="8709" y="34474"/>
                      <a:pt x="12115" y="36473"/>
                    </a:cubicBezTo>
                    <a:cubicBezTo>
                      <a:pt x="14430" y="37837"/>
                      <a:pt x="16750" y="39201"/>
                      <a:pt x="19066" y="40566"/>
                    </a:cubicBezTo>
                    <a:cubicBezTo>
                      <a:pt x="19851" y="41033"/>
                      <a:pt x="20640" y="41323"/>
                      <a:pt x="21478" y="41457"/>
                    </a:cubicBezTo>
                    <a:cubicBezTo>
                      <a:pt x="22456" y="41613"/>
                      <a:pt x="23434" y="41764"/>
                      <a:pt x="24412" y="41914"/>
                    </a:cubicBezTo>
                    <a:cubicBezTo>
                      <a:pt x="26464" y="42231"/>
                      <a:pt x="28586" y="42558"/>
                      <a:pt x="30660" y="42935"/>
                    </a:cubicBezTo>
                    <a:cubicBezTo>
                      <a:pt x="30858" y="42972"/>
                      <a:pt x="31025" y="42989"/>
                      <a:pt x="31165" y="42989"/>
                    </a:cubicBezTo>
                    <a:cubicBezTo>
                      <a:pt x="31438" y="42989"/>
                      <a:pt x="31642" y="42924"/>
                      <a:pt x="31798" y="42823"/>
                    </a:cubicBezTo>
                    <a:cubicBezTo>
                      <a:pt x="31959" y="42709"/>
                      <a:pt x="32068" y="42553"/>
                      <a:pt x="32137" y="42382"/>
                    </a:cubicBezTo>
                    <a:cubicBezTo>
                      <a:pt x="32051" y="42226"/>
                      <a:pt x="32051" y="42005"/>
                      <a:pt x="32093" y="41678"/>
                    </a:cubicBezTo>
                    <a:cubicBezTo>
                      <a:pt x="33131" y="34468"/>
                      <a:pt x="34124" y="27254"/>
                      <a:pt x="35130" y="20039"/>
                    </a:cubicBezTo>
                    <a:cubicBezTo>
                      <a:pt x="35135" y="19975"/>
                      <a:pt x="35140" y="19910"/>
                      <a:pt x="35140" y="19834"/>
                    </a:cubicBezTo>
                    <a:cubicBezTo>
                      <a:pt x="35269" y="18911"/>
                      <a:pt x="35312" y="17971"/>
                      <a:pt x="35478" y="17046"/>
                    </a:cubicBezTo>
                    <a:cubicBezTo>
                      <a:pt x="35495" y="16965"/>
                      <a:pt x="35505" y="16880"/>
                      <a:pt x="35522" y="16794"/>
                    </a:cubicBezTo>
                    <a:lnTo>
                      <a:pt x="35559" y="16794"/>
                    </a:lnTo>
                    <a:cubicBezTo>
                      <a:pt x="35715" y="15639"/>
                      <a:pt x="35871" y="14478"/>
                      <a:pt x="36032" y="13318"/>
                    </a:cubicBezTo>
                    <a:cubicBezTo>
                      <a:pt x="36038" y="13286"/>
                      <a:pt x="36038" y="13258"/>
                      <a:pt x="36043" y="13226"/>
                    </a:cubicBezTo>
                    <a:cubicBezTo>
                      <a:pt x="36219" y="12083"/>
                      <a:pt x="36472" y="10949"/>
                      <a:pt x="36531" y="9794"/>
                    </a:cubicBezTo>
                    <a:cubicBezTo>
                      <a:pt x="36585" y="8693"/>
                      <a:pt x="36956" y="7634"/>
                      <a:pt x="36977" y="6538"/>
                    </a:cubicBezTo>
                    <a:cubicBezTo>
                      <a:pt x="37090" y="6098"/>
                      <a:pt x="37057" y="5619"/>
                      <a:pt x="37144" y="5180"/>
                    </a:cubicBezTo>
                    <a:cubicBezTo>
                      <a:pt x="37198" y="4922"/>
                      <a:pt x="37327" y="4379"/>
                      <a:pt x="37295" y="4287"/>
                    </a:cubicBezTo>
                    <a:lnTo>
                      <a:pt x="37295" y="4287"/>
                    </a:lnTo>
                    <a:cubicBezTo>
                      <a:pt x="37290" y="4290"/>
                      <a:pt x="37282" y="4291"/>
                      <a:pt x="37270" y="4291"/>
                    </a:cubicBezTo>
                    <a:cubicBezTo>
                      <a:pt x="37083" y="4291"/>
                      <a:pt x="36034" y="3980"/>
                      <a:pt x="35279" y="3863"/>
                    </a:cubicBezTo>
                    <a:cubicBezTo>
                      <a:pt x="27678" y="2686"/>
                      <a:pt x="20082" y="1505"/>
                      <a:pt x="12485" y="296"/>
                    </a:cubicBezTo>
                    <a:cubicBezTo>
                      <a:pt x="11858" y="198"/>
                      <a:pt x="11422" y="123"/>
                      <a:pt x="11103" y="123"/>
                    </a:cubicBezTo>
                    <a:cubicBezTo>
                      <a:pt x="10968" y="123"/>
                      <a:pt x="10854" y="136"/>
                      <a:pt x="10755" y="167"/>
                    </a:cubicBezTo>
                    <a:cubicBezTo>
                      <a:pt x="10665" y="119"/>
                      <a:pt x="10578" y="65"/>
                      <a:pt x="104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6"/>
              <p:cNvSpPr/>
              <p:nvPr/>
            </p:nvSpPr>
            <p:spPr>
              <a:xfrm>
                <a:off x="3278420" y="2694996"/>
                <a:ext cx="626348" cy="499600"/>
              </a:xfrm>
              <a:custGeom>
                <a:avLst/>
                <a:gdLst/>
                <a:ahLst/>
                <a:cxnLst/>
                <a:rect l="l" t="t" r="r" b="b"/>
                <a:pathLst>
                  <a:path w="39825" h="31766" extrusionOk="0">
                    <a:moveTo>
                      <a:pt x="3713" y="0"/>
                    </a:moveTo>
                    <a:cubicBezTo>
                      <a:pt x="3703" y="5"/>
                      <a:pt x="3698" y="10"/>
                      <a:pt x="3686" y="16"/>
                    </a:cubicBezTo>
                    <a:cubicBezTo>
                      <a:pt x="3621" y="59"/>
                      <a:pt x="3557" y="112"/>
                      <a:pt x="3504" y="166"/>
                    </a:cubicBezTo>
                    <a:cubicBezTo>
                      <a:pt x="3509" y="177"/>
                      <a:pt x="3520" y="182"/>
                      <a:pt x="3525" y="194"/>
                    </a:cubicBezTo>
                    <a:cubicBezTo>
                      <a:pt x="3633" y="338"/>
                      <a:pt x="3713" y="504"/>
                      <a:pt x="3762" y="698"/>
                    </a:cubicBezTo>
                    <a:cubicBezTo>
                      <a:pt x="3621" y="913"/>
                      <a:pt x="3530" y="1220"/>
                      <a:pt x="3482" y="1622"/>
                    </a:cubicBezTo>
                    <a:cubicBezTo>
                      <a:pt x="2402" y="9981"/>
                      <a:pt x="1274" y="18341"/>
                      <a:pt x="120" y="26689"/>
                    </a:cubicBezTo>
                    <a:cubicBezTo>
                      <a:pt x="65" y="27076"/>
                      <a:pt x="135" y="27806"/>
                      <a:pt x="23" y="27892"/>
                    </a:cubicBezTo>
                    <a:cubicBezTo>
                      <a:pt x="16" y="27897"/>
                      <a:pt x="6" y="27902"/>
                      <a:pt x="1" y="27902"/>
                    </a:cubicBezTo>
                    <a:cubicBezTo>
                      <a:pt x="76" y="27957"/>
                      <a:pt x="629" y="27924"/>
                      <a:pt x="931" y="27967"/>
                    </a:cubicBezTo>
                    <a:cubicBezTo>
                      <a:pt x="3472" y="28296"/>
                      <a:pt x="6023" y="28521"/>
                      <a:pt x="8575" y="28789"/>
                    </a:cubicBezTo>
                    <a:cubicBezTo>
                      <a:pt x="8599" y="28784"/>
                      <a:pt x="8633" y="28782"/>
                      <a:pt x="8673" y="28782"/>
                    </a:cubicBezTo>
                    <a:cubicBezTo>
                      <a:pt x="9083" y="28782"/>
                      <a:pt x="10250" y="29030"/>
                      <a:pt x="10670" y="29080"/>
                    </a:cubicBezTo>
                    <a:cubicBezTo>
                      <a:pt x="13619" y="29424"/>
                      <a:pt x="16564" y="29772"/>
                      <a:pt x="19512" y="30094"/>
                    </a:cubicBezTo>
                    <a:cubicBezTo>
                      <a:pt x="22902" y="30460"/>
                      <a:pt x="26293" y="30803"/>
                      <a:pt x="29683" y="31158"/>
                    </a:cubicBezTo>
                    <a:cubicBezTo>
                      <a:pt x="29705" y="31155"/>
                      <a:pt x="29730" y="31154"/>
                      <a:pt x="29757" y="31154"/>
                    </a:cubicBezTo>
                    <a:cubicBezTo>
                      <a:pt x="30140" y="31154"/>
                      <a:pt x="30989" y="31435"/>
                      <a:pt x="31277" y="31435"/>
                    </a:cubicBezTo>
                    <a:cubicBezTo>
                      <a:pt x="31291" y="31435"/>
                      <a:pt x="31304" y="31434"/>
                      <a:pt x="31315" y="31433"/>
                    </a:cubicBezTo>
                    <a:cubicBezTo>
                      <a:pt x="31418" y="31421"/>
                      <a:pt x="31511" y="31416"/>
                      <a:pt x="31594" y="31416"/>
                    </a:cubicBezTo>
                    <a:cubicBezTo>
                      <a:pt x="31984" y="31416"/>
                      <a:pt x="32181" y="31535"/>
                      <a:pt x="32282" y="31733"/>
                    </a:cubicBezTo>
                    <a:cubicBezTo>
                      <a:pt x="32470" y="31745"/>
                      <a:pt x="32664" y="31755"/>
                      <a:pt x="32852" y="31760"/>
                    </a:cubicBezTo>
                    <a:cubicBezTo>
                      <a:pt x="32901" y="31760"/>
                      <a:pt x="32943" y="31760"/>
                      <a:pt x="32986" y="31765"/>
                    </a:cubicBezTo>
                    <a:cubicBezTo>
                      <a:pt x="33144" y="31580"/>
                      <a:pt x="33360" y="31469"/>
                      <a:pt x="33658" y="31469"/>
                    </a:cubicBezTo>
                    <a:cubicBezTo>
                      <a:pt x="33888" y="31469"/>
                      <a:pt x="34167" y="31535"/>
                      <a:pt x="34506" y="31685"/>
                    </a:cubicBezTo>
                    <a:cubicBezTo>
                      <a:pt x="34557" y="31708"/>
                      <a:pt x="34613" y="31716"/>
                      <a:pt x="34673" y="31716"/>
                    </a:cubicBezTo>
                    <a:cubicBezTo>
                      <a:pt x="34819" y="31716"/>
                      <a:pt x="34985" y="31668"/>
                      <a:pt x="35135" y="31668"/>
                    </a:cubicBezTo>
                    <a:cubicBezTo>
                      <a:pt x="35140" y="31668"/>
                      <a:pt x="35145" y="31668"/>
                      <a:pt x="35151" y="31669"/>
                    </a:cubicBezTo>
                    <a:cubicBezTo>
                      <a:pt x="36092" y="31696"/>
                      <a:pt x="37037" y="31723"/>
                      <a:pt x="37977" y="31755"/>
                    </a:cubicBezTo>
                    <a:cubicBezTo>
                      <a:pt x="37950" y="31728"/>
                      <a:pt x="37923" y="31706"/>
                      <a:pt x="37897" y="31680"/>
                    </a:cubicBezTo>
                    <a:cubicBezTo>
                      <a:pt x="37816" y="31589"/>
                      <a:pt x="37762" y="31487"/>
                      <a:pt x="37724" y="31378"/>
                    </a:cubicBezTo>
                    <a:cubicBezTo>
                      <a:pt x="37885" y="31255"/>
                      <a:pt x="37929" y="31019"/>
                      <a:pt x="37929" y="30674"/>
                    </a:cubicBezTo>
                    <a:cubicBezTo>
                      <a:pt x="37923" y="29960"/>
                      <a:pt x="37999" y="29241"/>
                      <a:pt x="38047" y="28526"/>
                    </a:cubicBezTo>
                    <a:cubicBezTo>
                      <a:pt x="38014" y="28058"/>
                      <a:pt x="38095" y="27619"/>
                      <a:pt x="38133" y="27140"/>
                    </a:cubicBezTo>
                    <a:cubicBezTo>
                      <a:pt x="38165" y="26727"/>
                      <a:pt x="38175" y="26313"/>
                      <a:pt x="38181" y="25899"/>
                    </a:cubicBezTo>
                    <a:cubicBezTo>
                      <a:pt x="38116" y="25690"/>
                      <a:pt x="38219" y="25415"/>
                      <a:pt x="38230" y="25206"/>
                    </a:cubicBezTo>
                    <a:cubicBezTo>
                      <a:pt x="38509" y="20409"/>
                      <a:pt x="38788" y="15611"/>
                      <a:pt x="39090" y="10819"/>
                    </a:cubicBezTo>
                    <a:cubicBezTo>
                      <a:pt x="39207" y="10567"/>
                      <a:pt x="39395" y="10390"/>
                      <a:pt x="39653" y="10293"/>
                    </a:cubicBezTo>
                    <a:cubicBezTo>
                      <a:pt x="39658" y="10255"/>
                      <a:pt x="39658" y="10218"/>
                      <a:pt x="39663" y="10181"/>
                    </a:cubicBezTo>
                    <a:cubicBezTo>
                      <a:pt x="39502" y="9992"/>
                      <a:pt x="39476" y="9702"/>
                      <a:pt x="39509" y="9288"/>
                    </a:cubicBezTo>
                    <a:cubicBezTo>
                      <a:pt x="39626" y="7828"/>
                      <a:pt x="39648" y="6355"/>
                      <a:pt x="39760" y="4894"/>
                    </a:cubicBezTo>
                    <a:cubicBezTo>
                      <a:pt x="39824" y="4104"/>
                      <a:pt x="39675" y="3722"/>
                      <a:pt x="38740" y="3670"/>
                    </a:cubicBezTo>
                    <a:cubicBezTo>
                      <a:pt x="35989" y="3508"/>
                      <a:pt x="33249" y="3202"/>
                      <a:pt x="30499" y="3003"/>
                    </a:cubicBezTo>
                    <a:cubicBezTo>
                      <a:pt x="30102" y="2976"/>
                      <a:pt x="29864" y="2901"/>
                      <a:pt x="29747" y="2696"/>
                    </a:cubicBezTo>
                    <a:cubicBezTo>
                      <a:pt x="29683" y="2686"/>
                      <a:pt x="29613" y="2681"/>
                      <a:pt x="29542" y="2675"/>
                    </a:cubicBezTo>
                    <a:cubicBezTo>
                      <a:pt x="29301" y="2648"/>
                      <a:pt x="29065" y="2626"/>
                      <a:pt x="28823" y="2599"/>
                    </a:cubicBezTo>
                    <a:cubicBezTo>
                      <a:pt x="28768" y="2626"/>
                      <a:pt x="28710" y="2654"/>
                      <a:pt x="28646" y="2670"/>
                    </a:cubicBezTo>
                    <a:cubicBezTo>
                      <a:pt x="27620" y="2589"/>
                      <a:pt x="26593" y="2503"/>
                      <a:pt x="25567" y="2423"/>
                    </a:cubicBezTo>
                    <a:cubicBezTo>
                      <a:pt x="24015" y="2229"/>
                      <a:pt x="22451" y="2106"/>
                      <a:pt x="20893" y="1950"/>
                    </a:cubicBezTo>
                    <a:lnTo>
                      <a:pt x="20893" y="1950"/>
                    </a:lnTo>
                    <a:cubicBezTo>
                      <a:pt x="20904" y="1972"/>
                      <a:pt x="20920" y="1987"/>
                      <a:pt x="20931" y="2009"/>
                    </a:cubicBezTo>
                    <a:cubicBezTo>
                      <a:pt x="20442" y="1950"/>
                      <a:pt x="19948" y="1897"/>
                      <a:pt x="19460" y="1843"/>
                    </a:cubicBezTo>
                    <a:lnTo>
                      <a:pt x="19460" y="1837"/>
                    </a:lnTo>
                    <a:cubicBezTo>
                      <a:pt x="19271" y="1826"/>
                      <a:pt x="19083" y="1821"/>
                      <a:pt x="18895" y="1805"/>
                    </a:cubicBezTo>
                    <a:cubicBezTo>
                      <a:pt x="17477" y="1697"/>
                      <a:pt x="16043" y="1461"/>
                      <a:pt x="14650" y="1230"/>
                    </a:cubicBezTo>
                    <a:lnTo>
                      <a:pt x="14307" y="1176"/>
                    </a:lnTo>
                    <a:cubicBezTo>
                      <a:pt x="11756" y="886"/>
                      <a:pt x="9198" y="596"/>
                      <a:pt x="6646" y="306"/>
                    </a:cubicBezTo>
                    <a:cubicBezTo>
                      <a:pt x="6185" y="229"/>
                      <a:pt x="5723" y="161"/>
                      <a:pt x="5252" y="161"/>
                    </a:cubicBezTo>
                    <a:cubicBezTo>
                      <a:pt x="5235" y="161"/>
                      <a:pt x="5218" y="161"/>
                      <a:pt x="5201" y="161"/>
                    </a:cubicBezTo>
                    <a:cubicBezTo>
                      <a:pt x="4707" y="107"/>
                      <a:pt x="4207" y="59"/>
                      <a:pt x="37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6"/>
              <p:cNvSpPr/>
              <p:nvPr/>
            </p:nvSpPr>
            <p:spPr>
              <a:xfrm>
                <a:off x="2856388" y="2522544"/>
                <a:ext cx="481199" cy="611690"/>
              </a:xfrm>
              <a:custGeom>
                <a:avLst/>
                <a:gdLst/>
                <a:ahLst/>
                <a:cxnLst/>
                <a:rect l="l" t="t" r="r" b="b"/>
                <a:pathLst>
                  <a:path w="30596" h="38893" extrusionOk="0">
                    <a:moveTo>
                      <a:pt x="20286" y="9036"/>
                    </a:moveTo>
                    <a:cubicBezTo>
                      <a:pt x="20314" y="9155"/>
                      <a:pt x="20366" y="9277"/>
                      <a:pt x="20463" y="9401"/>
                    </a:cubicBezTo>
                    <a:cubicBezTo>
                      <a:pt x="20684" y="9686"/>
                      <a:pt x="21103" y="9793"/>
                      <a:pt x="21430" y="9869"/>
                    </a:cubicBezTo>
                    <a:cubicBezTo>
                      <a:pt x="21371" y="9864"/>
                      <a:pt x="21318" y="9852"/>
                      <a:pt x="21259" y="9842"/>
                    </a:cubicBezTo>
                    <a:cubicBezTo>
                      <a:pt x="21253" y="9842"/>
                      <a:pt x="21248" y="9837"/>
                      <a:pt x="21242" y="9837"/>
                    </a:cubicBezTo>
                    <a:cubicBezTo>
                      <a:pt x="21194" y="9825"/>
                      <a:pt x="21145" y="9815"/>
                      <a:pt x="21097" y="9805"/>
                    </a:cubicBezTo>
                    <a:cubicBezTo>
                      <a:pt x="21087" y="9800"/>
                      <a:pt x="21070" y="9793"/>
                      <a:pt x="21060" y="9788"/>
                    </a:cubicBezTo>
                    <a:cubicBezTo>
                      <a:pt x="21023" y="9778"/>
                      <a:pt x="20979" y="9767"/>
                      <a:pt x="20941" y="9751"/>
                    </a:cubicBezTo>
                    <a:cubicBezTo>
                      <a:pt x="20931" y="9745"/>
                      <a:pt x="20914" y="9740"/>
                      <a:pt x="20899" y="9735"/>
                    </a:cubicBezTo>
                    <a:cubicBezTo>
                      <a:pt x="20855" y="9713"/>
                      <a:pt x="20807" y="9691"/>
                      <a:pt x="20765" y="9671"/>
                    </a:cubicBezTo>
                    <a:cubicBezTo>
                      <a:pt x="20765" y="9664"/>
                      <a:pt x="20758" y="9664"/>
                      <a:pt x="20753" y="9659"/>
                    </a:cubicBezTo>
                    <a:cubicBezTo>
                      <a:pt x="20706" y="9632"/>
                      <a:pt x="20662" y="9606"/>
                      <a:pt x="20614" y="9568"/>
                    </a:cubicBezTo>
                    <a:cubicBezTo>
                      <a:pt x="20604" y="9562"/>
                      <a:pt x="20592" y="9552"/>
                      <a:pt x="20582" y="9542"/>
                    </a:cubicBezTo>
                    <a:cubicBezTo>
                      <a:pt x="20550" y="9515"/>
                      <a:pt x="20517" y="9488"/>
                      <a:pt x="20485" y="9461"/>
                    </a:cubicBezTo>
                    <a:cubicBezTo>
                      <a:pt x="20468" y="9445"/>
                      <a:pt x="20458" y="9428"/>
                      <a:pt x="20443" y="9418"/>
                    </a:cubicBezTo>
                    <a:cubicBezTo>
                      <a:pt x="20415" y="9386"/>
                      <a:pt x="20388" y="9353"/>
                      <a:pt x="20361" y="9316"/>
                    </a:cubicBezTo>
                    <a:cubicBezTo>
                      <a:pt x="20346" y="9304"/>
                      <a:pt x="20334" y="9289"/>
                      <a:pt x="20324" y="9272"/>
                    </a:cubicBezTo>
                    <a:cubicBezTo>
                      <a:pt x="20286" y="9219"/>
                      <a:pt x="20249" y="9165"/>
                      <a:pt x="20217" y="9106"/>
                    </a:cubicBezTo>
                    <a:cubicBezTo>
                      <a:pt x="20238" y="9079"/>
                      <a:pt x="20259" y="9058"/>
                      <a:pt x="20286" y="9036"/>
                    </a:cubicBezTo>
                    <a:close/>
                    <a:moveTo>
                      <a:pt x="6544" y="1"/>
                    </a:moveTo>
                    <a:cubicBezTo>
                      <a:pt x="6501" y="21"/>
                      <a:pt x="6464" y="38"/>
                      <a:pt x="6426" y="65"/>
                    </a:cubicBezTo>
                    <a:cubicBezTo>
                      <a:pt x="6253" y="167"/>
                      <a:pt x="6131" y="311"/>
                      <a:pt x="6039" y="467"/>
                    </a:cubicBezTo>
                    <a:cubicBezTo>
                      <a:pt x="6125" y="651"/>
                      <a:pt x="6119" y="892"/>
                      <a:pt x="6050" y="1236"/>
                    </a:cubicBezTo>
                    <a:cubicBezTo>
                      <a:pt x="4460" y="9272"/>
                      <a:pt x="2955" y="17336"/>
                      <a:pt x="1333" y="25368"/>
                    </a:cubicBezTo>
                    <a:cubicBezTo>
                      <a:pt x="748" y="28252"/>
                      <a:pt x="0" y="34602"/>
                      <a:pt x="0" y="34602"/>
                    </a:cubicBezTo>
                    <a:cubicBezTo>
                      <a:pt x="81" y="34667"/>
                      <a:pt x="168" y="34721"/>
                      <a:pt x="258" y="34769"/>
                    </a:cubicBezTo>
                    <a:cubicBezTo>
                      <a:pt x="357" y="34738"/>
                      <a:pt x="471" y="34725"/>
                      <a:pt x="606" y="34725"/>
                    </a:cubicBezTo>
                    <a:cubicBezTo>
                      <a:pt x="925" y="34725"/>
                      <a:pt x="1361" y="34800"/>
                      <a:pt x="1988" y="34898"/>
                    </a:cubicBezTo>
                    <a:cubicBezTo>
                      <a:pt x="9585" y="36107"/>
                      <a:pt x="17181" y="37288"/>
                      <a:pt x="24782" y="38465"/>
                    </a:cubicBezTo>
                    <a:cubicBezTo>
                      <a:pt x="25537" y="38582"/>
                      <a:pt x="26586" y="38893"/>
                      <a:pt x="26773" y="38893"/>
                    </a:cubicBezTo>
                    <a:cubicBezTo>
                      <a:pt x="26785" y="38893"/>
                      <a:pt x="26793" y="38892"/>
                      <a:pt x="26798" y="38889"/>
                    </a:cubicBezTo>
                    <a:cubicBezTo>
                      <a:pt x="26808" y="38884"/>
                      <a:pt x="26818" y="38879"/>
                      <a:pt x="26835" y="38867"/>
                    </a:cubicBezTo>
                    <a:cubicBezTo>
                      <a:pt x="26840" y="38867"/>
                      <a:pt x="26850" y="38862"/>
                      <a:pt x="26857" y="38857"/>
                    </a:cubicBezTo>
                    <a:cubicBezTo>
                      <a:pt x="26969" y="38771"/>
                      <a:pt x="26899" y="38041"/>
                      <a:pt x="26954" y="37654"/>
                    </a:cubicBezTo>
                    <a:cubicBezTo>
                      <a:pt x="28108" y="29306"/>
                      <a:pt x="29236" y="20946"/>
                      <a:pt x="30316" y="12587"/>
                    </a:cubicBezTo>
                    <a:cubicBezTo>
                      <a:pt x="30364" y="12185"/>
                      <a:pt x="30455" y="11878"/>
                      <a:pt x="30596" y="11663"/>
                    </a:cubicBezTo>
                    <a:cubicBezTo>
                      <a:pt x="30547" y="11469"/>
                      <a:pt x="30467" y="11303"/>
                      <a:pt x="30359" y="11159"/>
                    </a:cubicBezTo>
                    <a:cubicBezTo>
                      <a:pt x="30354" y="11147"/>
                      <a:pt x="30343" y="11142"/>
                      <a:pt x="30338" y="11131"/>
                    </a:cubicBezTo>
                    <a:cubicBezTo>
                      <a:pt x="30274" y="11045"/>
                      <a:pt x="30192" y="10975"/>
                      <a:pt x="30112" y="10911"/>
                    </a:cubicBezTo>
                    <a:cubicBezTo>
                      <a:pt x="29984" y="10896"/>
                      <a:pt x="29855" y="10879"/>
                      <a:pt x="29731" y="10857"/>
                    </a:cubicBezTo>
                    <a:cubicBezTo>
                      <a:pt x="27759" y="10556"/>
                      <a:pt x="25793" y="10239"/>
                      <a:pt x="23827" y="9929"/>
                    </a:cubicBezTo>
                    <a:cubicBezTo>
                      <a:pt x="23601" y="9880"/>
                      <a:pt x="23376" y="9832"/>
                      <a:pt x="23150" y="9788"/>
                    </a:cubicBezTo>
                    <a:cubicBezTo>
                      <a:pt x="22677" y="9703"/>
                      <a:pt x="22188" y="9696"/>
                      <a:pt x="21715" y="9627"/>
                    </a:cubicBezTo>
                    <a:cubicBezTo>
                      <a:pt x="21435" y="9584"/>
                      <a:pt x="21167" y="9503"/>
                      <a:pt x="20909" y="9381"/>
                    </a:cubicBezTo>
                    <a:cubicBezTo>
                      <a:pt x="20604" y="9235"/>
                      <a:pt x="20528" y="9004"/>
                      <a:pt x="20533" y="8757"/>
                    </a:cubicBezTo>
                    <a:cubicBezTo>
                      <a:pt x="20539" y="8746"/>
                      <a:pt x="20539" y="8729"/>
                      <a:pt x="20544" y="8719"/>
                    </a:cubicBezTo>
                    <a:cubicBezTo>
                      <a:pt x="20765" y="7053"/>
                      <a:pt x="21157" y="5416"/>
                      <a:pt x="21511" y="3777"/>
                    </a:cubicBezTo>
                    <a:cubicBezTo>
                      <a:pt x="21474" y="3465"/>
                      <a:pt x="21366" y="3160"/>
                      <a:pt x="21157" y="2869"/>
                    </a:cubicBezTo>
                    <a:cubicBezTo>
                      <a:pt x="21135" y="2842"/>
                      <a:pt x="21113" y="2815"/>
                      <a:pt x="21092" y="2788"/>
                    </a:cubicBezTo>
                    <a:cubicBezTo>
                      <a:pt x="21003" y="2823"/>
                      <a:pt x="20903" y="2841"/>
                      <a:pt x="20789" y="2841"/>
                    </a:cubicBezTo>
                    <a:cubicBezTo>
                      <a:pt x="20620" y="2841"/>
                      <a:pt x="20422" y="2802"/>
                      <a:pt x="20185" y="2719"/>
                    </a:cubicBezTo>
                    <a:cubicBezTo>
                      <a:pt x="20019" y="2794"/>
                      <a:pt x="19856" y="2822"/>
                      <a:pt x="19696" y="2822"/>
                    </a:cubicBezTo>
                    <a:cubicBezTo>
                      <a:pt x="19299" y="2822"/>
                      <a:pt x="18913" y="2651"/>
                      <a:pt x="18519" y="2605"/>
                    </a:cubicBezTo>
                    <a:cubicBezTo>
                      <a:pt x="18492" y="2605"/>
                      <a:pt x="18465" y="2600"/>
                      <a:pt x="18438" y="2600"/>
                    </a:cubicBezTo>
                    <a:lnTo>
                      <a:pt x="18405" y="2600"/>
                    </a:lnTo>
                    <a:cubicBezTo>
                      <a:pt x="17428" y="1794"/>
                      <a:pt x="16181" y="1913"/>
                      <a:pt x="15053" y="1687"/>
                    </a:cubicBezTo>
                    <a:cubicBezTo>
                      <a:pt x="12223" y="1117"/>
                      <a:pt x="9380" y="559"/>
                      <a:pt x="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6"/>
              <p:cNvSpPr/>
              <p:nvPr/>
            </p:nvSpPr>
            <p:spPr>
              <a:xfrm>
                <a:off x="2937417" y="1778350"/>
                <a:ext cx="872546" cy="527768"/>
              </a:xfrm>
              <a:custGeom>
                <a:avLst/>
                <a:gdLst/>
                <a:ahLst/>
                <a:cxnLst/>
                <a:rect l="l" t="t" r="r" b="b"/>
                <a:pathLst>
                  <a:path w="55479" h="33557" extrusionOk="0">
                    <a:moveTo>
                      <a:pt x="920" y="1"/>
                    </a:moveTo>
                    <a:lnTo>
                      <a:pt x="920" y="16"/>
                    </a:lnTo>
                    <a:cubicBezTo>
                      <a:pt x="715" y="2014"/>
                      <a:pt x="0" y="3986"/>
                      <a:pt x="253" y="6006"/>
                    </a:cubicBezTo>
                    <a:cubicBezTo>
                      <a:pt x="425" y="6479"/>
                      <a:pt x="662" y="6956"/>
                      <a:pt x="774" y="7452"/>
                    </a:cubicBezTo>
                    <a:cubicBezTo>
                      <a:pt x="1215" y="7774"/>
                      <a:pt x="1145" y="8101"/>
                      <a:pt x="801" y="8429"/>
                    </a:cubicBezTo>
                    <a:cubicBezTo>
                      <a:pt x="747" y="8885"/>
                      <a:pt x="689" y="9326"/>
                      <a:pt x="940" y="9761"/>
                    </a:cubicBezTo>
                    <a:cubicBezTo>
                      <a:pt x="952" y="9772"/>
                      <a:pt x="962" y="9788"/>
                      <a:pt x="973" y="9805"/>
                    </a:cubicBezTo>
                    <a:cubicBezTo>
                      <a:pt x="1134" y="9922"/>
                      <a:pt x="1247" y="10073"/>
                      <a:pt x="1306" y="10256"/>
                    </a:cubicBezTo>
                    <a:cubicBezTo>
                      <a:pt x="1441" y="10400"/>
                      <a:pt x="1585" y="10534"/>
                      <a:pt x="1736" y="10670"/>
                    </a:cubicBezTo>
                    <a:cubicBezTo>
                      <a:pt x="2316" y="11169"/>
                      <a:pt x="2778" y="11647"/>
                      <a:pt x="3047" y="12378"/>
                    </a:cubicBezTo>
                    <a:cubicBezTo>
                      <a:pt x="3288" y="13028"/>
                      <a:pt x="3439" y="13758"/>
                      <a:pt x="3895" y="14285"/>
                    </a:cubicBezTo>
                    <a:cubicBezTo>
                      <a:pt x="3997" y="14441"/>
                      <a:pt x="4153" y="14558"/>
                      <a:pt x="4438" y="14747"/>
                    </a:cubicBezTo>
                    <a:cubicBezTo>
                      <a:pt x="4798" y="15004"/>
                      <a:pt x="5158" y="15240"/>
                      <a:pt x="5400" y="15547"/>
                    </a:cubicBezTo>
                    <a:cubicBezTo>
                      <a:pt x="5443" y="15569"/>
                      <a:pt x="5480" y="15590"/>
                      <a:pt x="5517" y="15612"/>
                    </a:cubicBezTo>
                    <a:cubicBezTo>
                      <a:pt x="5631" y="15671"/>
                      <a:pt x="5738" y="15741"/>
                      <a:pt x="5835" y="15810"/>
                    </a:cubicBezTo>
                    <a:cubicBezTo>
                      <a:pt x="5943" y="16078"/>
                      <a:pt x="5980" y="16363"/>
                      <a:pt x="5948" y="16681"/>
                    </a:cubicBezTo>
                    <a:cubicBezTo>
                      <a:pt x="5878" y="16745"/>
                      <a:pt x="5787" y="16809"/>
                      <a:pt x="5673" y="16874"/>
                    </a:cubicBezTo>
                    <a:cubicBezTo>
                      <a:pt x="5749" y="16638"/>
                      <a:pt x="5749" y="16450"/>
                      <a:pt x="5700" y="16299"/>
                    </a:cubicBezTo>
                    <a:lnTo>
                      <a:pt x="5700" y="16299"/>
                    </a:lnTo>
                    <a:cubicBezTo>
                      <a:pt x="5711" y="16401"/>
                      <a:pt x="5711" y="16504"/>
                      <a:pt x="5700" y="16621"/>
                    </a:cubicBezTo>
                    <a:cubicBezTo>
                      <a:pt x="5690" y="16740"/>
                      <a:pt x="5673" y="16852"/>
                      <a:pt x="5653" y="16971"/>
                    </a:cubicBezTo>
                    <a:cubicBezTo>
                      <a:pt x="5690" y="17142"/>
                      <a:pt x="5700" y="17298"/>
                      <a:pt x="5550" y="17379"/>
                    </a:cubicBezTo>
                    <a:cubicBezTo>
                      <a:pt x="5363" y="18061"/>
                      <a:pt x="5051" y="18716"/>
                      <a:pt x="4895" y="19398"/>
                    </a:cubicBezTo>
                    <a:cubicBezTo>
                      <a:pt x="4803" y="19792"/>
                      <a:pt x="4739" y="20189"/>
                      <a:pt x="4728" y="20591"/>
                    </a:cubicBezTo>
                    <a:cubicBezTo>
                      <a:pt x="4744" y="20662"/>
                      <a:pt x="4766" y="20726"/>
                      <a:pt x="4798" y="20796"/>
                    </a:cubicBezTo>
                    <a:cubicBezTo>
                      <a:pt x="4771" y="20752"/>
                      <a:pt x="4750" y="20715"/>
                      <a:pt x="4728" y="20672"/>
                    </a:cubicBezTo>
                    <a:lnTo>
                      <a:pt x="4728" y="20710"/>
                    </a:lnTo>
                    <a:cubicBezTo>
                      <a:pt x="4728" y="20855"/>
                      <a:pt x="4674" y="21005"/>
                      <a:pt x="4535" y="21075"/>
                    </a:cubicBezTo>
                    <a:cubicBezTo>
                      <a:pt x="4314" y="21188"/>
                      <a:pt x="3950" y="21446"/>
                      <a:pt x="3766" y="21741"/>
                    </a:cubicBezTo>
                    <a:lnTo>
                      <a:pt x="3766" y="22386"/>
                    </a:lnTo>
                    <a:cubicBezTo>
                      <a:pt x="3794" y="22418"/>
                      <a:pt x="3826" y="22450"/>
                      <a:pt x="3863" y="22482"/>
                    </a:cubicBezTo>
                    <a:cubicBezTo>
                      <a:pt x="4071" y="22657"/>
                      <a:pt x="4303" y="22717"/>
                      <a:pt x="4542" y="22717"/>
                    </a:cubicBezTo>
                    <a:cubicBezTo>
                      <a:pt x="4804" y="22717"/>
                      <a:pt x="5074" y="22644"/>
                      <a:pt x="5330" y="22569"/>
                    </a:cubicBezTo>
                    <a:cubicBezTo>
                      <a:pt x="5552" y="22507"/>
                      <a:pt x="5808" y="22434"/>
                      <a:pt x="6052" y="22434"/>
                    </a:cubicBezTo>
                    <a:cubicBezTo>
                      <a:pt x="6062" y="22434"/>
                      <a:pt x="6072" y="22435"/>
                      <a:pt x="6082" y="22435"/>
                    </a:cubicBezTo>
                    <a:cubicBezTo>
                      <a:pt x="6141" y="22370"/>
                      <a:pt x="6201" y="22311"/>
                      <a:pt x="6276" y="22230"/>
                    </a:cubicBezTo>
                    <a:cubicBezTo>
                      <a:pt x="6399" y="22289"/>
                      <a:pt x="6555" y="22311"/>
                      <a:pt x="6598" y="22391"/>
                    </a:cubicBezTo>
                    <a:cubicBezTo>
                      <a:pt x="6640" y="22467"/>
                      <a:pt x="6620" y="22557"/>
                      <a:pt x="6523" y="22569"/>
                    </a:cubicBezTo>
                    <a:cubicBezTo>
                      <a:pt x="6544" y="22584"/>
                      <a:pt x="6571" y="22596"/>
                      <a:pt x="6593" y="22611"/>
                    </a:cubicBezTo>
                    <a:cubicBezTo>
                      <a:pt x="7592" y="23466"/>
                      <a:pt x="7377" y="25110"/>
                      <a:pt x="7382" y="26281"/>
                    </a:cubicBezTo>
                    <a:cubicBezTo>
                      <a:pt x="7382" y="27533"/>
                      <a:pt x="7694" y="28810"/>
                      <a:pt x="8167" y="29971"/>
                    </a:cubicBezTo>
                    <a:cubicBezTo>
                      <a:pt x="8430" y="30610"/>
                      <a:pt x="8757" y="31352"/>
                      <a:pt x="9311" y="31798"/>
                    </a:cubicBezTo>
                    <a:cubicBezTo>
                      <a:pt x="9595" y="32027"/>
                      <a:pt x="9884" y="32102"/>
                      <a:pt x="10178" y="32102"/>
                    </a:cubicBezTo>
                    <a:cubicBezTo>
                      <a:pt x="10256" y="32102"/>
                      <a:pt x="10333" y="32097"/>
                      <a:pt x="10412" y="32088"/>
                    </a:cubicBezTo>
                    <a:cubicBezTo>
                      <a:pt x="10717" y="31828"/>
                      <a:pt x="11035" y="31750"/>
                      <a:pt x="11353" y="31750"/>
                    </a:cubicBezTo>
                    <a:cubicBezTo>
                      <a:pt x="11832" y="31750"/>
                      <a:pt x="12311" y="31927"/>
                      <a:pt x="12749" y="31927"/>
                    </a:cubicBezTo>
                    <a:cubicBezTo>
                      <a:pt x="12842" y="31927"/>
                      <a:pt x="12933" y="31919"/>
                      <a:pt x="13023" y="31900"/>
                    </a:cubicBezTo>
                    <a:lnTo>
                      <a:pt x="13023" y="31900"/>
                    </a:lnTo>
                    <a:cubicBezTo>
                      <a:pt x="13002" y="31916"/>
                      <a:pt x="12975" y="31927"/>
                      <a:pt x="12948" y="31944"/>
                    </a:cubicBezTo>
                    <a:cubicBezTo>
                      <a:pt x="13028" y="31944"/>
                      <a:pt x="13114" y="31944"/>
                      <a:pt x="13195" y="31937"/>
                    </a:cubicBezTo>
                    <a:lnTo>
                      <a:pt x="13233" y="31937"/>
                    </a:lnTo>
                    <a:cubicBezTo>
                      <a:pt x="13206" y="31922"/>
                      <a:pt x="13184" y="31905"/>
                      <a:pt x="13163" y="31884"/>
                    </a:cubicBezTo>
                    <a:lnTo>
                      <a:pt x="13163" y="31884"/>
                    </a:lnTo>
                    <a:cubicBezTo>
                      <a:pt x="13208" y="31888"/>
                      <a:pt x="13253" y="31889"/>
                      <a:pt x="13299" y="31889"/>
                    </a:cubicBezTo>
                    <a:cubicBezTo>
                      <a:pt x="13578" y="31889"/>
                      <a:pt x="13865" y="31836"/>
                      <a:pt x="14144" y="31836"/>
                    </a:cubicBezTo>
                    <a:cubicBezTo>
                      <a:pt x="14410" y="31836"/>
                      <a:pt x="14669" y="31884"/>
                      <a:pt x="14909" y="32072"/>
                    </a:cubicBezTo>
                    <a:cubicBezTo>
                      <a:pt x="15161" y="32122"/>
                      <a:pt x="15414" y="32163"/>
                      <a:pt x="15655" y="32163"/>
                    </a:cubicBezTo>
                    <a:cubicBezTo>
                      <a:pt x="16063" y="32163"/>
                      <a:pt x="16437" y="32047"/>
                      <a:pt x="16714" y="31659"/>
                    </a:cubicBezTo>
                    <a:cubicBezTo>
                      <a:pt x="16843" y="31476"/>
                      <a:pt x="16977" y="31374"/>
                      <a:pt x="17106" y="31331"/>
                    </a:cubicBezTo>
                    <a:cubicBezTo>
                      <a:pt x="17240" y="31207"/>
                      <a:pt x="17353" y="31143"/>
                      <a:pt x="17455" y="31126"/>
                    </a:cubicBezTo>
                    <a:cubicBezTo>
                      <a:pt x="17515" y="31138"/>
                      <a:pt x="17573" y="31153"/>
                      <a:pt x="17632" y="31170"/>
                    </a:cubicBezTo>
                    <a:cubicBezTo>
                      <a:pt x="17740" y="31245"/>
                      <a:pt x="17820" y="31406"/>
                      <a:pt x="17879" y="31653"/>
                    </a:cubicBezTo>
                    <a:cubicBezTo>
                      <a:pt x="18148" y="31927"/>
                      <a:pt x="18390" y="32298"/>
                      <a:pt x="18583" y="32566"/>
                    </a:cubicBezTo>
                    <a:cubicBezTo>
                      <a:pt x="18611" y="32604"/>
                      <a:pt x="18631" y="32641"/>
                      <a:pt x="18658" y="32673"/>
                    </a:cubicBezTo>
                    <a:cubicBezTo>
                      <a:pt x="19030" y="32078"/>
                      <a:pt x="18981" y="31379"/>
                      <a:pt x="19050" y="30707"/>
                    </a:cubicBezTo>
                    <a:cubicBezTo>
                      <a:pt x="19117" y="30050"/>
                      <a:pt x="19379" y="29722"/>
                      <a:pt x="19993" y="29722"/>
                    </a:cubicBezTo>
                    <a:cubicBezTo>
                      <a:pt x="20077" y="29722"/>
                      <a:pt x="20167" y="29728"/>
                      <a:pt x="20265" y="29740"/>
                    </a:cubicBezTo>
                    <a:cubicBezTo>
                      <a:pt x="24272" y="30246"/>
                      <a:pt x="28280" y="30707"/>
                      <a:pt x="32288" y="31185"/>
                    </a:cubicBezTo>
                    <a:cubicBezTo>
                      <a:pt x="36424" y="31679"/>
                      <a:pt x="40561" y="32185"/>
                      <a:pt x="44703" y="32668"/>
                    </a:cubicBezTo>
                    <a:cubicBezTo>
                      <a:pt x="47212" y="32963"/>
                      <a:pt x="49731" y="33211"/>
                      <a:pt x="52240" y="33533"/>
                    </a:cubicBezTo>
                    <a:cubicBezTo>
                      <a:pt x="52364" y="33548"/>
                      <a:pt x="52476" y="33557"/>
                      <a:pt x="52576" y="33557"/>
                    </a:cubicBezTo>
                    <a:cubicBezTo>
                      <a:pt x="52696" y="33557"/>
                      <a:pt x="52799" y="33544"/>
                      <a:pt x="52885" y="33511"/>
                    </a:cubicBezTo>
                    <a:cubicBezTo>
                      <a:pt x="52917" y="33528"/>
                      <a:pt x="52944" y="33538"/>
                      <a:pt x="52976" y="33555"/>
                    </a:cubicBezTo>
                    <a:cubicBezTo>
                      <a:pt x="52976" y="33523"/>
                      <a:pt x="52981" y="33491"/>
                      <a:pt x="52981" y="33459"/>
                    </a:cubicBezTo>
                    <a:cubicBezTo>
                      <a:pt x="53137" y="33355"/>
                      <a:pt x="53217" y="33146"/>
                      <a:pt x="53234" y="32782"/>
                    </a:cubicBezTo>
                    <a:cubicBezTo>
                      <a:pt x="53261" y="32276"/>
                      <a:pt x="53341" y="31771"/>
                      <a:pt x="53460" y="31272"/>
                    </a:cubicBezTo>
                    <a:cubicBezTo>
                      <a:pt x="53519" y="30848"/>
                      <a:pt x="53594" y="30422"/>
                      <a:pt x="53616" y="29993"/>
                    </a:cubicBezTo>
                    <a:cubicBezTo>
                      <a:pt x="53626" y="29762"/>
                      <a:pt x="53631" y="29536"/>
                      <a:pt x="53653" y="29311"/>
                    </a:cubicBezTo>
                    <a:lnTo>
                      <a:pt x="53653" y="29311"/>
                    </a:lnTo>
                    <a:cubicBezTo>
                      <a:pt x="53648" y="29316"/>
                      <a:pt x="53642" y="29326"/>
                      <a:pt x="53631" y="29333"/>
                    </a:cubicBezTo>
                    <a:cubicBezTo>
                      <a:pt x="53728" y="28714"/>
                      <a:pt x="53809" y="28161"/>
                      <a:pt x="53889" y="27635"/>
                    </a:cubicBezTo>
                    <a:lnTo>
                      <a:pt x="53889" y="27275"/>
                    </a:lnTo>
                    <a:cubicBezTo>
                      <a:pt x="53921" y="27226"/>
                      <a:pt x="53948" y="27183"/>
                      <a:pt x="53986" y="27141"/>
                    </a:cubicBezTo>
                    <a:cubicBezTo>
                      <a:pt x="53970" y="27114"/>
                      <a:pt x="53959" y="27087"/>
                      <a:pt x="53943" y="27060"/>
                    </a:cubicBezTo>
                    <a:cubicBezTo>
                      <a:pt x="53954" y="27049"/>
                      <a:pt x="53964" y="27038"/>
                      <a:pt x="53976" y="27033"/>
                    </a:cubicBezTo>
                    <a:cubicBezTo>
                      <a:pt x="54055" y="26506"/>
                      <a:pt x="54132" y="26013"/>
                      <a:pt x="54201" y="25512"/>
                    </a:cubicBezTo>
                    <a:cubicBezTo>
                      <a:pt x="54190" y="25195"/>
                      <a:pt x="54260" y="24890"/>
                      <a:pt x="54335" y="24578"/>
                    </a:cubicBezTo>
                    <a:cubicBezTo>
                      <a:pt x="54362" y="24465"/>
                      <a:pt x="54395" y="24352"/>
                      <a:pt x="54422" y="24233"/>
                    </a:cubicBezTo>
                    <a:cubicBezTo>
                      <a:pt x="54454" y="24104"/>
                      <a:pt x="54480" y="23970"/>
                      <a:pt x="54502" y="23836"/>
                    </a:cubicBezTo>
                    <a:cubicBezTo>
                      <a:pt x="54502" y="23821"/>
                      <a:pt x="54507" y="23804"/>
                      <a:pt x="54507" y="23789"/>
                    </a:cubicBezTo>
                    <a:cubicBezTo>
                      <a:pt x="54544" y="23536"/>
                      <a:pt x="54544" y="23278"/>
                      <a:pt x="54480" y="23015"/>
                    </a:cubicBezTo>
                    <a:cubicBezTo>
                      <a:pt x="54330" y="21134"/>
                      <a:pt x="54260" y="19264"/>
                      <a:pt x="55012" y="17476"/>
                    </a:cubicBezTo>
                    <a:lnTo>
                      <a:pt x="55012" y="16078"/>
                    </a:lnTo>
                    <a:cubicBezTo>
                      <a:pt x="54658" y="15864"/>
                      <a:pt x="54802" y="15520"/>
                      <a:pt x="54824" y="15235"/>
                    </a:cubicBezTo>
                    <a:cubicBezTo>
                      <a:pt x="55012" y="12711"/>
                      <a:pt x="55178" y="10186"/>
                      <a:pt x="55447" y="7666"/>
                    </a:cubicBezTo>
                    <a:cubicBezTo>
                      <a:pt x="55479" y="7343"/>
                      <a:pt x="55469" y="7124"/>
                      <a:pt x="55377" y="6973"/>
                    </a:cubicBezTo>
                    <a:cubicBezTo>
                      <a:pt x="53701" y="6877"/>
                      <a:pt x="52042" y="6785"/>
                      <a:pt x="50408" y="6737"/>
                    </a:cubicBezTo>
                    <a:cubicBezTo>
                      <a:pt x="41303" y="6473"/>
                      <a:pt x="31745" y="5082"/>
                      <a:pt x="22821" y="3304"/>
                    </a:cubicBezTo>
                    <a:cubicBezTo>
                      <a:pt x="20377" y="2820"/>
                      <a:pt x="17986" y="2111"/>
                      <a:pt x="15548" y="1601"/>
                    </a:cubicBezTo>
                    <a:lnTo>
                      <a:pt x="15548" y="1601"/>
                    </a:lnTo>
                    <a:cubicBezTo>
                      <a:pt x="15549" y="1601"/>
                      <a:pt x="15549" y="1601"/>
                      <a:pt x="15549" y="1601"/>
                    </a:cubicBezTo>
                    <a:cubicBezTo>
                      <a:pt x="15525" y="1601"/>
                      <a:pt x="12773" y="1212"/>
                      <a:pt x="13187" y="1212"/>
                    </a:cubicBezTo>
                    <a:cubicBezTo>
                      <a:pt x="13258" y="1212"/>
                      <a:pt x="13425" y="1224"/>
                      <a:pt x="13716" y="1251"/>
                    </a:cubicBezTo>
                    <a:cubicBezTo>
                      <a:pt x="12899" y="1171"/>
                      <a:pt x="12088" y="1096"/>
                      <a:pt x="11272" y="1037"/>
                    </a:cubicBezTo>
                    <a:cubicBezTo>
                      <a:pt x="7914" y="779"/>
                      <a:pt x="4304" y="698"/>
                      <a:pt x="9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6"/>
              <p:cNvSpPr/>
              <p:nvPr/>
            </p:nvSpPr>
            <p:spPr>
              <a:xfrm>
                <a:off x="2723570" y="1757967"/>
                <a:ext cx="506630" cy="809715"/>
              </a:xfrm>
              <a:custGeom>
                <a:avLst/>
                <a:gdLst/>
                <a:ahLst/>
                <a:cxnLst/>
                <a:rect l="l" t="t" r="r" b="b"/>
                <a:pathLst>
                  <a:path w="32213" h="51484" extrusionOk="0">
                    <a:moveTo>
                      <a:pt x="10203" y="1"/>
                    </a:moveTo>
                    <a:cubicBezTo>
                      <a:pt x="10192" y="12"/>
                      <a:pt x="10181" y="23"/>
                      <a:pt x="10170" y="33"/>
                    </a:cubicBezTo>
                    <a:cubicBezTo>
                      <a:pt x="10197" y="335"/>
                      <a:pt x="10299" y="657"/>
                      <a:pt x="9928" y="829"/>
                    </a:cubicBezTo>
                    <a:cubicBezTo>
                      <a:pt x="9843" y="1129"/>
                      <a:pt x="9746" y="1436"/>
                      <a:pt x="9670" y="1736"/>
                    </a:cubicBezTo>
                    <a:cubicBezTo>
                      <a:pt x="9541" y="2242"/>
                      <a:pt x="9466" y="2757"/>
                      <a:pt x="9617" y="3300"/>
                    </a:cubicBezTo>
                    <a:cubicBezTo>
                      <a:pt x="8725" y="7329"/>
                      <a:pt x="7839" y="11364"/>
                      <a:pt x="6947" y="15393"/>
                    </a:cubicBezTo>
                    <a:cubicBezTo>
                      <a:pt x="6866" y="15752"/>
                      <a:pt x="6930" y="16204"/>
                      <a:pt x="6436" y="16338"/>
                    </a:cubicBezTo>
                    <a:lnTo>
                      <a:pt x="6436" y="17149"/>
                    </a:lnTo>
                    <a:cubicBezTo>
                      <a:pt x="6823" y="17498"/>
                      <a:pt x="6823" y="17848"/>
                      <a:pt x="6436" y="18202"/>
                    </a:cubicBezTo>
                    <a:cubicBezTo>
                      <a:pt x="6431" y="18503"/>
                      <a:pt x="6431" y="18809"/>
                      <a:pt x="6426" y="19110"/>
                    </a:cubicBezTo>
                    <a:cubicBezTo>
                      <a:pt x="6350" y="19169"/>
                      <a:pt x="6270" y="19212"/>
                      <a:pt x="6184" y="19244"/>
                    </a:cubicBezTo>
                    <a:cubicBezTo>
                      <a:pt x="6280" y="19422"/>
                      <a:pt x="6367" y="19610"/>
                      <a:pt x="6458" y="19798"/>
                    </a:cubicBezTo>
                    <a:cubicBezTo>
                      <a:pt x="6506" y="20179"/>
                      <a:pt x="6662" y="20453"/>
                      <a:pt x="6979" y="20566"/>
                    </a:cubicBezTo>
                    <a:cubicBezTo>
                      <a:pt x="7006" y="20593"/>
                      <a:pt x="7033" y="20625"/>
                      <a:pt x="7066" y="20647"/>
                    </a:cubicBezTo>
                    <a:cubicBezTo>
                      <a:pt x="7339" y="20850"/>
                      <a:pt x="7607" y="20952"/>
                      <a:pt x="7785" y="21173"/>
                    </a:cubicBezTo>
                    <a:cubicBezTo>
                      <a:pt x="7780" y="21500"/>
                      <a:pt x="7780" y="21834"/>
                      <a:pt x="7775" y="22162"/>
                    </a:cubicBezTo>
                    <a:cubicBezTo>
                      <a:pt x="7822" y="22113"/>
                      <a:pt x="7860" y="22060"/>
                      <a:pt x="7897" y="22011"/>
                    </a:cubicBezTo>
                    <a:lnTo>
                      <a:pt x="7897" y="22011"/>
                    </a:lnTo>
                    <a:cubicBezTo>
                      <a:pt x="7860" y="22087"/>
                      <a:pt x="7812" y="22162"/>
                      <a:pt x="7763" y="22231"/>
                    </a:cubicBezTo>
                    <a:cubicBezTo>
                      <a:pt x="7758" y="22231"/>
                      <a:pt x="7758" y="22226"/>
                      <a:pt x="7758" y="22226"/>
                    </a:cubicBezTo>
                    <a:cubicBezTo>
                      <a:pt x="7575" y="22306"/>
                      <a:pt x="7452" y="22414"/>
                      <a:pt x="7468" y="22591"/>
                    </a:cubicBezTo>
                    <a:cubicBezTo>
                      <a:pt x="7441" y="22623"/>
                      <a:pt x="7409" y="22655"/>
                      <a:pt x="7382" y="22688"/>
                    </a:cubicBezTo>
                    <a:cubicBezTo>
                      <a:pt x="7378" y="22687"/>
                      <a:pt x="7374" y="22687"/>
                      <a:pt x="7370" y="22687"/>
                    </a:cubicBezTo>
                    <a:cubicBezTo>
                      <a:pt x="7271" y="22687"/>
                      <a:pt x="7230" y="22815"/>
                      <a:pt x="7183" y="22919"/>
                    </a:cubicBezTo>
                    <a:cubicBezTo>
                      <a:pt x="7183" y="22919"/>
                      <a:pt x="7188" y="22925"/>
                      <a:pt x="7195" y="22930"/>
                    </a:cubicBezTo>
                    <a:cubicBezTo>
                      <a:pt x="6904" y="23327"/>
                      <a:pt x="6565" y="23666"/>
                      <a:pt x="6275" y="24053"/>
                    </a:cubicBezTo>
                    <a:cubicBezTo>
                      <a:pt x="5937" y="24510"/>
                      <a:pt x="5680" y="25020"/>
                      <a:pt x="5400" y="25514"/>
                    </a:cubicBezTo>
                    <a:cubicBezTo>
                      <a:pt x="5093" y="26067"/>
                      <a:pt x="4733" y="26411"/>
                      <a:pt x="4223" y="26776"/>
                    </a:cubicBezTo>
                    <a:cubicBezTo>
                      <a:pt x="3954" y="26975"/>
                      <a:pt x="3729" y="27190"/>
                      <a:pt x="3541" y="27463"/>
                    </a:cubicBezTo>
                    <a:cubicBezTo>
                      <a:pt x="3186" y="27969"/>
                      <a:pt x="2987" y="28613"/>
                      <a:pt x="2779" y="29188"/>
                    </a:cubicBezTo>
                    <a:cubicBezTo>
                      <a:pt x="2752" y="29263"/>
                      <a:pt x="2719" y="29345"/>
                      <a:pt x="2687" y="29424"/>
                    </a:cubicBezTo>
                    <a:cubicBezTo>
                      <a:pt x="2467" y="29650"/>
                      <a:pt x="2348" y="29892"/>
                      <a:pt x="2494" y="30193"/>
                    </a:cubicBezTo>
                    <a:cubicBezTo>
                      <a:pt x="2482" y="30354"/>
                      <a:pt x="2509" y="30515"/>
                      <a:pt x="2601" y="30644"/>
                    </a:cubicBezTo>
                    <a:cubicBezTo>
                      <a:pt x="2730" y="30827"/>
                      <a:pt x="3036" y="30887"/>
                      <a:pt x="3230" y="30945"/>
                    </a:cubicBezTo>
                    <a:cubicBezTo>
                      <a:pt x="3262" y="30956"/>
                      <a:pt x="3288" y="30966"/>
                      <a:pt x="3320" y="30977"/>
                    </a:cubicBezTo>
                    <a:cubicBezTo>
                      <a:pt x="3379" y="31170"/>
                      <a:pt x="3439" y="31358"/>
                      <a:pt x="3503" y="31552"/>
                    </a:cubicBezTo>
                    <a:cubicBezTo>
                      <a:pt x="3530" y="31569"/>
                      <a:pt x="3563" y="31579"/>
                      <a:pt x="3595" y="31589"/>
                    </a:cubicBezTo>
                    <a:cubicBezTo>
                      <a:pt x="3563" y="31660"/>
                      <a:pt x="3525" y="31730"/>
                      <a:pt x="3488" y="31799"/>
                    </a:cubicBezTo>
                    <a:cubicBezTo>
                      <a:pt x="3481" y="31730"/>
                      <a:pt x="3476" y="31660"/>
                      <a:pt x="3476" y="31589"/>
                    </a:cubicBezTo>
                    <a:cubicBezTo>
                      <a:pt x="3089" y="31950"/>
                      <a:pt x="3208" y="32390"/>
                      <a:pt x="3245" y="32821"/>
                    </a:cubicBezTo>
                    <a:cubicBezTo>
                      <a:pt x="3208" y="32906"/>
                      <a:pt x="3143" y="32987"/>
                      <a:pt x="3015" y="33062"/>
                    </a:cubicBezTo>
                    <a:cubicBezTo>
                      <a:pt x="2901" y="33121"/>
                      <a:pt x="2789" y="33185"/>
                      <a:pt x="2714" y="33292"/>
                    </a:cubicBezTo>
                    <a:cubicBezTo>
                      <a:pt x="2579" y="33481"/>
                      <a:pt x="2504" y="33669"/>
                      <a:pt x="2456" y="33867"/>
                    </a:cubicBezTo>
                    <a:cubicBezTo>
                      <a:pt x="1812" y="35189"/>
                      <a:pt x="1800" y="36694"/>
                      <a:pt x="1435" y="38090"/>
                    </a:cubicBezTo>
                    <a:cubicBezTo>
                      <a:pt x="882" y="40185"/>
                      <a:pt x="441" y="42318"/>
                      <a:pt x="65" y="44457"/>
                    </a:cubicBezTo>
                    <a:cubicBezTo>
                      <a:pt x="0" y="44822"/>
                      <a:pt x="307" y="45880"/>
                      <a:pt x="307" y="45880"/>
                    </a:cubicBezTo>
                    <a:cubicBezTo>
                      <a:pt x="307" y="45880"/>
                      <a:pt x="774" y="45880"/>
                      <a:pt x="1264" y="45972"/>
                    </a:cubicBezTo>
                    <a:cubicBezTo>
                      <a:pt x="5770" y="46830"/>
                      <a:pt x="10277" y="47695"/>
                      <a:pt x="14780" y="48576"/>
                    </a:cubicBezTo>
                    <a:cubicBezTo>
                      <a:pt x="14812" y="48608"/>
                      <a:pt x="14844" y="48641"/>
                      <a:pt x="14871" y="48679"/>
                    </a:cubicBezTo>
                    <a:cubicBezTo>
                      <a:pt x="14909" y="48652"/>
                      <a:pt x="14946" y="48635"/>
                      <a:pt x="14989" y="48615"/>
                    </a:cubicBezTo>
                    <a:cubicBezTo>
                      <a:pt x="17825" y="49173"/>
                      <a:pt x="20668" y="49731"/>
                      <a:pt x="23498" y="50301"/>
                    </a:cubicBezTo>
                    <a:cubicBezTo>
                      <a:pt x="24626" y="50527"/>
                      <a:pt x="25873" y="50408"/>
                      <a:pt x="26850" y="51209"/>
                    </a:cubicBezTo>
                    <a:lnTo>
                      <a:pt x="26850" y="51214"/>
                    </a:lnTo>
                    <a:lnTo>
                      <a:pt x="26883" y="51214"/>
                    </a:lnTo>
                    <a:cubicBezTo>
                      <a:pt x="26910" y="51214"/>
                      <a:pt x="26937" y="51219"/>
                      <a:pt x="26964" y="51219"/>
                    </a:cubicBezTo>
                    <a:cubicBezTo>
                      <a:pt x="27358" y="51265"/>
                      <a:pt x="27744" y="51436"/>
                      <a:pt x="28141" y="51436"/>
                    </a:cubicBezTo>
                    <a:cubicBezTo>
                      <a:pt x="28301" y="51436"/>
                      <a:pt x="28464" y="51408"/>
                      <a:pt x="28630" y="51333"/>
                    </a:cubicBezTo>
                    <a:cubicBezTo>
                      <a:pt x="28867" y="51416"/>
                      <a:pt x="29065" y="51455"/>
                      <a:pt x="29234" y="51455"/>
                    </a:cubicBezTo>
                    <a:cubicBezTo>
                      <a:pt x="29348" y="51455"/>
                      <a:pt x="29448" y="51437"/>
                      <a:pt x="29537" y="51402"/>
                    </a:cubicBezTo>
                    <a:cubicBezTo>
                      <a:pt x="29558" y="51429"/>
                      <a:pt x="29580" y="51456"/>
                      <a:pt x="29602" y="51483"/>
                    </a:cubicBezTo>
                    <a:cubicBezTo>
                      <a:pt x="29612" y="51445"/>
                      <a:pt x="29617" y="51402"/>
                      <a:pt x="29629" y="51360"/>
                    </a:cubicBezTo>
                    <a:cubicBezTo>
                      <a:pt x="29913" y="51187"/>
                      <a:pt x="30048" y="50790"/>
                      <a:pt x="30118" y="50226"/>
                    </a:cubicBezTo>
                    <a:cubicBezTo>
                      <a:pt x="30773" y="45181"/>
                      <a:pt x="31498" y="40148"/>
                      <a:pt x="32180" y="35109"/>
                    </a:cubicBezTo>
                    <a:cubicBezTo>
                      <a:pt x="32213" y="34877"/>
                      <a:pt x="32148" y="34631"/>
                      <a:pt x="32104" y="34383"/>
                    </a:cubicBezTo>
                    <a:cubicBezTo>
                      <a:pt x="32131" y="34212"/>
                      <a:pt x="32153" y="34034"/>
                      <a:pt x="32180" y="33862"/>
                    </a:cubicBezTo>
                    <a:cubicBezTo>
                      <a:pt x="31987" y="33594"/>
                      <a:pt x="31745" y="33223"/>
                      <a:pt x="31476" y="32949"/>
                    </a:cubicBezTo>
                    <a:cubicBezTo>
                      <a:pt x="31417" y="32702"/>
                      <a:pt x="31337" y="32541"/>
                      <a:pt x="31229" y="32466"/>
                    </a:cubicBezTo>
                    <a:cubicBezTo>
                      <a:pt x="31170" y="32449"/>
                      <a:pt x="31112" y="32434"/>
                      <a:pt x="31052" y="32422"/>
                    </a:cubicBezTo>
                    <a:cubicBezTo>
                      <a:pt x="30950" y="32439"/>
                      <a:pt x="30837" y="32503"/>
                      <a:pt x="30703" y="32627"/>
                    </a:cubicBezTo>
                    <a:cubicBezTo>
                      <a:pt x="30574" y="32670"/>
                      <a:pt x="30440" y="32772"/>
                      <a:pt x="30311" y="32955"/>
                    </a:cubicBezTo>
                    <a:cubicBezTo>
                      <a:pt x="30034" y="33343"/>
                      <a:pt x="29660" y="33459"/>
                      <a:pt x="29252" y="33459"/>
                    </a:cubicBezTo>
                    <a:cubicBezTo>
                      <a:pt x="29011" y="33459"/>
                      <a:pt x="28758" y="33418"/>
                      <a:pt x="28506" y="33368"/>
                    </a:cubicBezTo>
                    <a:cubicBezTo>
                      <a:pt x="28266" y="33180"/>
                      <a:pt x="28007" y="33132"/>
                      <a:pt x="27741" y="33132"/>
                    </a:cubicBezTo>
                    <a:cubicBezTo>
                      <a:pt x="27462" y="33132"/>
                      <a:pt x="27175" y="33185"/>
                      <a:pt x="26896" y="33185"/>
                    </a:cubicBezTo>
                    <a:cubicBezTo>
                      <a:pt x="26850" y="33185"/>
                      <a:pt x="26805" y="33184"/>
                      <a:pt x="26760" y="33180"/>
                    </a:cubicBezTo>
                    <a:lnTo>
                      <a:pt x="26760" y="33180"/>
                    </a:lnTo>
                    <a:cubicBezTo>
                      <a:pt x="26781" y="33201"/>
                      <a:pt x="26803" y="33218"/>
                      <a:pt x="26830" y="33233"/>
                    </a:cubicBezTo>
                    <a:lnTo>
                      <a:pt x="26792" y="33233"/>
                    </a:lnTo>
                    <a:cubicBezTo>
                      <a:pt x="26711" y="33240"/>
                      <a:pt x="26625" y="33240"/>
                      <a:pt x="26545" y="33240"/>
                    </a:cubicBezTo>
                    <a:cubicBezTo>
                      <a:pt x="26572" y="33223"/>
                      <a:pt x="26599" y="33212"/>
                      <a:pt x="26620" y="33196"/>
                    </a:cubicBezTo>
                    <a:lnTo>
                      <a:pt x="26620" y="33196"/>
                    </a:lnTo>
                    <a:cubicBezTo>
                      <a:pt x="26530" y="33215"/>
                      <a:pt x="26439" y="33223"/>
                      <a:pt x="26346" y="33223"/>
                    </a:cubicBezTo>
                    <a:cubicBezTo>
                      <a:pt x="25908" y="33223"/>
                      <a:pt x="25429" y="33046"/>
                      <a:pt x="24950" y="33046"/>
                    </a:cubicBezTo>
                    <a:cubicBezTo>
                      <a:pt x="24632" y="33046"/>
                      <a:pt x="24314" y="33124"/>
                      <a:pt x="24009" y="33384"/>
                    </a:cubicBezTo>
                    <a:cubicBezTo>
                      <a:pt x="23930" y="33393"/>
                      <a:pt x="23853" y="33398"/>
                      <a:pt x="23775" y="33398"/>
                    </a:cubicBezTo>
                    <a:cubicBezTo>
                      <a:pt x="23481" y="33398"/>
                      <a:pt x="23192" y="33323"/>
                      <a:pt x="22908" y="33094"/>
                    </a:cubicBezTo>
                    <a:cubicBezTo>
                      <a:pt x="22354" y="32648"/>
                      <a:pt x="22027" y="31906"/>
                      <a:pt x="21764" y="31267"/>
                    </a:cubicBezTo>
                    <a:cubicBezTo>
                      <a:pt x="21291" y="30106"/>
                      <a:pt x="20979" y="28829"/>
                      <a:pt x="20979" y="27577"/>
                    </a:cubicBezTo>
                    <a:cubicBezTo>
                      <a:pt x="20974" y="26406"/>
                      <a:pt x="21189" y="24762"/>
                      <a:pt x="20190" y="23907"/>
                    </a:cubicBezTo>
                    <a:cubicBezTo>
                      <a:pt x="20168" y="23892"/>
                      <a:pt x="20141" y="23880"/>
                      <a:pt x="20120" y="23865"/>
                    </a:cubicBezTo>
                    <a:cubicBezTo>
                      <a:pt x="20217" y="23853"/>
                      <a:pt x="20237" y="23763"/>
                      <a:pt x="20195" y="23687"/>
                    </a:cubicBezTo>
                    <a:cubicBezTo>
                      <a:pt x="20152" y="23607"/>
                      <a:pt x="19996" y="23585"/>
                      <a:pt x="19873" y="23526"/>
                    </a:cubicBezTo>
                    <a:cubicBezTo>
                      <a:pt x="19798" y="23607"/>
                      <a:pt x="19738" y="23666"/>
                      <a:pt x="19679" y="23731"/>
                    </a:cubicBezTo>
                    <a:cubicBezTo>
                      <a:pt x="19669" y="23731"/>
                      <a:pt x="19659" y="23730"/>
                      <a:pt x="19649" y="23730"/>
                    </a:cubicBezTo>
                    <a:cubicBezTo>
                      <a:pt x="19405" y="23730"/>
                      <a:pt x="19149" y="23803"/>
                      <a:pt x="18927" y="23865"/>
                    </a:cubicBezTo>
                    <a:cubicBezTo>
                      <a:pt x="18671" y="23940"/>
                      <a:pt x="18401" y="24013"/>
                      <a:pt x="18139" y="24013"/>
                    </a:cubicBezTo>
                    <a:cubicBezTo>
                      <a:pt x="17900" y="24013"/>
                      <a:pt x="17668" y="23953"/>
                      <a:pt x="17460" y="23778"/>
                    </a:cubicBezTo>
                    <a:cubicBezTo>
                      <a:pt x="17423" y="23746"/>
                      <a:pt x="17391" y="23714"/>
                      <a:pt x="17363" y="23682"/>
                    </a:cubicBezTo>
                    <a:lnTo>
                      <a:pt x="17363" y="23037"/>
                    </a:lnTo>
                    <a:cubicBezTo>
                      <a:pt x="17547" y="22742"/>
                      <a:pt x="17911" y="22484"/>
                      <a:pt x="18132" y="22371"/>
                    </a:cubicBezTo>
                    <a:cubicBezTo>
                      <a:pt x="18271" y="22301"/>
                      <a:pt x="18325" y="22151"/>
                      <a:pt x="18325" y="22006"/>
                    </a:cubicBezTo>
                    <a:lnTo>
                      <a:pt x="18325" y="21968"/>
                    </a:lnTo>
                    <a:cubicBezTo>
                      <a:pt x="18347" y="22011"/>
                      <a:pt x="18368" y="22048"/>
                      <a:pt x="18395" y="22092"/>
                    </a:cubicBezTo>
                    <a:cubicBezTo>
                      <a:pt x="18363" y="22022"/>
                      <a:pt x="18341" y="21958"/>
                      <a:pt x="18325" y="21887"/>
                    </a:cubicBezTo>
                    <a:cubicBezTo>
                      <a:pt x="18336" y="21485"/>
                      <a:pt x="18400" y="21088"/>
                      <a:pt x="18492" y="20694"/>
                    </a:cubicBezTo>
                    <a:cubicBezTo>
                      <a:pt x="18648" y="20012"/>
                      <a:pt x="18960" y="19357"/>
                      <a:pt x="19147" y="18675"/>
                    </a:cubicBezTo>
                    <a:cubicBezTo>
                      <a:pt x="19297" y="18594"/>
                      <a:pt x="19287" y="18438"/>
                      <a:pt x="19250" y="18267"/>
                    </a:cubicBezTo>
                    <a:cubicBezTo>
                      <a:pt x="19270" y="18148"/>
                      <a:pt x="19287" y="18036"/>
                      <a:pt x="19297" y="17917"/>
                    </a:cubicBezTo>
                    <a:cubicBezTo>
                      <a:pt x="19308" y="17800"/>
                      <a:pt x="19308" y="17697"/>
                      <a:pt x="19297" y="17595"/>
                    </a:cubicBezTo>
                    <a:lnTo>
                      <a:pt x="19297" y="17595"/>
                    </a:lnTo>
                    <a:cubicBezTo>
                      <a:pt x="19346" y="17746"/>
                      <a:pt x="19346" y="17934"/>
                      <a:pt x="19270" y="18170"/>
                    </a:cubicBezTo>
                    <a:cubicBezTo>
                      <a:pt x="19384" y="18105"/>
                      <a:pt x="19475" y="18041"/>
                      <a:pt x="19545" y="17977"/>
                    </a:cubicBezTo>
                    <a:cubicBezTo>
                      <a:pt x="19577" y="17659"/>
                      <a:pt x="19540" y="17374"/>
                      <a:pt x="19432" y="17106"/>
                    </a:cubicBezTo>
                    <a:cubicBezTo>
                      <a:pt x="19335" y="17037"/>
                      <a:pt x="19228" y="16967"/>
                      <a:pt x="19114" y="16908"/>
                    </a:cubicBezTo>
                    <a:cubicBezTo>
                      <a:pt x="19077" y="16886"/>
                      <a:pt x="19040" y="16865"/>
                      <a:pt x="18997" y="16843"/>
                    </a:cubicBezTo>
                    <a:cubicBezTo>
                      <a:pt x="18755" y="16536"/>
                      <a:pt x="18395" y="16300"/>
                      <a:pt x="18035" y="16043"/>
                    </a:cubicBezTo>
                    <a:cubicBezTo>
                      <a:pt x="17750" y="15854"/>
                      <a:pt x="17594" y="15737"/>
                      <a:pt x="17492" y="15581"/>
                    </a:cubicBezTo>
                    <a:cubicBezTo>
                      <a:pt x="17036" y="15054"/>
                      <a:pt x="16885" y="14324"/>
                      <a:pt x="16644" y="13674"/>
                    </a:cubicBezTo>
                    <a:cubicBezTo>
                      <a:pt x="16375" y="12943"/>
                      <a:pt x="15913" y="12465"/>
                      <a:pt x="15333" y="11966"/>
                    </a:cubicBezTo>
                    <a:cubicBezTo>
                      <a:pt x="15182" y="11830"/>
                      <a:pt x="15038" y="11696"/>
                      <a:pt x="14903" y="11552"/>
                    </a:cubicBezTo>
                    <a:cubicBezTo>
                      <a:pt x="14844" y="11369"/>
                      <a:pt x="14731" y="11218"/>
                      <a:pt x="14570" y="11101"/>
                    </a:cubicBezTo>
                    <a:cubicBezTo>
                      <a:pt x="14559" y="11084"/>
                      <a:pt x="14549" y="11068"/>
                      <a:pt x="14537" y="11057"/>
                    </a:cubicBezTo>
                    <a:cubicBezTo>
                      <a:pt x="14286" y="10622"/>
                      <a:pt x="14344" y="10181"/>
                      <a:pt x="14398" y="9725"/>
                    </a:cubicBezTo>
                    <a:cubicBezTo>
                      <a:pt x="14742" y="9397"/>
                      <a:pt x="14812" y="9070"/>
                      <a:pt x="14371" y="8748"/>
                    </a:cubicBezTo>
                    <a:cubicBezTo>
                      <a:pt x="14259" y="8252"/>
                      <a:pt x="14022" y="7775"/>
                      <a:pt x="13850" y="7302"/>
                    </a:cubicBezTo>
                    <a:cubicBezTo>
                      <a:pt x="13597" y="5282"/>
                      <a:pt x="14312" y="3310"/>
                      <a:pt x="14517" y="1312"/>
                    </a:cubicBezTo>
                    <a:lnTo>
                      <a:pt x="14517" y="1297"/>
                    </a:lnTo>
                    <a:cubicBezTo>
                      <a:pt x="13441" y="1076"/>
                      <a:pt x="12389" y="801"/>
                      <a:pt x="11378" y="431"/>
                    </a:cubicBezTo>
                    <a:cubicBezTo>
                      <a:pt x="10981" y="286"/>
                      <a:pt x="10595" y="141"/>
                      <a:pt x="102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6"/>
              <p:cNvSpPr/>
              <p:nvPr/>
            </p:nvSpPr>
            <p:spPr>
              <a:xfrm>
                <a:off x="3179227" y="2245787"/>
                <a:ext cx="599060" cy="491296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1238" extrusionOk="0">
                    <a:moveTo>
                      <a:pt x="4618" y="1"/>
                    </a:moveTo>
                    <a:cubicBezTo>
                      <a:pt x="4004" y="1"/>
                      <a:pt x="3742" y="329"/>
                      <a:pt x="3675" y="986"/>
                    </a:cubicBezTo>
                    <a:cubicBezTo>
                      <a:pt x="3606" y="1658"/>
                      <a:pt x="3655" y="2357"/>
                      <a:pt x="3283" y="2952"/>
                    </a:cubicBezTo>
                    <a:cubicBezTo>
                      <a:pt x="3256" y="2920"/>
                      <a:pt x="3236" y="2883"/>
                      <a:pt x="3208" y="2845"/>
                    </a:cubicBezTo>
                    <a:cubicBezTo>
                      <a:pt x="3181" y="3017"/>
                      <a:pt x="3159" y="3195"/>
                      <a:pt x="3132" y="3366"/>
                    </a:cubicBezTo>
                    <a:cubicBezTo>
                      <a:pt x="3176" y="3614"/>
                      <a:pt x="3241" y="3860"/>
                      <a:pt x="3208" y="4092"/>
                    </a:cubicBezTo>
                    <a:cubicBezTo>
                      <a:pt x="2526" y="9131"/>
                      <a:pt x="1801" y="14164"/>
                      <a:pt x="1146" y="19209"/>
                    </a:cubicBezTo>
                    <a:cubicBezTo>
                      <a:pt x="1076" y="19773"/>
                      <a:pt x="941" y="20170"/>
                      <a:pt x="657" y="20343"/>
                    </a:cubicBezTo>
                    <a:cubicBezTo>
                      <a:pt x="645" y="20385"/>
                      <a:pt x="640" y="20428"/>
                      <a:pt x="630" y="20466"/>
                    </a:cubicBezTo>
                    <a:cubicBezTo>
                      <a:pt x="839" y="20757"/>
                      <a:pt x="947" y="21062"/>
                      <a:pt x="984" y="21374"/>
                    </a:cubicBezTo>
                    <a:cubicBezTo>
                      <a:pt x="630" y="23013"/>
                      <a:pt x="238" y="24650"/>
                      <a:pt x="17" y="26316"/>
                    </a:cubicBezTo>
                    <a:cubicBezTo>
                      <a:pt x="12" y="26326"/>
                      <a:pt x="12" y="26343"/>
                      <a:pt x="6" y="26354"/>
                    </a:cubicBezTo>
                    <a:cubicBezTo>
                      <a:pt x="1" y="26601"/>
                      <a:pt x="77" y="26832"/>
                      <a:pt x="382" y="26978"/>
                    </a:cubicBezTo>
                    <a:cubicBezTo>
                      <a:pt x="640" y="27100"/>
                      <a:pt x="908" y="27181"/>
                      <a:pt x="1188" y="27224"/>
                    </a:cubicBezTo>
                    <a:cubicBezTo>
                      <a:pt x="1661" y="27293"/>
                      <a:pt x="2150" y="27300"/>
                      <a:pt x="2623" y="27385"/>
                    </a:cubicBezTo>
                    <a:cubicBezTo>
                      <a:pt x="2849" y="27429"/>
                      <a:pt x="3074" y="27477"/>
                      <a:pt x="3300" y="27526"/>
                    </a:cubicBezTo>
                    <a:cubicBezTo>
                      <a:pt x="5266" y="27836"/>
                      <a:pt x="7232" y="28153"/>
                      <a:pt x="9204" y="28454"/>
                    </a:cubicBezTo>
                    <a:cubicBezTo>
                      <a:pt x="9328" y="28476"/>
                      <a:pt x="9457" y="28493"/>
                      <a:pt x="9585" y="28508"/>
                    </a:cubicBezTo>
                    <a:cubicBezTo>
                      <a:pt x="9665" y="28572"/>
                      <a:pt x="9747" y="28642"/>
                      <a:pt x="9811" y="28728"/>
                    </a:cubicBezTo>
                    <a:cubicBezTo>
                      <a:pt x="9864" y="28674"/>
                      <a:pt x="9928" y="28621"/>
                      <a:pt x="9993" y="28578"/>
                    </a:cubicBezTo>
                    <a:cubicBezTo>
                      <a:pt x="10005" y="28572"/>
                      <a:pt x="10010" y="28567"/>
                      <a:pt x="10020" y="28562"/>
                    </a:cubicBezTo>
                    <a:cubicBezTo>
                      <a:pt x="10514" y="28621"/>
                      <a:pt x="11014" y="28669"/>
                      <a:pt x="11508" y="28723"/>
                    </a:cubicBezTo>
                    <a:cubicBezTo>
                      <a:pt x="11525" y="28723"/>
                      <a:pt x="11542" y="28723"/>
                      <a:pt x="11559" y="28723"/>
                    </a:cubicBezTo>
                    <a:cubicBezTo>
                      <a:pt x="12030" y="28723"/>
                      <a:pt x="12492" y="28791"/>
                      <a:pt x="12953" y="28868"/>
                    </a:cubicBezTo>
                    <a:cubicBezTo>
                      <a:pt x="15505" y="29158"/>
                      <a:pt x="18063" y="29448"/>
                      <a:pt x="20614" y="29738"/>
                    </a:cubicBezTo>
                    <a:lnTo>
                      <a:pt x="20957" y="29792"/>
                    </a:lnTo>
                    <a:cubicBezTo>
                      <a:pt x="22350" y="30023"/>
                      <a:pt x="23784" y="30259"/>
                      <a:pt x="25202" y="30367"/>
                    </a:cubicBezTo>
                    <a:cubicBezTo>
                      <a:pt x="25390" y="30383"/>
                      <a:pt x="25578" y="30388"/>
                      <a:pt x="25767" y="30399"/>
                    </a:cubicBezTo>
                    <a:lnTo>
                      <a:pt x="25767" y="30405"/>
                    </a:lnTo>
                    <a:cubicBezTo>
                      <a:pt x="26255" y="30459"/>
                      <a:pt x="26749" y="30512"/>
                      <a:pt x="27238" y="30571"/>
                    </a:cubicBezTo>
                    <a:cubicBezTo>
                      <a:pt x="27227" y="30549"/>
                      <a:pt x="27211" y="30534"/>
                      <a:pt x="27200" y="30512"/>
                    </a:cubicBezTo>
                    <a:lnTo>
                      <a:pt x="27200" y="30512"/>
                    </a:lnTo>
                    <a:cubicBezTo>
                      <a:pt x="28758" y="30668"/>
                      <a:pt x="30322" y="30791"/>
                      <a:pt x="31874" y="30985"/>
                    </a:cubicBezTo>
                    <a:cubicBezTo>
                      <a:pt x="32900" y="31065"/>
                      <a:pt x="33927" y="31151"/>
                      <a:pt x="34953" y="31232"/>
                    </a:cubicBezTo>
                    <a:cubicBezTo>
                      <a:pt x="35017" y="31216"/>
                      <a:pt x="35075" y="31188"/>
                      <a:pt x="35130" y="31161"/>
                    </a:cubicBezTo>
                    <a:cubicBezTo>
                      <a:pt x="35372" y="31188"/>
                      <a:pt x="35608" y="31210"/>
                      <a:pt x="35849" y="31237"/>
                    </a:cubicBezTo>
                    <a:cubicBezTo>
                      <a:pt x="35898" y="31168"/>
                      <a:pt x="35941" y="31097"/>
                      <a:pt x="35978" y="31017"/>
                    </a:cubicBezTo>
                    <a:cubicBezTo>
                      <a:pt x="35968" y="30904"/>
                      <a:pt x="35963" y="30775"/>
                      <a:pt x="35978" y="30613"/>
                    </a:cubicBezTo>
                    <a:cubicBezTo>
                      <a:pt x="36333" y="26720"/>
                      <a:pt x="36667" y="22819"/>
                      <a:pt x="36919" y="18919"/>
                    </a:cubicBezTo>
                    <a:cubicBezTo>
                      <a:pt x="36951" y="18462"/>
                      <a:pt x="37048" y="18204"/>
                      <a:pt x="37230" y="18064"/>
                    </a:cubicBezTo>
                    <a:cubicBezTo>
                      <a:pt x="37242" y="17908"/>
                      <a:pt x="37252" y="17747"/>
                      <a:pt x="37262" y="17591"/>
                    </a:cubicBezTo>
                    <a:cubicBezTo>
                      <a:pt x="37267" y="17559"/>
                      <a:pt x="37267" y="17522"/>
                      <a:pt x="37274" y="17484"/>
                    </a:cubicBezTo>
                    <a:cubicBezTo>
                      <a:pt x="37069" y="17323"/>
                      <a:pt x="37037" y="17023"/>
                      <a:pt x="37080" y="16522"/>
                    </a:cubicBezTo>
                    <a:cubicBezTo>
                      <a:pt x="37450" y="12627"/>
                      <a:pt x="37719" y="8722"/>
                      <a:pt x="38047" y="4822"/>
                    </a:cubicBezTo>
                    <a:cubicBezTo>
                      <a:pt x="38058" y="4666"/>
                      <a:pt x="38073" y="4511"/>
                      <a:pt x="38090" y="4355"/>
                    </a:cubicBezTo>
                    <a:cubicBezTo>
                      <a:pt x="37983" y="4113"/>
                      <a:pt x="37815" y="3946"/>
                      <a:pt x="37601" y="3834"/>
                    </a:cubicBezTo>
                    <a:cubicBezTo>
                      <a:pt x="37569" y="3817"/>
                      <a:pt x="37542" y="3807"/>
                      <a:pt x="37510" y="3790"/>
                    </a:cubicBezTo>
                    <a:cubicBezTo>
                      <a:pt x="37424" y="3823"/>
                      <a:pt x="37321" y="3836"/>
                      <a:pt x="37201" y="3836"/>
                    </a:cubicBezTo>
                    <a:cubicBezTo>
                      <a:pt x="37101" y="3836"/>
                      <a:pt x="36989" y="3827"/>
                      <a:pt x="36865" y="3812"/>
                    </a:cubicBezTo>
                    <a:cubicBezTo>
                      <a:pt x="34356" y="3490"/>
                      <a:pt x="31837" y="3242"/>
                      <a:pt x="29328" y="2947"/>
                    </a:cubicBezTo>
                    <a:cubicBezTo>
                      <a:pt x="25186" y="2464"/>
                      <a:pt x="21049" y="1958"/>
                      <a:pt x="16913" y="1464"/>
                    </a:cubicBezTo>
                    <a:cubicBezTo>
                      <a:pt x="12905" y="986"/>
                      <a:pt x="8897" y="525"/>
                      <a:pt x="4890" y="19"/>
                    </a:cubicBezTo>
                    <a:cubicBezTo>
                      <a:pt x="4792" y="7"/>
                      <a:pt x="4702" y="1"/>
                      <a:pt x="46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6"/>
              <p:cNvSpPr/>
              <p:nvPr/>
            </p:nvSpPr>
            <p:spPr>
              <a:xfrm>
                <a:off x="3402936" y="2664657"/>
                <a:ext cx="19109" cy="1311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34" extrusionOk="0">
                    <a:moveTo>
                      <a:pt x="70" y="0"/>
                    </a:moveTo>
                    <a:cubicBezTo>
                      <a:pt x="43" y="22"/>
                      <a:pt x="22" y="43"/>
                      <a:pt x="1" y="70"/>
                    </a:cubicBezTo>
                    <a:cubicBezTo>
                      <a:pt x="33" y="129"/>
                      <a:pt x="70" y="183"/>
                      <a:pt x="108" y="236"/>
                    </a:cubicBezTo>
                    <a:cubicBezTo>
                      <a:pt x="118" y="253"/>
                      <a:pt x="130" y="268"/>
                      <a:pt x="145" y="280"/>
                    </a:cubicBezTo>
                    <a:cubicBezTo>
                      <a:pt x="172" y="317"/>
                      <a:pt x="199" y="350"/>
                      <a:pt x="227" y="382"/>
                    </a:cubicBezTo>
                    <a:cubicBezTo>
                      <a:pt x="242" y="392"/>
                      <a:pt x="252" y="409"/>
                      <a:pt x="269" y="425"/>
                    </a:cubicBezTo>
                    <a:cubicBezTo>
                      <a:pt x="301" y="452"/>
                      <a:pt x="334" y="479"/>
                      <a:pt x="366" y="506"/>
                    </a:cubicBezTo>
                    <a:cubicBezTo>
                      <a:pt x="376" y="516"/>
                      <a:pt x="388" y="526"/>
                      <a:pt x="398" y="532"/>
                    </a:cubicBezTo>
                    <a:cubicBezTo>
                      <a:pt x="446" y="570"/>
                      <a:pt x="490" y="596"/>
                      <a:pt x="537" y="623"/>
                    </a:cubicBezTo>
                    <a:cubicBezTo>
                      <a:pt x="542" y="628"/>
                      <a:pt x="549" y="628"/>
                      <a:pt x="549" y="635"/>
                    </a:cubicBezTo>
                    <a:cubicBezTo>
                      <a:pt x="591" y="655"/>
                      <a:pt x="639" y="677"/>
                      <a:pt x="683" y="699"/>
                    </a:cubicBezTo>
                    <a:cubicBezTo>
                      <a:pt x="698" y="704"/>
                      <a:pt x="715" y="709"/>
                      <a:pt x="725" y="715"/>
                    </a:cubicBezTo>
                    <a:cubicBezTo>
                      <a:pt x="763" y="731"/>
                      <a:pt x="807" y="742"/>
                      <a:pt x="844" y="752"/>
                    </a:cubicBezTo>
                    <a:cubicBezTo>
                      <a:pt x="854" y="757"/>
                      <a:pt x="871" y="764"/>
                      <a:pt x="881" y="769"/>
                    </a:cubicBezTo>
                    <a:cubicBezTo>
                      <a:pt x="929" y="779"/>
                      <a:pt x="978" y="789"/>
                      <a:pt x="1026" y="801"/>
                    </a:cubicBezTo>
                    <a:cubicBezTo>
                      <a:pt x="1032" y="801"/>
                      <a:pt x="1037" y="806"/>
                      <a:pt x="1043" y="806"/>
                    </a:cubicBezTo>
                    <a:cubicBezTo>
                      <a:pt x="1102" y="816"/>
                      <a:pt x="1155" y="828"/>
                      <a:pt x="1214" y="833"/>
                    </a:cubicBezTo>
                    <a:cubicBezTo>
                      <a:pt x="887" y="757"/>
                      <a:pt x="468" y="650"/>
                      <a:pt x="247" y="365"/>
                    </a:cubicBezTo>
                    <a:cubicBezTo>
                      <a:pt x="150" y="241"/>
                      <a:pt x="98" y="119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7" name="Google Shape;1277;p26"/>
            <p:cNvSpPr/>
            <p:nvPr/>
          </p:nvSpPr>
          <p:spPr>
            <a:xfrm flipH="1">
              <a:off x="3221244" y="2767738"/>
              <a:ext cx="572700" cy="57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278" name="Google Shape;1278;p26"/>
            <p:cNvCxnSpPr>
              <a:endCxn id="1149" idx="0"/>
            </p:cNvCxnSpPr>
            <p:nvPr/>
          </p:nvCxnSpPr>
          <p:spPr>
            <a:xfrm rot="5400000">
              <a:off x="3259250" y="3593050"/>
              <a:ext cx="615300" cy="110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279" name="Google Shape;1279;p26"/>
          <p:cNvGrpSpPr/>
          <p:nvPr/>
        </p:nvGrpSpPr>
        <p:grpSpPr>
          <a:xfrm>
            <a:off x="3938043" y="1324014"/>
            <a:ext cx="1694101" cy="2631761"/>
            <a:chOff x="3938043" y="1324014"/>
            <a:chExt cx="1694101" cy="2631761"/>
          </a:xfrm>
        </p:grpSpPr>
        <p:grpSp>
          <p:nvGrpSpPr>
            <p:cNvPr id="1280" name="Google Shape;1280;p26"/>
            <p:cNvGrpSpPr/>
            <p:nvPr/>
          </p:nvGrpSpPr>
          <p:grpSpPr>
            <a:xfrm>
              <a:off x="3938043" y="1324014"/>
              <a:ext cx="1557383" cy="2417072"/>
              <a:chOff x="3647876" y="1859708"/>
              <a:chExt cx="1645065" cy="2553155"/>
            </a:xfrm>
          </p:grpSpPr>
          <p:sp>
            <p:nvSpPr>
              <p:cNvPr id="1281" name="Google Shape;1281;p26"/>
              <p:cNvSpPr/>
              <p:nvPr/>
            </p:nvSpPr>
            <p:spPr>
              <a:xfrm>
                <a:off x="4100324" y="2856360"/>
                <a:ext cx="637074" cy="352343"/>
              </a:xfrm>
              <a:custGeom>
                <a:avLst/>
                <a:gdLst/>
                <a:ahLst/>
                <a:cxnLst/>
                <a:rect l="l" t="t" r="r" b="b"/>
                <a:pathLst>
                  <a:path w="40507" h="22403" extrusionOk="0">
                    <a:moveTo>
                      <a:pt x="38358" y="3616"/>
                    </a:moveTo>
                    <a:lnTo>
                      <a:pt x="38348" y="3632"/>
                    </a:lnTo>
                    <a:lnTo>
                      <a:pt x="38348" y="3632"/>
                    </a:lnTo>
                    <a:cubicBezTo>
                      <a:pt x="38352" y="3627"/>
                      <a:pt x="38355" y="3622"/>
                      <a:pt x="38358" y="3616"/>
                    </a:cubicBezTo>
                    <a:close/>
                    <a:moveTo>
                      <a:pt x="38348" y="3632"/>
                    </a:moveTo>
                    <a:cubicBezTo>
                      <a:pt x="38347" y="3635"/>
                      <a:pt x="38345" y="3637"/>
                      <a:pt x="38343" y="3640"/>
                    </a:cubicBezTo>
                    <a:lnTo>
                      <a:pt x="38343" y="3640"/>
                    </a:lnTo>
                    <a:cubicBezTo>
                      <a:pt x="38343" y="3641"/>
                      <a:pt x="38342" y="3642"/>
                      <a:pt x="38342" y="3643"/>
                    </a:cubicBezTo>
                    <a:lnTo>
                      <a:pt x="38348" y="3632"/>
                    </a:lnTo>
                    <a:close/>
                    <a:moveTo>
                      <a:pt x="2026" y="1"/>
                    </a:moveTo>
                    <a:cubicBezTo>
                      <a:pt x="1993" y="11"/>
                      <a:pt x="1961" y="22"/>
                      <a:pt x="1929" y="33"/>
                    </a:cubicBezTo>
                    <a:cubicBezTo>
                      <a:pt x="1671" y="130"/>
                      <a:pt x="1483" y="307"/>
                      <a:pt x="1366" y="559"/>
                    </a:cubicBezTo>
                    <a:cubicBezTo>
                      <a:pt x="1064" y="5351"/>
                      <a:pt x="785" y="10149"/>
                      <a:pt x="506" y="14946"/>
                    </a:cubicBezTo>
                    <a:cubicBezTo>
                      <a:pt x="495" y="15155"/>
                      <a:pt x="392" y="15430"/>
                      <a:pt x="457" y="15639"/>
                    </a:cubicBezTo>
                    <a:cubicBezTo>
                      <a:pt x="451" y="16053"/>
                      <a:pt x="441" y="16467"/>
                      <a:pt x="409" y="16880"/>
                    </a:cubicBezTo>
                    <a:cubicBezTo>
                      <a:pt x="371" y="17359"/>
                      <a:pt x="290" y="17798"/>
                      <a:pt x="323" y="18266"/>
                    </a:cubicBezTo>
                    <a:cubicBezTo>
                      <a:pt x="275" y="18981"/>
                      <a:pt x="199" y="19700"/>
                      <a:pt x="205" y="20414"/>
                    </a:cubicBezTo>
                    <a:cubicBezTo>
                      <a:pt x="205" y="20759"/>
                      <a:pt x="161" y="20995"/>
                      <a:pt x="0" y="21118"/>
                    </a:cubicBezTo>
                    <a:cubicBezTo>
                      <a:pt x="38" y="21227"/>
                      <a:pt x="92" y="21329"/>
                      <a:pt x="173" y="21420"/>
                    </a:cubicBezTo>
                    <a:cubicBezTo>
                      <a:pt x="199" y="21446"/>
                      <a:pt x="226" y="21468"/>
                      <a:pt x="253" y="21495"/>
                    </a:cubicBezTo>
                    <a:cubicBezTo>
                      <a:pt x="2284" y="21554"/>
                      <a:pt x="4319" y="21614"/>
                      <a:pt x="6355" y="21672"/>
                    </a:cubicBezTo>
                    <a:cubicBezTo>
                      <a:pt x="6657" y="21736"/>
                      <a:pt x="6963" y="21775"/>
                      <a:pt x="7269" y="21800"/>
                    </a:cubicBezTo>
                    <a:lnTo>
                      <a:pt x="7946" y="21800"/>
                    </a:lnTo>
                    <a:lnTo>
                      <a:pt x="8891" y="21833"/>
                    </a:lnTo>
                    <a:cubicBezTo>
                      <a:pt x="9359" y="21817"/>
                      <a:pt x="9826" y="21795"/>
                      <a:pt x="10294" y="21780"/>
                    </a:cubicBezTo>
                    <a:cubicBezTo>
                      <a:pt x="20066" y="21956"/>
                      <a:pt x="29833" y="22145"/>
                      <a:pt x="39604" y="22296"/>
                    </a:cubicBezTo>
                    <a:cubicBezTo>
                      <a:pt x="39867" y="22301"/>
                      <a:pt x="40066" y="22333"/>
                      <a:pt x="40212" y="22403"/>
                    </a:cubicBezTo>
                    <a:lnTo>
                      <a:pt x="40212" y="21936"/>
                    </a:lnTo>
                    <a:cubicBezTo>
                      <a:pt x="40415" y="21822"/>
                      <a:pt x="40507" y="21586"/>
                      <a:pt x="40507" y="21135"/>
                    </a:cubicBezTo>
                    <a:cubicBezTo>
                      <a:pt x="40470" y="16826"/>
                      <a:pt x="40480" y="12512"/>
                      <a:pt x="40502" y="8205"/>
                    </a:cubicBezTo>
                    <a:cubicBezTo>
                      <a:pt x="40502" y="8000"/>
                      <a:pt x="40464" y="7818"/>
                      <a:pt x="40405" y="7645"/>
                    </a:cubicBezTo>
                    <a:lnTo>
                      <a:pt x="40405" y="7640"/>
                    </a:lnTo>
                    <a:lnTo>
                      <a:pt x="40405" y="7630"/>
                    </a:lnTo>
                    <a:cubicBezTo>
                      <a:pt x="40346" y="7452"/>
                      <a:pt x="40276" y="7285"/>
                      <a:pt x="40212" y="7114"/>
                    </a:cubicBezTo>
                    <a:cubicBezTo>
                      <a:pt x="40203" y="7116"/>
                      <a:pt x="40195" y="7116"/>
                      <a:pt x="40187" y="7116"/>
                    </a:cubicBezTo>
                    <a:cubicBezTo>
                      <a:pt x="40179" y="7116"/>
                      <a:pt x="40171" y="7116"/>
                      <a:pt x="40163" y="7119"/>
                    </a:cubicBezTo>
                    <a:cubicBezTo>
                      <a:pt x="39486" y="6001"/>
                      <a:pt x="38154" y="5319"/>
                      <a:pt x="38320" y="3794"/>
                    </a:cubicBezTo>
                    <a:cubicBezTo>
                      <a:pt x="38325" y="3750"/>
                      <a:pt x="38315" y="3718"/>
                      <a:pt x="38320" y="3675"/>
                    </a:cubicBezTo>
                    <a:cubicBezTo>
                      <a:pt x="38326" y="3662"/>
                      <a:pt x="38335" y="3651"/>
                      <a:pt x="38343" y="3640"/>
                    </a:cubicBezTo>
                    <a:lnTo>
                      <a:pt x="38343" y="3640"/>
                    </a:lnTo>
                    <a:cubicBezTo>
                      <a:pt x="38433" y="3254"/>
                      <a:pt x="38362" y="2906"/>
                      <a:pt x="38105" y="2606"/>
                    </a:cubicBezTo>
                    <a:cubicBezTo>
                      <a:pt x="37767" y="1989"/>
                      <a:pt x="37095" y="1597"/>
                      <a:pt x="36429" y="1107"/>
                    </a:cubicBezTo>
                    <a:cubicBezTo>
                      <a:pt x="36371" y="1066"/>
                      <a:pt x="36312" y="1049"/>
                      <a:pt x="36258" y="1049"/>
                    </a:cubicBezTo>
                    <a:cubicBezTo>
                      <a:pt x="36197" y="1049"/>
                      <a:pt x="36142" y="1070"/>
                      <a:pt x="36096" y="1107"/>
                    </a:cubicBezTo>
                    <a:lnTo>
                      <a:pt x="36096" y="1032"/>
                    </a:lnTo>
                    <a:cubicBezTo>
                      <a:pt x="35936" y="1192"/>
                      <a:pt x="35665" y="1225"/>
                      <a:pt x="35357" y="1225"/>
                    </a:cubicBezTo>
                    <a:cubicBezTo>
                      <a:pt x="35232" y="1225"/>
                      <a:pt x="35100" y="1220"/>
                      <a:pt x="34968" y="1215"/>
                    </a:cubicBezTo>
                    <a:cubicBezTo>
                      <a:pt x="24256" y="866"/>
                      <a:pt x="13538" y="506"/>
                      <a:pt x="2826" y="199"/>
                    </a:cubicBezTo>
                    <a:cubicBezTo>
                      <a:pt x="2440" y="189"/>
                      <a:pt x="2187" y="124"/>
                      <a:pt x="2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6"/>
              <p:cNvSpPr/>
              <p:nvPr/>
            </p:nvSpPr>
            <p:spPr>
              <a:xfrm>
                <a:off x="3990311" y="2205194"/>
                <a:ext cx="603873" cy="380747"/>
              </a:xfrm>
              <a:custGeom>
                <a:avLst/>
                <a:gdLst/>
                <a:ahLst/>
                <a:cxnLst/>
                <a:rect l="l" t="t" r="r" b="b"/>
                <a:pathLst>
                  <a:path w="38396" h="24209" extrusionOk="0">
                    <a:moveTo>
                      <a:pt x="1575" y="1"/>
                    </a:moveTo>
                    <a:cubicBezTo>
                      <a:pt x="1537" y="43"/>
                      <a:pt x="1510" y="86"/>
                      <a:pt x="1478" y="135"/>
                    </a:cubicBezTo>
                    <a:lnTo>
                      <a:pt x="1478" y="495"/>
                    </a:lnTo>
                    <a:cubicBezTo>
                      <a:pt x="1398" y="1021"/>
                      <a:pt x="1317" y="1574"/>
                      <a:pt x="1220" y="2193"/>
                    </a:cubicBezTo>
                    <a:cubicBezTo>
                      <a:pt x="1231" y="2186"/>
                      <a:pt x="1237" y="2176"/>
                      <a:pt x="1242" y="2171"/>
                    </a:cubicBezTo>
                    <a:lnTo>
                      <a:pt x="1242" y="2171"/>
                    </a:lnTo>
                    <a:cubicBezTo>
                      <a:pt x="1220" y="2396"/>
                      <a:pt x="1215" y="2622"/>
                      <a:pt x="1205" y="2853"/>
                    </a:cubicBezTo>
                    <a:cubicBezTo>
                      <a:pt x="1183" y="3282"/>
                      <a:pt x="1108" y="3708"/>
                      <a:pt x="1049" y="4132"/>
                    </a:cubicBezTo>
                    <a:cubicBezTo>
                      <a:pt x="930" y="4631"/>
                      <a:pt x="850" y="5136"/>
                      <a:pt x="823" y="5642"/>
                    </a:cubicBezTo>
                    <a:cubicBezTo>
                      <a:pt x="806" y="6006"/>
                      <a:pt x="726" y="6215"/>
                      <a:pt x="570" y="6319"/>
                    </a:cubicBezTo>
                    <a:cubicBezTo>
                      <a:pt x="570" y="6351"/>
                      <a:pt x="565" y="6383"/>
                      <a:pt x="565" y="6415"/>
                    </a:cubicBezTo>
                    <a:cubicBezTo>
                      <a:pt x="779" y="6527"/>
                      <a:pt x="947" y="6694"/>
                      <a:pt x="1054" y="6936"/>
                    </a:cubicBezTo>
                    <a:cubicBezTo>
                      <a:pt x="1037" y="7092"/>
                      <a:pt x="1022" y="7247"/>
                      <a:pt x="1011" y="7403"/>
                    </a:cubicBezTo>
                    <a:cubicBezTo>
                      <a:pt x="683" y="11303"/>
                      <a:pt x="414" y="15208"/>
                      <a:pt x="44" y="19103"/>
                    </a:cubicBezTo>
                    <a:cubicBezTo>
                      <a:pt x="1" y="19604"/>
                      <a:pt x="33" y="19904"/>
                      <a:pt x="238" y="20065"/>
                    </a:cubicBezTo>
                    <a:cubicBezTo>
                      <a:pt x="393" y="20189"/>
                      <a:pt x="640" y="20243"/>
                      <a:pt x="1032" y="20248"/>
                    </a:cubicBezTo>
                    <a:cubicBezTo>
                      <a:pt x="3030" y="20269"/>
                      <a:pt x="5029" y="20425"/>
                      <a:pt x="7022" y="20533"/>
                    </a:cubicBezTo>
                    <a:cubicBezTo>
                      <a:pt x="7200" y="20538"/>
                      <a:pt x="7377" y="20538"/>
                      <a:pt x="7575" y="20591"/>
                    </a:cubicBezTo>
                    <a:cubicBezTo>
                      <a:pt x="8483" y="20624"/>
                      <a:pt x="9397" y="20710"/>
                      <a:pt x="10310" y="20785"/>
                    </a:cubicBezTo>
                    <a:lnTo>
                      <a:pt x="10310" y="20774"/>
                    </a:lnTo>
                    <a:cubicBezTo>
                      <a:pt x="12201" y="20876"/>
                      <a:pt x="14092" y="20978"/>
                      <a:pt x="15978" y="21081"/>
                    </a:cubicBezTo>
                    <a:cubicBezTo>
                      <a:pt x="16000" y="21081"/>
                      <a:pt x="16015" y="21086"/>
                      <a:pt x="16037" y="21086"/>
                    </a:cubicBezTo>
                    <a:cubicBezTo>
                      <a:pt x="17525" y="21107"/>
                      <a:pt x="19008" y="21275"/>
                      <a:pt x="20496" y="21300"/>
                    </a:cubicBezTo>
                    <a:cubicBezTo>
                      <a:pt x="20651" y="21304"/>
                      <a:pt x="20808" y="21305"/>
                      <a:pt x="20965" y="21305"/>
                    </a:cubicBezTo>
                    <a:cubicBezTo>
                      <a:pt x="21592" y="21305"/>
                      <a:pt x="22228" y="21283"/>
                      <a:pt x="22859" y="21275"/>
                    </a:cubicBezTo>
                    <a:lnTo>
                      <a:pt x="24939" y="21382"/>
                    </a:lnTo>
                    <a:cubicBezTo>
                      <a:pt x="25638" y="21478"/>
                      <a:pt x="26335" y="21634"/>
                      <a:pt x="27034" y="21677"/>
                    </a:cubicBezTo>
                    <a:cubicBezTo>
                      <a:pt x="27356" y="21694"/>
                      <a:pt x="27770" y="21709"/>
                      <a:pt x="27979" y="21999"/>
                    </a:cubicBezTo>
                    <a:cubicBezTo>
                      <a:pt x="28125" y="22198"/>
                      <a:pt x="28157" y="22371"/>
                      <a:pt x="28242" y="22590"/>
                    </a:cubicBezTo>
                    <a:cubicBezTo>
                      <a:pt x="28323" y="22822"/>
                      <a:pt x="28474" y="22902"/>
                      <a:pt x="28640" y="22919"/>
                    </a:cubicBezTo>
                    <a:cubicBezTo>
                      <a:pt x="28883" y="22843"/>
                      <a:pt x="29122" y="22744"/>
                      <a:pt x="29368" y="22744"/>
                    </a:cubicBezTo>
                    <a:cubicBezTo>
                      <a:pt x="29405" y="22744"/>
                      <a:pt x="29441" y="22746"/>
                      <a:pt x="29478" y="22751"/>
                    </a:cubicBezTo>
                    <a:cubicBezTo>
                      <a:pt x="29574" y="22736"/>
                      <a:pt x="29667" y="22727"/>
                      <a:pt x="29758" y="22727"/>
                    </a:cubicBezTo>
                    <a:cubicBezTo>
                      <a:pt x="29956" y="22727"/>
                      <a:pt x="30144" y="22771"/>
                      <a:pt x="30332" y="22897"/>
                    </a:cubicBezTo>
                    <a:cubicBezTo>
                      <a:pt x="30558" y="23047"/>
                      <a:pt x="30649" y="23338"/>
                      <a:pt x="30778" y="23579"/>
                    </a:cubicBezTo>
                    <a:cubicBezTo>
                      <a:pt x="30924" y="23730"/>
                      <a:pt x="31068" y="23858"/>
                      <a:pt x="31235" y="23955"/>
                    </a:cubicBezTo>
                    <a:cubicBezTo>
                      <a:pt x="31267" y="23963"/>
                      <a:pt x="31304" y="23968"/>
                      <a:pt x="31342" y="23968"/>
                    </a:cubicBezTo>
                    <a:cubicBezTo>
                      <a:pt x="31356" y="23968"/>
                      <a:pt x="31371" y="23967"/>
                      <a:pt x="31385" y="23965"/>
                    </a:cubicBezTo>
                    <a:cubicBezTo>
                      <a:pt x="31762" y="23955"/>
                      <a:pt x="32095" y="23815"/>
                      <a:pt x="32439" y="23697"/>
                    </a:cubicBezTo>
                    <a:cubicBezTo>
                      <a:pt x="32481" y="23665"/>
                      <a:pt x="32529" y="23648"/>
                      <a:pt x="32588" y="23648"/>
                    </a:cubicBezTo>
                    <a:cubicBezTo>
                      <a:pt x="32697" y="23611"/>
                      <a:pt x="32804" y="23584"/>
                      <a:pt x="32911" y="23563"/>
                    </a:cubicBezTo>
                    <a:cubicBezTo>
                      <a:pt x="32927" y="23563"/>
                      <a:pt x="32948" y="23557"/>
                      <a:pt x="32965" y="23557"/>
                    </a:cubicBezTo>
                    <a:cubicBezTo>
                      <a:pt x="33126" y="23422"/>
                      <a:pt x="33288" y="23360"/>
                      <a:pt x="33449" y="23360"/>
                    </a:cubicBezTo>
                    <a:cubicBezTo>
                      <a:pt x="33621" y="23360"/>
                      <a:pt x="33793" y="23430"/>
                      <a:pt x="33964" y="23557"/>
                    </a:cubicBezTo>
                    <a:cubicBezTo>
                      <a:pt x="34453" y="23643"/>
                      <a:pt x="34921" y="23847"/>
                      <a:pt x="35323" y="24164"/>
                    </a:cubicBezTo>
                    <a:cubicBezTo>
                      <a:pt x="35619" y="24199"/>
                      <a:pt x="35916" y="24209"/>
                      <a:pt x="36214" y="24209"/>
                    </a:cubicBezTo>
                    <a:cubicBezTo>
                      <a:pt x="36467" y="24209"/>
                      <a:pt x="36720" y="24202"/>
                      <a:pt x="36972" y="24196"/>
                    </a:cubicBezTo>
                    <a:cubicBezTo>
                      <a:pt x="37031" y="24196"/>
                      <a:pt x="37091" y="24191"/>
                      <a:pt x="37145" y="24191"/>
                    </a:cubicBezTo>
                    <a:cubicBezTo>
                      <a:pt x="37138" y="24127"/>
                      <a:pt x="37138" y="24057"/>
                      <a:pt x="37133" y="23987"/>
                    </a:cubicBezTo>
                    <a:cubicBezTo>
                      <a:pt x="37133" y="23923"/>
                      <a:pt x="37128" y="23853"/>
                      <a:pt x="37133" y="23789"/>
                    </a:cubicBezTo>
                    <a:cubicBezTo>
                      <a:pt x="38395" y="22988"/>
                      <a:pt x="37730" y="22988"/>
                      <a:pt x="37381" y="22010"/>
                    </a:cubicBezTo>
                    <a:cubicBezTo>
                      <a:pt x="37413" y="21962"/>
                      <a:pt x="37450" y="21913"/>
                      <a:pt x="37493" y="21865"/>
                    </a:cubicBezTo>
                    <a:cubicBezTo>
                      <a:pt x="37525" y="21838"/>
                      <a:pt x="37564" y="21823"/>
                      <a:pt x="37606" y="21806"/>
                    </a:cubicBezTo>
                    <a:cubicBezTo>
                      <a:pt x="37644" y="21714"/>
                      <a:pt x="37654" y="21618"/>
                      <a:pt x="37666" y="21521"/>
                    </a:cubicBezTo>
                    <a:cubicBezTo>
                      <a:pt x="37671" y="21473"/>
                      <a:pt x="37671" y="21419"/>
                      <a:pt x="37676" y="21371"/>
                    </a:cubicBezTo>
                    <a:cubicBezTo>
                      <a:pt x="37698" y="21221"/>
                      <a:pt x="37713" y="20920"/>
                      <a:pt x="37703" y="20586"/>
                    </a:cubicBezTo>
                    <a:cubicBezTo>
                      <a:pt x="37703" y="20544"/>
                      <a:pt x="37698" y="20501"/>
                      <a:pt x="37698" y="20457"/>
                    </a:cubicBezTo>
                    <a:cubicBezTo>
                      <a:pt x="37730" y="19668"/>
                      <a:pt x="37730" y="19002"/>
                      <a:pt x="37751" y="18491"/>
                    </a:cubicBezTo>
                    <a:cubicBezTo>
                      <a:pt x="37725" y="18432"/>
                      <a:pt x="37708" y="18362"/>
                      <a:pt x="37693" y="18292"/>
                    </a:cubicBezTo>
                    <a:cubicBezTo>
                      <a:pt x="37676" y="18223"/>
                      <a:pt x="37661" y="18153"/>
                      <a:pt x="37649" y="18072"/>
                    </a:cubicBezTo>
                    <a:cubicBezTo>
                      <a:pt x="37822" y="17073"/>
                      <a:pt x="37966" y="16068"/>
                      <a:pt x="37907" y="15021"/>
                    </a:cubicBezTo>
                    <a:cubicBezTo>
                      <a:pt x="37768" y="12507"/>
                      <a:pt x="37869" y="9981"/>
                      <a:pt x="37875" y="7462"/>
                    </a:cubicBezTo>
                    <a:cubicBezTo>
                      <a:pt x="37875" y="6979"/>
                      <a:pt x="37924" y="6490"/>
                      <a:pt x="37617" y="6066"/>
                    </a:cubicBezTo>
                    <a:cubicBezTo>
                      <a:pt x="37230" y="5694"/>
                      <a:pt x="36887" y="5313"/>
                      <a:pt x="36677" y="4916"/>
                    </a:cubicBezTo>
                    <a:cubicBezTo>
                      <a:pt x="36327" y="4249"/>
                      <a:pt x="36349" y="3535"/>
                      <a:pt x="37138" y="2714"/>
                    </a:cubicBezTo>
                    <a:lnTo>
                      <a:pt x="37145" y="2714"/>
                    </a:lnTo>
                    <a:cubicBezTo>
                      <a:pt x="37214" y="2364"/>
                      <a:pt x="37133" y="2203"/>
                      <a:pt x="36984" y="2128"/>
                    </a:cubicBezTo>
                    <a:cubicBezTo>
                      <a:pt x="36977" y="2101"/>
                      <a:pt x="36972" y="2069"/>
                      <a:pt x="36962" y="2037"/>
                    </a:cubicBezTo>
                    <a:cubicBezTo>
                      <a:pt x="36935" y="2052"/>
                      <a:pt x="36908" y="2069"/>
                      <a:pt x="36875" y="2084"/>
                    </a:cubicBezTo>
                    <a:cubicBezTo>
                      <a:pt x="36714" y="2042"/>
                      <a:pt x="36510" y="2052"/>
                      <a:pt x="36322" y="2042"/>
                    </a:cubicBezTo>
                    <a:cubicBezTo>
                      <a:pt x="29087" y="1677"/>
                      <a:pt x="21850" y="1316"/>
                      <a:pt x="14619" y="951"/>
                    </a:cubicBezTo>
                    <a:cubicBezTo>
                      <a:pt x="11153" y="774"/>
                      <a:pt x="7694" y="591"/>
                      <a:pt x="4228" y="403"/>
                    </a:cubicBezTo>
                    <a:cubicBezTo>
                      <a:pt x="4074" y="393"/>
                      <a:pt x="3918" y="284"/>
                      <a:pt x="3762" y="220"/>
                    </a:cubicBezTo>
                    <a:cubicBezTo>
                      <a:pt x="3461" y="205"/>
                      <a:pt x="3154" y="188"/>
                      <a:pt x="2854" y="167"/>
                    </a:cubicBezTo>
                    <a:cubicBezTo>
                      <a:pt x="2736" y="146"/>
                      <a:pt x="2631" y="136"/>
                      <a:pt x="2537" y="136"/>
                    </a:cubicBezTo>
                    <a:cubicBezTo>
                      <a:pt x="2244" y="136"/>
                      <a:pt x="2063" y="233"/>
                      <a:pt x="1946" y="393"/>
                    </a:cubicBezTo>
                    <a:cubicBezTo>
                      <a:pt x="1785" y="279"/>
                      <a:pt x="1666" y="145"/>
                      <a:pt x="15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6"/>
              <p:cNvSpPr/>
              <p:nvPr/>
            </p:nvSpPr>
            <p:spPr>
              <a:xfrm>
                <a:off x="4795433" y="3629933"/>
                <a:ext cx="497508" cy="421827"/>
              </a:xfrm>
              <a:custGeom>
                <a:avLst/>
                <a:gdLst/>
                <a:ahLst/>
                <a:cxnLst/>
                <a:rect l="l" t="t" r="r" b="b"/>
                <a:pathLst>
                  <a:path w="31633" h="26821" extrusionOk="0">
                    <a:moveTo>
                      <a:pt x="16037" y="8378"/>
                    </a:moveTo>
                    <a:cubicBezTo>
                      <a:pt x="16036" y="8379"/>
                      <a:pt x="16035" y="8381"/>
                      <a:pt x="16034" y="8382"/>
                    </a:cubicBezTo>
                    <a:lnTo>
                      <a:pt x="16034" y="8382"/>
                    </a:lnTo>
                    <a:cubicBezTo>
                      <a:pt x="16035" y="8382"/>
                      <a:pt x="16037" y="8380"/>
                      <a:pt x="16037" y="8378"/>
                    </a:cubicBezTo>
                    <a:close/>
                    <a:moveTo>
                      <a:pt x="23595" y="17951"/>
                    </a:moveTo>
                    <a:cubicBezTo>
                      <a:pt x="23708" y="17951"/>
                      <a:pt x="23832" y="17978"/>
                      <a:pt x="23976" y="18042"/>
                    </a:cubicBezTo>
                    <a:cubicBezTo>
                      <a:pt x="24417" y="18231"/>
                      <a:pt x="24863" y="18380"/>
                      <a:pt x="25325" y="18499"/>
                    </a:cubicBezTo>
                    <a:cubicBezTo>
                      <a:pt x="25142" y="18547"/>
                      <a:pt x="24965" y="18633"/>
                      <a:pt x="24794" y="18719"/>
                    </a:cubicBezTo>
                    <a:cubicBezTo>
                      <a:pt x="24691" y="18767"/>
                      <a:pt x="24589" y="18816"/>
                      <a:pt x="24487" y="18853"/>
                    </a:cubicBezTo>
                    <a:cubicBezTo>
                      <a:pt x="24385" y="18896"/>
                      <a:pt x="24283" y="18940"/>
                      <a:pt x="24181" y="18982"/>
                    </a:cubicBezTo>
                    <a:cubicBezTo>
                      <a:pt x="23885" y="19101"/>
                      <a:pt x="23606" y="19218"/>
                      <a:pt x="23337" y="19262"/>
                    </a:cubicBezTo>
                    <a:cubicBezTo>
                      <a:pt x="23305" y="19267"/>
                      <a:pt x="23272" y="19273"/>
                      <a:pt x="23240" y="19273"/>
                    </a:cubicBezTo>
                    <a:cubicBezTo>
                      <a:pt x="23058" y="19273"/>
                      <a:pt x="22886" y="19176"/>
                      <a:pt x="22795" y="19030"/>
                    </a:cubicBezTo>
                    <a:cubicBezTo>
                      <a:pt x="22736" y="18933"/>
                      <a:pt x="22724" y="18837"/>
                      <a:pt x="22773" y="18740"/>
                    </a:cubicBezTo>
                    <a:cubicBezTo>
                      <a:pt x="23133" y="18031"/>
                      <a:pt x="23413" y="17951"/>
                      <a:pt x="23595" y="17951"/>
                    </a:cubicBezTo>
                    <a:close/>
                    <a:moveTo>
                      <a:pt x="15206" y="1"/>
                    </a:moveTo>
                    <a:cubicBezTo>
                      <a:pt x="14603" y="1"/>
                      <a:pt x="13927" y="116"/>
                      <a:pt x="13329" y="126"/>
                    </a:cubicBezTo>
                    <a:cubicBezTo>
                      <a:pt x="12045" y="148"/>
                      <a:pt x="10761" y="206"/>
                      <a:pt x="9477" y="250"/>
                    </a:cubicBezTo>
                    <a:cubicBezTo>
                      <a:pt x="9187" y="298"/>
                      <a:pt x="8891" y="325"/>
                      <a:pt x="8601" y="352"/>
                    </a:cubicBezTo>
                    <a:cubicBezTo>
                      <a:pt x="8510" y="352"/>
                      <a:pt x="8419" y="347"/>
                      <a:pt x="8328" y="347"/>
                    </a:cubicBezTo>
                    <a:cubicBezTo>
                      <a:pt x="7812" y="325"/>
                      <a:pt x="7274" y="309"/>
                      <a:pt x="6754" y="309"/>
                    </a:cubicBezTo>
                    <a:cubicBezTo>
                      <a:pt x="6151" y="309"/>
                      <a:pt x="5631" y="335"/>
                      <a:pt x="5152" y="384"/>
                    </a:cubicBezTo>
                    <a:cubicBezTo>
                      <a:pt x="4879" y="379"/>
                      <a:pt x="4604" y="367"/>
                      <a:pt x="4331" y="362"/>
                    </a:cubicBezTo>
                    <a:cubicBezTo>
                      <a:pt x="3711" y="362"/>
                      <a:pt x="3091" y="375"/>
                      <a:pt x="2470" y="375"/>
                    </a:cubicBezTo>
                    <a:cubicBezTo>
                      <a:pt x="2032" y="375"/>
                      <a:pt x="1594" y="368"/>
                      <a:pt x="1155" y="347"/>
                    </a:cubicBezTo>
                    <a:cubicBezTo>
                      <a:pt x="1115" y="345"/>
                      <a:pt x="1077" y="344"/>
                      <a:pt x="1040" y="344"/>
                    </a:cubicBezTo>
                    <a:cubicBezTo>
                      <a:pt x="866" y="344"/>
                      <a:pt x="731" y="366"/>
                      <a:pt x="624" y="411"/>
                    </a:cubicBezTo>
                    <a:cubicBezTo>
                      <a:pt x="602" y="399"/>
                      <a:pt x="580" y="394"/>
                      <a:pt x="560" y="384"/>
                    </a:cubicBezTo>
                    <a:lnTo>
                      <a:pt x="560" y="411"/>
                    </a:lnTo>
                    <a:lnTo>
                      <a:pt x="560" y="438"/>
                    </a:lnTo>
                    <a:lnTo>
                      <a:pt x="0" y="394"/>
                    </a:lnTo>
                    <a:lnTo>
                      <a:pt x="0" y="394"/>
                    </a:lnTo>
                    <a:cubicBezTo>
                      <a:pt x="71" y="1651"/>
                      <a:pt x="414" y="3763"/>
                      <a:pt x="458" y="5020"/>
                    </a:cubicBezTo>
                    <a:cubicBezTo>
                      <a:pt x="516" y="5536"/>
                      <a:pt x="587" y="6047"/>
                      <a:pt x="694" y="6551"/>
                    </a:cubicBezTo>
                    <a:cubicBezTo>
                      <a:pt x="882" y="7453"/>
                      <a:pt x="1354" y="8238"/>
                      <a:pt x="1586" y="9124"/>
                    </a:cubicBezTo>
                    <a:cubicBezTo>
                      <a:pt x="1708" y="9603"/>
                      <a:pt x="1902" y="10037"/>
                      <a:pt x="2112" y="10473"/>
                    </a:cubicBezTo>
                    <a:cubicBezTo>
                      <a:pt x="2122" y="10483"/>
                      <a:pt x="2139" y="10495"/>
                      <a:pt x="2149" y="10510"/>
                    </a:cubicBezTo>
                    <a:cubicBezTo>
                      <a:pt x="2144" y="10510"/>
                      <a:pt x="2139" y="10515"/>
                      <a:pt x="2134" y="10521"/>
                    </a:cubicBezTo>
                    <a:cubicBezTo>
                      <a:pt x="2139" y="10527"/>
                      <a:pt x="2144" y="10537"/>
                      <a:pt x="2149" y="10548"/>
                    </a:cubicBezTo>
                    <a:cubicBezTo>
                      <a:pt x="2155" y="10537"/>
                      <a:pt x="2160" y="10527"/>
                      <a:pt x="2166" y="10515"/>
                    </a:cubicBezTo>
                    <a:cubicBezTo>
                      <a:pt x="2418" y="10612"/>
                      <a:pt x="2499" y="10785"/>
                      <a:pt x="2418" y="11031"/>
                    </a:cubicBezTo>
                    <a:cubicBezTo>
                      <a:pt x="2402" y="11026"/>
                      <a:pt x="2392" y="11021"/>
                      <a:pt x="2375" y="11016"/>
                    </a:cubicBezTo>
                    <a:lnTo>
                      <a:pt x="2375" y="11016"/>
                    </a:lnTo>
                    <a:cubicBezTo>
                      <a:pt x="2402" y="11069"/>
                      <a:pt x="2429" y="11123"/>
                      <a:pt x="2456" y="11182"/>
                    </a:cubicBezTo>
                    <a:cubicBezTo>
                      <a:pt x="2456" y="11145"/>
                      <a:pt x="2450" y="11112"/>
                      <a:pt x="2445" y="11080"/>
                    </a:cubicBezTo>
                    <a:lnTo>
                      <a:pt x="2445" y="11080"/>
                    </a:lnTo>
                    <a:cubicBezTo>
                      <a:pt x="2794" y="11219"/>
                      <a:pt x="2746" y="11467"/>
                      <a:pt x="2702" y="11720"/>
                    </a:cubicBezTo>
                    <a:cubicBezTo>
                      <a:pt x="2746" y="11827"/>
                      <a:pt x="2789" y="11934"/>
                      <a:pt x="2831" y="12047"/>
                    </a:cubicBezTo>
                    <a:cubicBezTo>
                      <a:pt x="2853" y="12117"/>
                      <a:pt x="2880" y="12186"/>
                      <a:pt x="2901" y="12256"/>
                    </a:cubicBezTo>
                    <a:cubicBezTo>
                      <a:pt x="2960" y="12320"/>
                      <a:pt x="2987" y="12402"/>
                      <a:pt x="2982" y="12493"/>
                    </a:cubicBezTo>
                    <a:cubicBezTo>
                      <a:pt x="3030" y="12648"/>
                      <a:pt x="3079" y="12804"/>
                      <a:pt x="3122" y="12965"/>
                    </a:cubicBezTo>
                    <a:cubicBezTo>
                      <a:pt x="3562" y="13783"/>
                      <a:pt x="3617" y="14663"/>
                      <a:pt x="3283" y="15549"/>
                    </a:cubicBezTo>
                    <a:cubicBezTo>
                      <a:pt x="3106" y="16275"/>
                      <a:pt x="2702" y="16935"/>
                      <a:pt x="2675" y="17688"/>
                    </a:cubicBezTo>
                    <a:cubicBezTo>
                      <a:pt x="2633" y="18714"/>
                      <a:pt x="2735" y="19875"/>
                      <a:pt x="2412" y="20862"/>
                    </a:cubicBezTo>
                    <a:cubicBezTo>
                      <a:pt x="2187" y="21544"/>
                      <a:pt x="1494" y="22801"/>
                      <a:pt x="1494" y="22801"/>
                    </a:cubicBezTo>
                    <a:cubicBezTo>
                      <a:pt x="1494" y="22801"/>
                      <a:pt x="1239" y="23372"/>
                      <a:pt x="1329" y="23372"/>
                    </a:cubicBezTo>
                    <a:cubicBezTo>
                      <a:pt x="1330" y="23372"/>
                      <a:pt x="1332" y="23372"/>
                      <a:pt x="1333" y="23371"/>
                    </a:cubicBezTo>
                    <a:lnTo>
                      <a:pt x="1333" y="23371"/>
                    </a:lnTo>
                    <a:cubicBezTo>
                      <a:pt x="1318" y="23399"/>
                      <a:pt x="1317" y="23410"/>
                      <a:pt x="1324" y="23410"/>
                    </a:cubicBezTo>
                    <a:cubicBezTo>
                      <a:pt x="1342" y="23410"/>
                      <a:pt x="1403" y="23354"/>
                      <a:pt x="1423" y="23330"/>
                    </a:cubicBezTo>
                    <a:lnTo>
                      <a:pt x="1423" y="23330"/>
                    </a:lnTo>
                    <a:cubicBezTo>
                      <a:pt x="1447" y="23334"/>
                      <a:pt x="1470" y="23334"/>
                      <a:pt x="1494" y="23334"/>
                    </a:cubicBezTo>
                    <a:cubicBezTo>
                      <a:pt x="1532" y="23334"/>
                      <a:pt x="1564" y="23334"/>
                      <a:pt x="1596" y="23329"/>
                    </a:cubicBezTo>
                    <a:cubicBezTo>
                      <a:pt x="2037" y="23237"/>
                      <a:pt x="2477" y="23162"/>
                      <a:pt x="2918" y="23086"/>
                    </a:cubicBezTo>
                    <a:cubicBezTo>
                      <a:pt x="3600" y="22969"/>
                      <a:pt x="4309" y="22845"/>
                      <a:pt x="5003" y="22684"/>
                    </a:cubicBezTo>
                    <a:cubicBezTo>
                      <a:pt x="5217" y="22635"/>
                      <a:pt x="5400" y="22608"/>
                      <a:pt x="5576" y="22608"/>
                    </a:cubicBezTo>
                    <a:cubicBezTo>
                      <a:pt x="5829" y="22608"/>
                      <a:pt x="6066" y="22662"/>
                      <a:pt x="6324" y="22776"/>
                    </a:cubicBezTo>
                    <a:cubicBezTo>
                      <a:pt x="7936" y="23505"/>
                      <a:pt x="9682" y="23860"/>
                      <a:pt x="11668" y="23860"/>
                    </a:cubicBezTo>
                    <a:cubicBezTo>
                      <a:pt x="11868" y="23860"/>
                      <a:pt x="12062" y="23860"/>
                      <a:pt x="12260" y="23850"/>
                    </a:cubicBezTo>
                    <a:cubicBezTo>
                      <a:pt x="12459" y="23844"/>
                      <a:pt x="12635" y="23726"/>
                      <a:pt x="12722" y="23549"/>
                    </a:cubicBezTo>
                    <a:cubicBezTo>
                      <a:pt x="12915" y="23151"/>
                      <a:pt x="12722" y="22840"/>
                      <a:pt x="12556" y="22657"/>
                    </a:cubicBezTo>
                    <a:cubicBezTo>
                      <a:pt x="12635" y="22587"/>
                      <a:pt x="12717" y="22511"/>
                      <a:pt x="12803" y="22437"/>
                    </a:cubicBezTo>
                    <a:cubicBezTo>
                      <a:pt x="12915" y="22329"/>
                      <a:pt x="13093" y="22168"/>
                      <a:pt x="13216" y="22082"/>
                    </a:cubicBezTo>
                    <a:cubicBezTo>
                      <a:pt x="13538" y="22313"/>
                      <a:pt x="13920" y="22394"/>
                      <a:pt x="14259" y="22469"/>
                    </a:cubicBezTo>
                    <a:cubicBezTo>
                      <a:pt x="14892" y="22603"/>
                      <a:pt x="15032" y="22672"/>
                      <a:pt x="15070" y="23086"/>
                    </a:cubicBezTo>
                    <a:cubicBezTo>
                      <a:pt x="15107" y="23543"/>
                      <a:pt x="15672" y="23973"/>
                      <a:pt x="16079" y="23973"/>
                    </a:cubicBezTo>
                    <a:lnTo>
                      <a:pt x="16225" y="23973"/>
                    </a:lnTo>
                    <a:cubicBezTo>
                      <a:pt x="16858" y="23973"/>
                      <a:pt x="17165" y="24338"/>
                      <a:pt x="17654" y="24988"/>
                    </a:cubicBezTo>
                    <a:cubicBezTo>
                      <a:pt x="17793" y="25176"/>
                      <a:pt x="17938" y="25370"/>
                      <a:pt x="18100" y="25553"/>
                    </a:cubicBezTo>
                    <a:cubicBezTo>
                      <a:pt x="18588" y="26106"/>
                      <a:pt x="19255" y="26411"/>
                      <a:pt x="19979" y="26411"/>
                    </a:cubicBezTo>
                    <a:cubicBezTo>
                      <a:pt x="20624" y="26411"/>
                      <a:pt x="21269" y="26165"/>
                      <a:pt x="21801" y="25719"/>
                    </a:cubicBezTo>
                    <a:cubicBezTo>
                      <a:pt x="22042" y="25515"/>
                      <a:pt x="22312" y="25397"/>
                      <a:pt x="22543" y="25397"/>
                    </a:cubicBezTo>
                    <a:cubicBezTo>
                      <a:pt x="22731" y="25397"/>
                      <a:pt x="22875" y="25477"/>
                      <a:pt x="22999" y="25650"/>
                    </a:cubicBezTo>
                    <a:cubicBezTo>
                      <a:pt x="23220" y="25950"/>
                      <a:pt x="23563" y="26347"/>
                      <a:pt x="24031" y="26347"/>
                    </a:cubicBezTo>
                    <a:cubicBezTo>
                      <a:pt x="24638" y="26347"/>
                      <a:pt x="24896" y="25719"/>
                      <a:pt x="25052" y="25348"/>
                    </a:cubicBezTo>
                    <a:cubicBezTo>
                      <a:pt x="25174" y="25037"/>
                      <a:pt x="25154" y="24730"/>
                      <a:pt x="25137" y="24457"/>
                    </a:cubicBezTo>
                    <a:cubicBezTo>
                      <a:pt x="25126" y="24333"/>
                      <a:pt x="25121" y="24220"/>
                      <a:pt x="25126" y="24123"/>
                    </a:cubicBezTo>
                    <a:cubicBezTo>
                      <a:pt x="25137" y="24026"/>
                      <a:pt x="25186" y="23968"/>
                      <a:pt x="25234" y="23924"/>
                    </a:cubicBezTo>
                    <a:cubicBezTo>
                      <a:pt x="25690" y="24574"/>
                      <a:pt x="26373" y="24859"/>
                      <a:pt x="26986" y="25117"/>
                    </a:cubicBezTo>
                    <a:cubicBezTo>
                      <a:pt x="27732" y="25429"/>
                      <a:pt x="28204" y="25650"/>
                      <a:pt x="28404" y="26240"/>
                    </a:cubicBezTo>
                    <a:cubicBezTo>
                      <a:pt x="28533" y="26605"/>
                      <a:pt x="28823" y="26820"/>
                      <a:pt x="29188" y="26820"/>
                    </a:cubicBezTo>
                    <a:cubicBezTo>
                      <a:pt x="29446" y="26820"/>
                      <a:pt x="29677" y="26713"/>
                      <a:pt x="29833" y="26627"/>
                    </a:cubicBezTo>
                    <a:cubicBezTo>
                      <a:pt x="30138" y="26466"/>
                      <a:pt x="30445" y="26304"/>
                      <a:pt x="30805" y="26121"/>
                    </a:cubicBezTo>
                    <a:lnTo>
                      <a:pt x="31342" y="25843"/>
                    </a:lnTo>
                    <a:cubicBezTo>
                      <a:pt x="31524" y="25751"/>
                      <a:pt x="31632" y="25563"/>
                      <a:pt x="31632" y="25365"/>
                    </a:cubicBezTo>
                    <a:cubicBezTo>
                      <a:pt x="31627" y="25161"/>
                      <a:pt x="31514" y="24978"/>
                      <a:pt x="31331" y="24891"/>
                    </a:cubicBezTo>
                    <a:cubicBezTo>
                      <a:pt x="30923" y="24693"/>
                      <a:pt x="30520" y="24526"/>
                      <a:pt x="30133" y="24370"/>
                    </a:cubicBezTo>
                    <a:cubicBezTo>
                      <a:pt x="29230" y="24006"/>
                      <a:pt x="28452" y="23688"/>
                      <a:pt x="27844" y="23081"/>
                    </a:cubicBezTo>
                    <a:cubicBezTo>
                      <a:pt x="27517" y="22754"/>
                      <a:pt x="27517" y="22630"/>
                      <a:pt x="27517" y="22630"/>
                    </a:cubicBezTo>
                    <a:cubicBezTo>
                      <a:pt x="27522" y="22608"/>
                      <a:pt x="27576" y="22533"/>
                      <a:pt x="27753" y="22426"/>
                    </a:cubicBezTo>
                    <a:cubicBezTo>
                      <a:pt x="28172" y="22173"/>
                      <a:pt x="28462" y="21814"/>
                      <a:pt x="28720" y="21502"/>
                    </a:cubicBezTo>
                    <a:cubicBezTo>
                      <a:pt x="28984" y="21179"/>
                      <a:pt x="29210" y="20900"/>
                      <a:pt x="29532" y="20755"/>
                    </a:cubicBezTo>
                    <a:cubicBezTo>
                      <a:pt x="30165" y="20470"/>
                      <a:pt x="30326" y="19927"/>
                      <a:pt x="30004" y="19144"/>
                    </a:cubicBezTo>
                    <a:cubicBezTo>
                      <a:pt x="29983" y="19089"/>
                      <a:pt x="29951" y="19004"/>
                      <a:pt x="29945" y="18977"/>
                    </a:cubicBezTo>
                    <a:cubicBezTo>
                      <a:pt x="29865" y="18547"/>
                      <a:pt x="29542" y="18268"/>
                      <a:pt x="29123" y="18268"/>
                    </a:cubicBezTo>
                    <a:cubicBezTo>
                      <a:pt x="29005" y="18268"/>
                      <a:pt x="28887" y="18295"/>
                      <a:pt x="28779" y="18327"/>
                    </a:cubicBezTo>
                    <a:cubicBezTo>
                      <a:pt x="28720" y="18370"/>
                      <a:pt x="28655" y="18407"/>
                      <a:pt x="28597" y="18450"/>
                    </a:cubicBezTo>
                    <a:cubicBezTo>
                      <a:pt x="28392" y="18606"/>
                      <a:pt x="28194" y="18719"/>
                      <a:pt x="28006" y="18789"/>
                    </a:cubicBezTo>
                    <a:cubicBezTo>
                      <a:pt x="27534" y="19154"/>
                      <a:pt x="27044" y="19552"/>
                      <a:pt x="26550" y="19971"/>
                    </a:cubicBezTo>
                    <a:cubicBezTo>
                      <a:pt x="26528" y="19992"/>
                      <a:pt x="26513" y="20004"/>
                      <a:pt x="26491" y="20019"/>
                    </a:cubicBezTo>
                    <a:cubicBezTo>
                      <a:pt x="26560" y="19369"/>
                      <a:pt x="26491" y="18977"/>
                      <a:pt x="26255" y="18714"/>
                    </a:cubicBezTo>
                    <a:cubicBezTo>
                      <a:pt x="26250" y="18703"/>
                      <a:pt x="26238" y="18692"/>
                      <a:pt x="26228" y="18687"/>
                    </a:cubicBezTo>
                    <a:cubicBezTo>
                      <a:pt x="26180" y="18665"/>
                      <a:pt x="26131" y="18643"/>
                      <a:pt x="26083" y="18611"/>
                    </a:cubicBezTo>
                    <a:cubicBezTo>
                      <a:pt x="25910" y="18514"/>
                      <a:pt x="25809" y="18321"/>
                      <a:pt x="25819" y="18122"/>
                    </a:cubicBezTo>
                    <a:cubicBezTo>
                      <a:pt x="25819" y="18102"/>
                      <a:pt x="25830" y="18085"/>
                      <a:pt x="25830" y="18063"/>
                    </a:cubicBezTo>
                    <a:cubicBezTo>
                      <a:pt x="26002" y="18095"/>
                      <a:pt x="26180" y="18128"/>
                      <a:pt x="26351" y="18155"/>
                    </a:cubicBezTo>
                    <a:cubicBezTo>
                      <a:pt x="26475" y="18095"/>
                      <a:pt x="26599" y="18042"/>
                      <a:pt x="26716" y="17988"/>
                    </a:cubicBezTo>
                    <a:lnTo>
                      <a:pt x="26728" y="17978"/>
                    </a:lnTo>
                    <a:cubicBezTo>
                      <a:pt x="26711" y="17870"/>
                      <a:pt x="26701" y="17725"/>
                      <a:pt x="26689" y="17586"/>
                    </a:cubicBezTo>
                    <a:cubicBezTo>
                      <a:pt x="26669" y="17360"/>
                      <a:pt x="26647" y="17145"/>
                      <a:pt x="26572" y="17123"/>
                    </a:cubicBezTo>
                    <a:cubicBezTo>
                      <a:pt x="25749" y="16909"/>
                      <a:pt x="25573" y="16446"/>
                      <a:pt x="25556" y="15920"/>
                    </a:cubicBezTo>
                    <a:lnTo>
                      <a:pt x="25556" y="15818"/>
                    </a:lnTo>
                    <a:cubicBezTo>
                      <a:pt x="25556" y="15710"/>
                      <a:pt x="25567" y="15603"/>
                      <a:pt x="25573" y="15491"/>
                    </a:cubicBezTo>
                    <a:cubicBezTo>
                      <a:pt x="25583" y="15345"/>
                      <a:pt x="25593" y="15201"/>
                      <a:pt x="25600" y="15060"/>
                    </a:cubicBezTo>
                    <a:cubicBezTo>
                      <a:pt x="25600" y="15023"/>
                      <a:pt x="25605" y="14986"/>
                      <a:pt x="25605" y="14953"/>
                    </a:cubicBezTo>
                    <a:cubicBezTo>
                      <a:pt x="25605" y="14668"/>
                      <a:pt x="25573" y="14400"/>
                      <a:pt x="25432" y="14169"/>
                    </a:cubicBezTo>
                    <a:cubicBezTo>
                      <a:pt x="25406" y="14131"/>
                      <a:pt x="25395" y="14093"/>
                      <a:pt x="25390" y="14056"/>
                    </a:cubicBezTo>
                    <a:cubicBezTo>
                      <a:pt x="25368" y="13793"/>
                      <a:pt x="25825" y="13599"/>
                      <a:pt x="25932" y="13320"/>
                    </a:cubicBezTo>
                    <a:cubicBezTo>
                      <a:pt x="25916" y="13316"/>
                      <a:pt x="25898" y="13315"/>
                      <a:pt x="25879" y="13315"/>
                    </a:cubicBezTo>
                    <a:cubicBezTo>
                      <a:pt x="25854" y="13315"/>
                      <a:pt x="25828" y="13317"/>
                      <a:pt x="25803" y="13317"/>
                    </a:cubicBezTo>
                    <a:cubicBezTo>
                      <a:pt x="25731" y="13317"/>
                      <a:pt x="25666" y="13303"/>
                      <a:pt x="25653" y="13196"/>
                    </a:cubicBezTo>
                    <a:cubicBezTo>
                      <a:pt x="24492" y="13260"/>
                      <a:pt x="23332" y="13347"/>
                      <a:pt x="22166" y="13369"/>
                    </a:cubicBezTo>
                    <a:cubicBezTo>
                      <a:pt x="21929" y="13374"/>
                      <a:pt x="21670" y="13464"/>
                      <a:pt x="21423" y="13464"/>
                    </a:cubicBezTo>
                    <a:cubicBezTo>
                      <a:pt x="21218" y="13464"/>
                      <a:pt x="21021" y="13402"/>
                      <a:pt x="20850" y="13180"/>
                    </a:cubicBezTo>
                    <a:lnTo>
                      <a:pt x="18712" y="13186"/>
                    </a:lnTo>
                    <a:cubicBezTo>
                      <a:pt x="18048" y="13615"/>
                      <a:pt x="17332" y="13679"/>
                      <a:pt x="16608" y="13679"/>
                    </a:cubicBezTo>
                    <a:cubicBezTo>
                      <a:pt x="16296" y="13679"/>
                      <a:pt x="15982" y="13667"/>
                      <a:pt x="15670" y="13667"/>
                    </a:cubicBezTo>
                    <a:cubicBezTo>
                      <a:pt x="15482" y="13667"/>
                      <a:pt x="15294" y="13672"/>
                      <a:pt x="15107" y="13686"/>
                    </a:cubicBezTo>
                    <a:cubicBezTo>
                      <a:pt x="14914" y="13557"/>
                      <a:pt x="14802" y="13369"/>
                      <a:pt x="14737" y="13175"/>
                    </a:cubicBezTo>
                    <a:lnTo>
                      <a:pt x="14737" y="13126"/>
                    </a:lnTo>
                    <a:cubicBezTo>
                      <a:pt x="14827" y="11452"/>
                      <a:pt x="15166" y="9842"/>
                      <a:pt x="16034" y="8382"/>
                    </a:cubicBezTo>
                    <a:lnTo>
                      <a:pt x="16034" y="8382"/>
                    </a:lnTo>
                    <a:cubicBezTo>
                      <a:pt x="16033" y="8383"/>
                      <a:pt x="16032" y="8383"/>
                      <a:pt x="16032" y="8383"/>
                    </a:cubicBezTo>
                    <a:cubicBezTo>
                      <a:pt x="16096" y="7808"/>
                      <a:pt x="16252" y="7292"/>
                      <a:pt x="16837" y="7029"/>
                    </a:cubicBezTo>
                    <a:cubicBezTo>
                      <a:pt x="16961" y="6342"/>
                      <a:pt x="16676" y="5477"/>
                      <a:pt x="17654" y="5154"/>
                    </a:cubicBezTo>
                    <a:cubicBezTo>
                      <a:pt x="18147" y="4805"/>
                      <a:pt x="17869" y="4294"/>
                      <a:pt x="17896" y="3848"/>
                    </a:cubicBezTo>
                    <a:cubicBezTo>
                      <a:pt x="17567" y="3790"/>
                      <a:pt x="17579" y="3558"/>
                      <a:pt x="17626" y="3307"/>
                    </a:cubicBezTo>
                    <a:cubicBezTo>
                      <a:pt x="17535" y="3242"/>
                      <a:pt x="17412" y="3183"/>
                      <a:pt x="17391" y="3102"/>
                    </a:cubicBezTo>
                    <a:cubicBezTo>
                      <a:pt x="17165" y="2140"/>
                      <a:pt x="17116" y="883"/>
                      <a:pt x="16445" y="335"/>
                    </a:cubicBezTo>
                    <a:cubicBezTo>
                      <a:pt x="16434" y="277"/>
                      <a:pt x="16424" y="218"/>
                      <a:pt x="16413" y="158"/>
                    </a:cubicBezTo>
                    <a:cubicBezTo>
                      <a:pt x="16369" y="185"/>
                      <a:pt x="16322" y="201"/>
                      <a:pt x="16278" y="223"/>
                    </a:cubicBezTo>
                    <a:cubicBezTo>
                      <a:pt x="15983" y="53"/>
                      <a:pt x="15611" y="1"/>
                      <a:pt x="152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6"/>
              <p:cNvSpPr/>
              <p:nvPr/>
            </p:nvSpPr>
            <p:spPr>
              <a:xfrm>
                <a:off x="3647876" y="3242910"/>
                <a:ext cx="1204443" cy="1169953"/>
              </a:xfrm>
              <a:custGeom>
                <a:avLst/>
                <a:gdLst/>
                <a:ahLst/>
                <a:cxnLst/>
                <a:rect l="l" t="t" r="r" b="b"/>
                <a:pathLst>
                  <a:path w="76582" h="74389" extrusionOk="0">
                    <a:moveTo>
                      <a:pt x="24033" y="0"/>
                    </a:moveTo>
                    <a:cubicBezTo>
                      <a:pt x="24008" y="0"/>
                      <a:pt x="23984" y="1"/>
                      <a:pt x="23960" y="1"/>
                    </a:cubicBezTo>
                    <a:cubicBezTo>
                      <a:pt x="23885" y="44"/>
                      <a:pt x="23826" y="91"/>
                      <a:pt x="23767" y="145"/>
                    </a:cubicBezTo>
                    <a:cubicBezTo>
                      <a:pt x="23757" y="140"/>
                      <a:pt x="23740" y="140"/>
                      <a:pt x="23729" y="135"/>
                    </a:cubicBezTo>
                    <a:cubicBezTo>
                      <a:pt x="23724" y="156"/>
                      <a:pt x="23724" y="178"/>
                      <a:pt x="23719" y="200"/>
                    </a:cubicBezTo>
                    <a:cubicBezTo>
                      <a:pt x="23251" y="747"/>
                      <a:pt x="23655" y="1698"/>
                      <a:pt x="23321" y="2268"/>
                    </a:cubicBezTo>
                    <a:cubicBezTo>
                      <a:pt x="23278" y="2880"/>
                      <a:pt x="23236" y="3492"/>
                      <a:pt x="23192" y="4105"/>
                    </a:cubicBezTo>
                    <a:cubicBezTo>
                      <a:pt x="23139" y="4846"/>
                      <a:pt x="23085" y="5588"/>
                      <a:pt x="23031" y="6324"/>
                    </a:cubicBezTo>
                    <a:lnTo>
                      <a:pt x="23031" y="6329"/>
                    </a:lnTo>
                    <a:cubicBezTo>
                      <a:pt x="22655" y="7968"/>
                      <a:pt x="22956" y="9686"/>
                      <a:pt x="22510" y="11320"/>
                    </a:cubicBezTo>
                    <a:cubicBezTo>
                      <a:pt x="22478" y="11744"/>
                      <a:pt x="22450" y="12163"/>
                      <a:pt x="22423" y="12587"/>
                    </a:cubicBezTo>
                    <a:cubicBezTo>
                      <a:pt x="22172" y="16262"/>
                      <a:pt x="21994" y="19942"/>
                      <a:pt x="21436" y="23596"/>
                    </a:cubicBezTo>
                    <a:lnTo>
                      <a:pt x="21436" y="25007"/>
                    </a:lnTo>
                    <a:cubicBezTo>
                      <a:pt x="21290" y="26598"/>
                      <a:pt x="21070" y="28188"/>
                      <a:pt x="21027" y="29784"/>
                    </a:cubicBezTo>
                    <a:cubicBezTo>
                      <a:pt x="21022" y="29966"/>
                      <a:pt x="21005" y="30117"/>
                      <a:pt x="20973" y="30241"/>
                    </a:cubicBezTo>
                    <a:cubicBezTo>
                      <a:pt x="20779" y="30531"/>
                      <a:pt x="20511" y="30719"/>
                      <a:pt x="20125" y="30821"/>
                    </a:cubicBezTo>
                    <a:cubicBezTo>
                      <a:pt x="20006" y="30821"/>
                      <a:pt x="19872" y="30809"/>
                      <a:pt x="19722" y="30799"/>
                    </a:cubicBezTo>
                    <a:cubicBezTo>
                      <a:pt x="14372" y="30256"/>
                      <a:pt x="9021" y="29757"/>
                      <a:pt x="3664" y="29274"/>
                    </a:cubicBezTo>
                    <a:cubicBezTo>
                      <a:pt x="3242" y="29236"/>
                      <a:pt x="2818" y="29226"/>
                      <a:pt x="2392" y="29226"/>
                    </a:cubicBezTo>
                    <a:cubicBezTo>
                      <a:pt x="1950" y="29226"/>
                      <a:pt x="1507" y="29237"/>
                      <a:pt x="1063" y="29237"/>
                    </a:cubicBezTo>
                    <a:cubicBezTo>
                      <a:pt x="1015" y="29237"/>
                      <a:pt x="967" y="29237"/>
                      <a:pt x="919" y="29236"/>
                    </a:cubicBezTo>
                    <a:cubicBezTo>
                      <a:pt x="817" y="29225"/>
                      <a:pt x="710" y="29214"/>
                      <a:pt x="623" y="29214"/>
                    </a:cubicBezTo>
                    <a:cubicBezTo>
                      <a:pt x="511" y="29214"/>
                      <a:pt x="435" y="29214"/>
                      <a:pt x="387" y="29321"/>
                    </a:cubicBezTo>
                    <a:cubicBezTo>
                      <a:pt x="306" y="29370"/>
                      <a:pt x="237" y="29440"/>
                      <a:pt x="194" y="29542"/>
                    </a:cubicBezTo>
                    <a:cubicBezTo>
                      <a:pt x="140" y="29681"/>
                      <a:pt x="194" y="29822"/>
                      <a:pt x="301" y="29907"/>
                    </a:cubicBezTo>
                    <a:cubicBezTo>
                      <a:pt x="247" y="30095"/>
                      <a:pt x="140" y="30246"/>
                      <a:pt x="1" y="30348"/>
                    </a:cubicBezTo>
                    <a:cubicBezTo>
                      <a:pt x="70" y="30397"/>
                      <a:pt x="145" y="30444"/>
                      <a:pt x="231" y="30477"/>
                    </a:cubicBezTo>
                    <a:cubicBezTo>
                      <a:pt x="678" y="30633"/>
                      <a:pt x="892" y="30982"/>
                      <a:pt x="1204" y="31540"/>
                    </a:cubicBezTo>
                    <a:cubicBezTo>
                      <a:pt x="1382" y="31858"/>
                      <a:pt x="1563" y="32185"/>
                      <a:pt x="1838" y="32475"/>
                    </a:cubicBezTo>
                    <a:cubicBezTo>
                      <a:pt x="2461" y="33142"/>
                      <a:pt x="3058" y="33861"/>
                      <a:pt x="3643" y="34555"/>
                    </a:cubicBezTo>
                    <a:cubicBezTo>
                      <a:pt x="4985" y="36160"/>
                      <a:pt x="6378" y="37821"/>
                      <a:pt x="8193" y="39067"/>
                    </a:cubicBezTo>
                    <a:cubicBezTo>
                      <a:pt x="8843" y="39512"/>
                      <a:pt x="9047" y="40216"/>
                      <a:pt x="9289" y="41027"/>
                    </a:cubicBezTo>
                    <a:cubicBezTo>
                      <a:pt x="9455" y="41587"/>
                      <a:pt x="9622" y="42172"/>
                      <a:pt x="9961" y="42693"/>
                    </a:cubicBezTo>
                    <a:cubicBezTo>
                      <a:pt x="9949" y="42736"/>
                      <a:pt x="9934" y="42779"/>
                      <a:pt x="9923" y="42812"/>
                    </a:cubicBezTo>
                    <a:lnTo>
                      <a:pt x="9901" y="42876"/>
                    </a:lnTo>
                    <a:cubicBezTo>
                      <a:pt x="9472" y="44235"/>
                      <a:pt x="9929" y="45567"/>
                      <a:pt x="11201" y="46636"/>
                    </a:cubicBezTo>
                    <a:cubicBezTo>
                      <a:pt x="13517" y="48587"/>
                      <a:pt x="15510" y="50000"/>
                      <a:pt x="17476" y="51079"/>
                    </a:cubicBezTo>
                    <a:cubicBezTo>
                      <a:pt x="17868" y="51294"/>
                      <a:pt x="18228" y="51401"/>
                      <a:pt x="18588" y="51401"/>
                    </a:cubicBezTo>
                    <a:cubicBezTo>
                      <a:pt x="19110" y="51401"/>
                      <a:pt x="19604" y="51170"/>
                      <a:pt x="20109" y="50704"/>
                    </a:cubicBezTo>
                    <a:cubicBezTo>
                      <a:pt x="20801" y="50064"/>
                      <a:pt x="21097" y="49291"/>
                      <a:pt x="21387" y="48549"/>
                    </a:cubicBezTo>
                    <a:cubicBezTo>
                      <a:pt x="21511" y="48232"/>
                      <a:pt x="21624" y="47937"/>
                      <a:pt x="21768" y="47657"/>
                    </a:cubicBezTo>
                    <a:cubicBezTo>
                      <a:pt x="21838" y="47518"/>
                      <a:pt x="21892" y="47372"/>
                      <a:pt x="21946" y="47233"/>
                    </a:cubicBezTo>
                    <a:cubicBezTo>
                      <a:pt x="22037" y="47007"/>
                      <a:pt x="22101" y="46868"/>
                      <a:pt x="22160" y="46776"/>
                    </a:cubicBezTo>
                    <a:cubicBezTo>
                      <a:pt x="22359" y="46717"/>
                      <a:pt x="22559" y="46668"/>
                      <a:pt x="22757" y="46631"/>
                    </a:cubicBezTo>
                    <a:cubicBezTo>
                      <a:pt x="22956" y="46631"/>
                      <a:pt x="23133" y="46598"/>
                      <a:pt x="23300" y="46551"/>
                    </a:cubicBezTo>
                    <a:cubicBezTo>
                      <a:pt x="23519" y="46528"/>
                      <a:pt x="23736" y="46516"/>
                      <a:pt x="23952" y="46516"/>
                    </a:cubicBezTo>
                    <a:cubicBezTo>
                      <a:pt x="28004" y="46516"/>
                      <a:pt x="31442" y="50471"/>
                      <a:pt x="33432" y="53776"/>
                    </a:cubicBezTo>
                    <a:cubicBezTo>
                      <a:pt x="33925" y="54592"/>
                      <a:pt x="34495" y="55306"/>
                      <a:pt x="35086" y="55990"/>
                    </a:cubicBezTo>
                    <a:cubicBezTo>
                      <a:pt x="35968" y="57627"/>
                      <a:pt x="37042" y="59149"/>
                      <a:pt x="38105" y="60631"/>
                    </a:cubicBezTo>
                    <a:lnTo>
                      <a:pt x="38396" y="61039"/>
                    </a:lnTo>
                    <a:cubicBezTo>
                      <a:pt x="38514" y="61205"/>
                      <a:pt x="38669" y="61410"/>
                      <a:pt x="38869" y="61560"/>
                    </a:cubicBezTo>
                    <a:cubicBezTo>
                      <a:pt x="38981" y="61936"/>
                      <a:pt x="39100" y="62301"/>
                      <a:pt x="39256" y="62630"/>
                    </a:cubicBezTo>
                    <a:cubicBezTo>
                      <a:pt x="39519" y="63193"/>
                      <a:pt x="39819" y="63731"/>
                      <a:pt x="40131" y="64262"/>
                    </a:cubicBezTo>
                    <a:cubicBezTo>
                      <a:pt x="40635" y="66357"/>
                      <a:pt x="41533" y="68162"/>
                      <a:pt x="42311" y="69560"/>
                    </a:cubicBezTo>
                    <a:lnTo>
                      <a:pt x="42355" y="69635"/>
                    </a:lnTo>
                    <a:cubicBezTo>
                      <a:pt x="42494" y="69893"/>
                      <a:pt x="42683" y="70237"/>
                      <a:pt x="43112" y="70386"/>
                    </a:cubicBezTo>
                    <a:cubicBezTo>
                      <a:pt x="43945" y="70677"/>
                      <a:pt x="44724" y="71085"/>
                      <a:pt x="45546" y="71515"/>
                    </a:cubicBezTo>
                    <a:cubicBezTo>
                      <a:pt x="46824" y="72181"/>
                      <a:pt x="48145" y="72868"/>
                      <a:pt x="49688" y="73089"/>
                    </a:cubicBezTo>
                    <a:cubicBezTo>
                      <a:pt x="50756" y="73245"/>
                      <a:pt x="51633" y="73411"/>
                      <a:pt x="52342" y="74046"/>
                    </a:cubicBezTo>
                    <a:cubicBezTo>
                      <a:pt x="52600" y="74276"/>
                      <a:pt x="52852" y="74388"/>
                      <a:pt x="53104" y="74388"/>
                    </a:cubicBezTo>
                    <a:cubicBezTo>
                      <a:pt x="53599" y="74388"/>
                      <a:pt x="53851" y="73981"/>
                      <a:pt x="54002" y="73739"/>
                    </a:cubicBezTo>
                    <a:cubicBezTo>
                      <a:pt x="54039" y="73674"/>
                      <a:pt x="54093" y="73589"/>
                      <a:pt x="54131" y="73545"/>
                    </a:cubicBezTo>
                    <a:cubicBezTo>
                      <a:pt x="54592" y="73443"/>
                      <a:pt x="54748" y="73191"/>
                      <a:pt x="54802" y="72992"/>
                    </a:cubicBezTo>
                    <a:cubicBezTo>
                      <a:pt x="54921" y="72541"/>
                      <a:pt x="54555" y="72208"/>
                      <a:pt x="54373" y="72052"/>
                    </a:cubicBezTo>
                    <a:cubicBezTo>
                      <a:pt x="53835" y="71306"/>
                      <a:pt x="53664" y="70413"/>
                      <a:pt x="53481" y="69463"/>
                    </a:cubicBezTo>
                    <a:cubicBezTo>
                      <a:pt x="53384" y="68936"/>
                      <a:pt x="53271" y="68400"/>
                      <a:pt x="53104" y="67872"/>
                    </a:cubicBezTo>
                    <a:cubicBezTo>
                      <a:pt x="53201" y="67577"/>
                      <a:pt x="53277" y="67249"/>
                      <a:pt x="53303" y="66900"/>
                    </a:cubicBezTo>
                    <a:cubicBezTo>
                      <a:pt x="53481" y="64686"/>
                      <a:pt x="54942" y="62146"/>
                      <a:pt x="55774" y="60121"/>
                    </a:cubicBezTo>
                    <a:cubicBezTo>
                      <a:pt x="56779" y="57692"/>
                      <a:pt x="59492" y="57337"/>
                      <a:pt x="61184" y="55651"/>
                    </a:cubicBezTo>
                    <a:cubicBezTo>
                      <a:pt x="61227" y="55629"/>
                      <a:pt x="61271" y="55608"/>
                      <a:pt x="61297" y="55597"/>
                    </a:cubicBezTo>
                    <a:cubicBezTo>
                      <a:pt x="63011" y="55016"/>
                      <a:pt x="64778" y="54416"/>
                      <a:pt x="66057" y="53099"/>
                    </a:cubicBezTo>
                    <a:cubicBezTo>
                      <a:pt x="66272" y="52879"/>
                      <a:pt x="66535" y="52663"/>
                      <a:pt x="66820" y="52433"/>
                    </a:cubicBezTo>
                    <a:cubicBezTo>
                      <a:pt x="67819" y="51627"/>
                      <a:pt x="69183" y="50526"/>
                      <a:pt x="68447" y="48425"/>
                    </a:cubicBezTo>
                    <a:cubicBezTo>
                      <a:pt x="68427" y="48361"/>
                      <a:pt x="68427" y="48329"/>
                      <a:pt x="68420" y="48329"/>
                    </a:cubicBezTo>
                    <a:cubicBezTo>
                      <a:pt x="68469" y="48264"/>
                      <a:pt x="68710" y="48168"/>
                      <a:pt x="68839" y="48113"/>
                    </a:cubicBezTo>
                    <a:cubicBezTo>
                      <a:pt x="68893" y="48093"/>
                      <a:pt x="68942" y="48071"/>
                      <a:pt x="68995" y="48049"/>
                    </a:cubicBezTo>
                    <a:cubicBezTo>
                      <a:pt x="69119" y="49204"/>
                      <a:pt x="69942" y="49301"/>
                      <a:pt x="70205" y="49301"/>
                    </a:cubicBezTo>
                    <a:cubicBezTo>
                      <a:pt x="70683" y="49301"/>
                      <a:pt x="71160" y="49060"/>
                      <a:pt x="71418" y="48931"/>
                    </a:cubicBezTo>
                    <a:cubicBezTo>
                      <a:pt x="72198" y="48538"/>
                      <a:pt x="73057" y="48254"/>
                      <a:pt x="74207" y="48006"/>
                    </a:cubicBezTo>
                    <a:cubicBezTo>
                      <a:pt x="74266" y="47996"/>
                      <a:pt x="74325" y="47969"/>
                      <a:pt x="74378" y="47937"/>
                    </a:cubicBezTo>
                    <a:cubicBezTo>
                      <a:pt x="74454" y="47883"/>
                      <a:pt x="74459" y="47409"/>
                      <a:pt x="74459" y="47409"/>
                    </a:cubicBezTo>
                    <a:cubicBezTo>
                      <a:pt x="74797" y="46776"/>
                      <a:pt x="75152" y="46152"/>
                      <a:pt x="75377" y="45470"/>
                    </a:cubicBezTo>
                    <a:cubicBezTo>
                      <a:pt x="75700" y="44483"/>
                      <a:pt x="75598" y="43322"/>
                      <a:pt x="75640" y="42296"/>
                    </a:cubicBezTo>
                    <a:cubicBezTo>
                      <a:pt x="75667" y="41543"/>
                      <a:pt x="76071" y="40883"/>
                      <a:pt x="76248" y="40157"/>
                    </a:cubicBezTo>
                    <a:cubicBezTo>
                      <a:pt x="76582" y="39271"/>
                      <a:pt x="76527" y="38391"/>
                      <a:pt x="76087" y="37573"/>
                    </a:cubicBezTo>
                    <a:cubicBezTo>
                      <a:pt x="76044" y="37412"/>
                      <a:pt x="75995" y="37256"/>
                      <a:pt x="75947" y="37101"/>
                    </a:cubicBezTo>
                    <a:cubicBezTo>
                      <a:pt x="75952" y="37010"/>
                      <a:pt x="75925" y="36928"/>
                      <a:pt x="75866" y="36864"/>
                    </a:cubicBezTo>
                    <a:cubicBezTo>
                      <a:pt x="75845" y="36794"/>
                      <a:pt x="75818" y="36725"/>
                      <a:pt x="75796" y="36655"/>
                    </a:cubicBezTo>
                    <a:cubicBezTo>
                      <a:pt x="75754" y="36542"/>
                      <a:pt x="75711" y="36435"/>
                      <a:pt x="75667" y="36328"/>
                    </a:cubicBezTo>
                    <a:cubicBezTo>
                      <a:pt x="75711" y="36075"/>
                      <a:pt x="75759" y="35827"/>
                      <a:pt x="75410" y="35688"/>
                    </a:cubicBezTo>
                    <a:lnTo>
                      <a:pt x="75410" y="35688"/>
                    </a:lnTo>
                    <a:cubicBezTo>
                      <a:pt x="75415" y="35720"/>
                      <a:pt x="75421" y="35753"/>
                      <a:pt x="75421" y="35790"/>
                    </a:cubicBezTo>
                    <a:cubicBezTo>
                      <a:pt x="75394" y="35731"/>
                      <a:pt x="75367" y="35677"/>
                      <a:pt x="75340" y="35624"/>
                    </a:cubicBezTo>
                    <a:lnTo>
                      <a:pt x="75340" y="35624"/>
                    </a:lnTo>
                    <a:cubicBezTo>
                      <a:pt x="75357" y="35629"/>
                      <a:pt x="75367" y="35634"/>
                      <a:pt x="75383" y="35639"/>
                    </a:cubicBezTo>
                    <a:cubicBezTo>
                      <a:pt x="75464" y="35393"/>
                      <a:pt x="75383" y="35220"/>
                      <a:pt x="75131" y="35123"/>
                    </a:cubicBezTo>
                    <a:cubicBezTo>
                      <a:pt x="75125" y="35135"/>
                      <a:pt x="75120" y="35145"/>
                      <a:pt x="75114" y="35156"/>
                    </a:cubicBezTo>
                    <a:cubicBezTo>
                      <a:pt x="75109" y="35145"/>
                      <a:pt x="75104" y="35135"/>
                      <a:pt x="75099" y="35129"/>
                    </a:cubicBezTo>
                    <a:cubicBezTo>
                      <a:pt x="75104" y="35123"/>
                      <a:pt x="75109" y="35118"/>
                      <a:pt x="75114" y="35118"/>
                    </a:cubicBezTo>
                    <a:cubicBezTo>
                      <a:pt x="75104" y="35103"/>
                      <a:pt x="75087" y="35091"/>
                      <a:pt x="75077" y="35081"/>
                    </a:cubicBezTo>
                    <a:cubicBezTo>
                      <a:pt x="74867" y="34645"/>
                      <a:pt x="74673" y="34211"/>
                      <a:pt x="74551" y="33732"/>
                    </a:cubicBezTo>
                    <a:cubicBezTo>
                      <a:pt x="74319" y="32846"/>
                      <a:pt x="73847" y="32061"/>
                      <a:pt x="73659" y="31159"/>
                    </a:cubicBezTo>
                    <a:cubicBezTo>
                      <a:pt x="73552" y="30655"/>
                      <a:pt x="73481" y="30144"/>
                      <a:pt x="73423" y="29628"/>
                    </a:cubicBezTo>
                    <a:cubicBezTo>
                      <a:pt x="73379" y="28371"/>
                      <a:pt x="73036" y="26259"/>
                      <a:pt x="72965" y="25002"/>
                    </a:cubicBezTo>
                    <a:cubicBezTo>
                      <a:pt x="72959" y="24888"/>
                      <a:pt x="72982" y="24848"/>
                      <a:pt x="73021" y="24848"/>
                    </a:cubicBezTo>
                    <a:cubicBezTo>
                      <a:pt x="73114" y="24848"/>
                      <a:pt x="73301" y="25065"/>
                      <a:pt x="73454" y="25065"/>
                    </a:cubicBezTo>
                    <a:cubicBezTo>
                      <a:pt x="73479" y="25065"/>
                      <a:pt x="73502" y="25059"/>
                      <a:pt x="73525" y="25046"/>
                    </a:cubicBezTo>
                    <a:lnTo>
                      <a:pt x="73525" y="25019"/>
                    </a:lnTo>
                    <a:lnTo>
                      <a:pt x="73525" y="24992"/>
                    </a:lnTo>
                    <a:cubicBezTo>
                      <a:pt x="73277" y="24878"/>
                      <a:pt x="73111" y="24712"/>
                      <a:pt x="72992" y="24487"/>
                    </a:cubicBezTo>
                    <a:lnTo>
                      <a:pt x="72992" y="23197"/>
                    </a:lnTo>
                    <a:cubicBezTo>
                      <a:pt x="72992" y="22795"/>
                      <a:pt x="72923" y="22381"/>
                      <a:pt x="73014" y="21999"/>
                    </a:cubicBezTo>
                    <a:cubicBezTo>
                      <a:pt x="73057" y="21816"/>
                      <a:pt x="73004" y="21597"/>
                      <a:pt x="72939" y="21409"/>
                    </a:cubicBezTo>
                    <a:cubicBezTo>
                      <a:pt x="72213" y="20791"/>
                      <a:pt x="71224" y="20613"/>
                      <a:pt x="70285" y="20581"/>
                    </a:cubicBezTo>
                    <a:cubicBezTo>
                      <a:pt x="70252" y="20619"/>
                      <a:pt x="70199" y="20646"/>
                      <a:pt x="70113" y="20662"/>
                    </a:cubicBezTo>
                    <a:cubicBezTo>
                      <a:pt x="70089" y="20665"/>
                      <a:pt x="70066" y="20666"/>
                      <a:pt x="70043" y="20666"/>
                    </a:cubicBezTo>
                    <a:cubicBezTo>
                      <a:pt x="70020" y="20666"/>
                      <a:pt x="69998" y="20665"/>
                      <a:pt x="69974" y="20662"/>
                    </a:cubicBezTo>
                    <a:cubicBezTo>
                      <a:pt x="69806" y="20651"/>
                      <a:pt x="69667" y="20566"/>
                      <a:pt x="69592" y="20405"/>
                    </a:cubicBezTo>
                    <a:cubicBezTo>
                      <a:pt x="69329" y="20296"/>
                      <a:pt x="69097" y="20125"/>
                      <a:pt x="68846" y="19974"/>
                    </a:cubicBezTo>
                    <a:cubicBezTo>
                      <a:pt x="68834" y="19974"/>
                      <a:pt x="68824" y="19964"/>
                      <a:pt x="68819" y="19964"/>
                    </a:cubicBezTo>
                    <a:cubicBezTo>
                      <a:pt x="68496" y="19850"/>
                      <a:pt x="68189" y="19684"/>
                      <a:pt x="67879" y="19528"/>
                    </a:cubicBezTo>
                    <a:cubicBezTo>
                      <a:pt x="67599" y="19421"/>
                      <a:pt x="67314" y="19329"/>
                      <a:pt x="67024" y="19249"/>
                    </a:cubicBezTo>
                    <a:cubicBezTo>
                      <a:pt x="66965" y="19233"/>
                      <a:pt x="66932" y="19185"/>
                      <a:pt x="66927" y="19136"/>
                    </a:cubicBezTo>
                    <a:cubicBezTo>
                      <a:pt x="66756" y="19092"/>
                      <a:pt x="66582" y="19066"/>
                      <a:pt x="66402" y="19066"/>
                    </a:cubicBezTo>
                    <a:cubicBezTo>
                      <a:pt x="66096" y="19066"/>
                      <a:pt x="65774" y="19142"/>
                      <a:pt x="65429" y="19334"/>
                    </a:cubicBezTo>
                    <a:cubicBezTo>
                      <a:pt x="65369" y="19370"/>
                      <a:pt x="65281" y="19392"/>
                      <a:pt x="65182" y="19392"/>
                    </a:cubicBezTo>
                    <a:cubicBezTo>
                      <a:pt x="65147" y="19392"/>
                      <a:pt x="65111" y="19389"/>
                      <a:pt x="65074" y="19383"/>
                    </a:cubicBezTo>
                    <a:cubicBezTo>
                      <a:pt x="64418" y="19475"/>
                      <a:pt x="63779" y="19431"/>
                      <a:pt x="63113" y="19517"/>
                    </a:cubicBezTo>
                    <a:cubicBezTo>
                      <a:pt x="63044" y="19528"/>
                      <a:pt x="62973" y="19539"/>
                      <a:pt x="62908" y="19545"/>
                    </a:cubicBezTo>
                    <a:cubicBezTo>
                      <a:pt x="62732" y="19604"/>
                      <a:pt x="62549" y="19624"/>
                      <a:pt x="62360" y="19631"/>
                    </a:cubicBezTo>
                    <a:cubicBezTo>
                      <a:pt x="61861" y="19716"/>
                      <a:pt x="61356" y="19829"/>
                      <a:pt x="60884" y="19969"/>
                    </a:cubicBezTo>
                    <a:cubicBezTo>
                      <a:pt x="60734" y="20089"/>
                      <a:pt x="60570" y="20175"/>
                      <a:pt x="60363" y="20175"/>
                    </a:cubicBezTo>
                    <a:cubicBezTo>
                      <a:pt x="60310" y="20175"/>
                      <a:pt x="60255" y="20169"/>
                      <a:pt x="60196" y="20157"/>
                    </a:cubicBezTo>
                    <a:cubicBezTo>
                      <a:pt x="60201" y="20157"/>
                      <a:pt x="60201" y="20157"/>
                      <a:pt x="60201" y="20152"/>
                    </a:cubicBezTo>
                    <a:lnTo>
                      <a:pt x="60201" y="20152"/>
                    </a:lnTo>
                    <a:cubicBezTo>
                      <a:pt x="60122" y="20165"/>
                      <a:pt x="60045" y="20171"/>
                      <a:pt x="59968" y="20171"/>
                    </a:cubicBezTo>
                    <a:cubicBezTo>
                      <a:pt x="59794" y="20171"/>
                      <a:pt x="59625" y="20138"/>
                      <a:pt x="59449" y="20071"/>
                    </a:cubicBezTo>
                    <a:cubicBezTo>
                      <a:pt x="59191" y="19996"/>
                      <a:pt x="58944" y="19882"/>
                      <a:pt x="58703" y="19753"/>
                    </a:cubicBezTo>
                    <a:cubicBezTo>
                      <a:pt x="58407" y="19673"/>
                      <a:pt x="58122" y="19668"/>
                      <a:pt x="57768" y="19663"/>
                    </a:cubicBezTo>
                    <a:cubicBezTo>
                      <a:pt x="57719" y="19663"/>
                      <a:pt x="57676" y="19663"/>
                      <a:pt x="57634" y="19657"/>
                    </a:cubicBezTo>
                    <a:cubicBezTo>
                      <a:pt x="57591" y="19669"/>
                      <a:pt x="57549" y="19675"/>
                      <a:pt x="57506" y="19675"/>
                    </a:cubicBezTo>
                    <a:cubicBezTo>
                      <a:pt x="57415" y="19675"/>
                      <a:pt x="57323" y="19646"/>
                      <a:pt x="57235" y="19587"/>
                    </a:cubicBezTo>
                    <a:cubicBezTo>
                      <a:pt x="57188" y="19572"/>
                      <a:pt x="57133" y="19555"/>
                      <a:pt x="57086" y="19534"/>
                    </a:cubicBezTo>
                    <a:cubicBezTo>
                      <a:pt x="56889" y="19452"/>
                      <a:pt x="56566" y="19322"/>
                      <a:pt x="56295" y="19322"/>
                    </a:cubicBezTo>
                    <a:cubicBezTo>
                      <a:pt x="56248" y="19322"/>
                      <a:pt x="56204" y="19326"/>
                      <a:pt x="56161" y="19334"/>
                    </a:cubicBezTo>
                    <a:cubicBezTo>
                      <a:pt x="56086" y="19431"/>
                      <a:pt x="56005" y="19539"/>
                      <a:pt x="55925" y="19614"/>
                    </a:cubicBezTo>
                    <a:cubicBezTo>
                      <a:pt x="55920" y="19577"/>
                      <a:pt x="55914" y="19545"/>
                      <a:pt x="55914" y="19507"/>
                    </a:cubicBezTo>
                    <a:cubicBezTo>
                      <a:pt x="55893" y="19545"/>
                      <a:pt x="55876" y="19577"/>
                      <a:pt x="55866" y="19619"/>
                    </a:cubicBezTo>
                    <a:cubicBezTo>
                      <a:pt x="55861" y="19636"/>
                      <a:pt x="55856" y="19646"/>
                      <a:pt x="55856" y="19657"/>
                    </a:cubicBezTo>
                    <a:cubicBezTo>
                      <a:pt x="55871" y="19652"/>
                      <a:pt x="55888" y="19652"/>
                      <a:pt x="55903" y="19652"/>
                    </a:cubicBezTo>
                    <a:cubicBezTo>
                      <a:pt x="55920" y="19867"/>
                      <a:pt x="55876" y="20028"/>
                      <a:pt x="55791" y="20152"/>
                    </a:cubicBezTo>
                    <a:cubicBezTo>
                      <a:pt x="55753" y="20179"/>
                      <a:pt x="55710" y="20200"/>
                      <a:pt x="55667" y="20221"/>
                    </a:cubicBezTo>
                    <a:cubicBezTo>
                      <a:pt x="55603" y="20248"/>
                      <a:pt x="55533" y="20264"/>
                      <a:pt x="55462" y="20264"/>
                    </a:cubicBezTo>
                    <a:cubicBezTo>
                      <a:pt x="55393" y="20264"/>
                      <a:pt x="55323" y="20248"/>
                      <a:pt x="55259" y="20221"/>
                    </a:cubicBezTo>
                    <a:cubicBezTo>
                      <a:pt x="55205" y="20200"/>
                      <a:pt x="55162" y="20167"/>
                      <a:pt x="55119" y="20135"/>
                    </a:cubicBezTo>
                    <a:cubicBezTo>
                      <a:pt x="55103" y="20043"/>
                      <a:pt x="55108" y="19942"/>
                      <a:pt x="55114" y="19840"/>
                    </a:cubicBezTo>
                    <a:cubicBezTo>
                      <a:pt x="54889" y="19528"/>
                      <a:pt x="54716" y="19260"/>
                      <a:pt x="54276" y="19205"/>
                    </a:cubicBezTo>
                    <a:cubicBezTo>
                      <a:pt x="54044" y="19185"/>
                      <a:pt x="53846" y="19115"/>
                      <a:pt x="53632" y="19024"/>
                    </a:cubicBezTo>
                    <a:cubicBezTo>
                      <a:pt x="53369" y="18907"/>
                      <a:pt x="53140" y="18815"/>
                      <a:pt x="52929" y="18815"/>
                    </a:cubicBezTo>
                    <a:cubicBezTo>
                      <a:pt x="52713" y="18815"/>
                      <a:pt x="52516" y="18912"/>
                      <a:pt x="52325" y="19180"/>
                    </a:cubicBezTo>
                    <a:cubicBezTo>
                      <a:pt x="52229" y="19314"/>
                      <a:pt x="52100" y="19394"/>
                      <a:pt x="51961" y="19470"/>
                    </a:cubicBezTo>
                    <a:cubicBezTo>
                      <a:pt x="51861" y="19544"/>
                      <a:pt x="51746" y="19595"/>
                      <a:pt x="51588" y="19595"/>
                    </a:cubicBezTo>
                    <a:cubicBezTo>
                      <a:pt x="51566" y="19595"/>
                      <a:pt x="51543" y="19594"/>
                      <a:pt x="51520" y="19592"/>
                    </a:cubicBezTo>
                    <a:cubicBezTo>
                      <a:pt x="51026" y="19545"/>
                      <a:pt x="50865" y="19222"/>
                      <a:pt x="50756" y="18857"/>
                    </a:cubicBezTo>
                    <a:cubicBezTo>
                      <a:pt x="50607" y="18669"/>
                      <a:pt x="50451" y="18496"/>
                      <a:pt x="50273" y="18342"/>
                    </a:cubicBezTo>
                    <a:cubicBezTo>
                      <a:pt x="50225" y="18320"/>
                      <a:pt x="50188" y="18287"/>
                      <a:pt x="50156" y="18238"/>
                    </a:cubicBezTo>
                    <a:cubicBezTo>
                      <a:pt x="50032" y="18142"/>
                      <a:pt x="49893" y="18057"/>
                      <a:pt x="49737" y="17975"/>
                    </a:cubicBezTo>
                    <a:cubicBezTo>
                      <a:pt x="48194" y="17192"/>
                      <a:pt x="46340" y="16949"/>
                      <a:pt x="44681" y="16504"/>
                    </a:cubicBezTo>
                    <a:cubicBezTo>
                      <a:pt x="43252" y="16118"/>
                      <a:pt x="41619" y="15811"/>
                      <a:pt x="40394" y="14940"/>
                    </a:cubicBezTo>
                    <a:cubicBezTo>
                      <a:pt x="39975" y="14645"/>
                      <a:pt x="39690" y="14312"/>
                      <a:pt x="39513" y="13941"/>
                    </a:cubicBezTo>
                    <a:cubicBezTo>
                      <a:pt x="39308" y="13770"/>
                      <a:pt x="39293" y="13554"/>
                      <a:pt x="39314" y="13334"/>
                    </a:cubicBezTo>
                    <a:cubicBezTo>
                      <a:pt x="39228" y="12850"/>
                      <a:pt x="39271" y="12319"/>
                      <a:pt x="39405" y="11754"/>
                    </a:cubicBezTo>
                    <a:lnTo>
                      <a:pt x="39410" y="11749"/>
                    </a:lnTo>
                    <a:cubicBezTo>
                      <a:pt x="39470" y="9213"/>
                      <a:pt x="39556" y="6673"/>
                      <a:pt x="39636" y="4137"/>
                    </a:cubicBezTo>
                    <a:cubicBezTo>
                      <a:pt x="39648" y="3906"/>
                      <a:pt x="39653" y="3681"/>
                      <a:pt x="39663" y="3455"/>
                    </a:cubicBezTo>
                    <a:cubicBezTo>
                      <a:pt x="40061" y="1080"/>
                      <a:pt x="40061" y="1058"/>
                      <a:pt x="37708" y="887"/>
                    </a:cubicBezTo>
                    <a:cubicBezTo>
                      <a:pt x="33705" y="597"/>
                      <a:pt x="29698" y="328"/>
                      <a:pt x="25475" y="33"/>
                    </a:cubicBezTo>
                    <a:cubicBezTo>
                      <a:pt x="25391" y="38"/>
                      <a:pt x="25307" y="39"/>
                      <a:pt x="25222" y="39"/>
                    </a:cubicBezTo>
                    <a:cubicBezTo>
                      <a:pt x="24828" y="39"/>
                      <a:pt x="24426" y="0"/>
                      <a:pt x="240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6"/>
              <p:cNvSpPr/>
              <p:nvPr/>
            </p:nvSpPr>
            <p:spPr>
              <a:xfrm>
                <a:off x="4589528" y="3560165"/>
                <a:ext cx="5347" cy="3822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43" extrusionOk="0">
                    <a:moveTo>
                      <a:pt x="49" y="0"/>
                    </a:moveTo>
                    <a:cubicBezTo>
                      <a:pt x="0" y="124"/>
                      <a:pt x="32" y="226"/>
                      <a:pt x="146" y="243"/>
                    </a:cubicBezTo>
                    <a:cubicBezTo>
                      <a:pt x="167" y="243"/>
                      <a:pt x="188" y="243"/>
                      <a:pt x="210" y="238"/>
                    </a:cubicBezTo>
                    <a:cubicBezTo>
                      <a:pt x="312" y="216"/>
                      <a:pt x="339" y="119"/>
                      <a:pt x="295" y="7"/>
                    </a:cubicBezTo>
                    <a:cubicBezTo>
                      <a:pt x="216" y="7"/>
                      <a:pt x="129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6"/>
              <p:cNvSpPr/>
              <p:nvPr/>
            </p:nvSpPr>
            <p:spPr>
              <a:xfrm>
                <a:off x="4017173" y="3189924"/>
                <a:ext cx="737462" cy="377963"/>
              </a:xfrm>
              <a:custGeom>
                <a:avLst/>
                <a:gdLst/>
                <a:ahLst/>
                <a:cxnLst/>
                <a:rect l="l" t="t" r="r" b="b"/>
                <a:pathLst>
                  <a:path w="46890" h="24032" extrusionOk="0">
                    <a:moveTo>
                      <a:pt x="1221" y="0"/>
                    </a:moveTo>
                    <a:cubicBezTo>
                      <a:pt x="923" y="0"/>
                      <a:pt x="707" y="111"/>
                      <a:pt x="549" y="296"/>
                    </a:cubicBezTo>
                    <a:cubicBezTo>
                      <a:pt x="506" y="291"/>
                      <a:pt x="464" y="291"/>
                      <a:pt x="415" y="291"/>
                    </a:cubicBezTo>
                    <a:cubicBezTo>
                      <a:pt x="425" y="340"/>
                      <a:pt x="437" y="393"/>
                      <a:pt x="442" y="442"/>
                    </a:cubicBezTo>
                    <a:cubicBezTo>
                      <a:pt x="259" y="753"/>
                      <a:pt x="174" y="1183"/>
                      <a:pt x="120" y="1645"/>
                    </a:cubicBezTo>
                    <a:cubicBezTo>
                      <a:pt x="65" y="2118"/>
                      <a:pt x="1" y="2639"/>
                      <a:pt x="340" y="2929"/>
                    </a:cubicBezTo>
                    <a:cubicBezTo>
                      <a:pt x="335" y="2966"/>
                      <a:pt x="328" y="3015"/>
                      <a:pt x="318" y="3053"/>
                    </a:cubicBezTo>
                    <a:cubicBezTo>
                      <a:pt x="291" y="3202"/>
                      <a:pt x="270" y="3353"/>
                      <a:pt x="248" y="3504"/>
                    </a:cubicBezTo>
                    <a:cubicBezTo>
                      <a:pt x="259" y="3509"/>
                      <a:pt x="276" y="3509"/>
                      <a:pt x="286" y="3514"/>
                    </a:cubicBezTo>
                    <a:cubicBezTo>
                      <a:pt x="345" y="3460"/>
                      <a:pt x="404" y="3413"/>
                      <a:pt x="479" y="3370"/>
                    </a:cubicBezTo>
                    <a:cubicBezTo>
                      <a:pt x="503" y="3370"/>
                      <a:pt x="527" y="3369"/>
                      <a:pt x="552" y="3369"/>
                    </a:cubicBezTo>
                    <a:cubicBezTo>
                      <a:pt x="945" y="3369"/>
                      <a:pt x="1347" y="3408"/>
                      <a:pt x="1741" y="3408"/>
                    </a:cubicBezTo>
                    <a:cubicBezTo>
                      <a:pt x="1826" y="3408"/>
                      <a:pt x="1910" y="3407"/>
                      <a:pt x="1994" y="3402"/>
                    </a:cubicBezTo>
                    <a:cubicBezTo>
                      <a:pt x="6217" y="3697"/>
                      <a:pt x="10224" y="3966"/>
                      <a:pt x="14227" y="4256"/>
                    </a:cubicBezTo>
                    <a:cubicBezTo>
                      <a:pt x="16580" y="4427"/>
                      <a:pt x="16580" y="4449"/>
                      <a:pt x="16182" y="6824"/>
                    </a:cubicBezTo>
                    <a:cubicBezTo>
                      <a:pt x="16172" y="7050"/>
                      <a:pt x="16167" y="7275"/>
                      <a:pt x="16155" y="7506"/>
                    </a:cubicBezTo>
                    <a:cubicBezTo>
                      <a:pt x="16075" y="10042"/>
                      <a:pt x="15989" y="12582"/>
                      <a:pt x="15929" y="15118"/>
                    </a:cubicBezTo>
                    <a:lnTo>
                      <a:pt x="15924" y="15123"/>
                    </a:lnTo>
                    <a:cubicBezTo>
                      <a:pt x="15790" y="15688"/>
                      <a:pt x="15747" y="16219"/>
                      <a:pt x="15833" y="16703"/>
                    </a:cubicBezTo>
                    <a:cubicBezTo>
                      <a:pt x="15812" y="16923"/>
                      <a:pt x="15827" y="17139"/>
                      <a:pt x="16032" y="17310"/>
                    </a:cubicBezTo>
                    <a:cubicBezTo>
                      <a:pt x="16209" y="17681"/>
                      <a:pt x="16494" y="18014"/>
                      <a:pt x="16913" y="18309"/>
                    </a:cubicBezTo>
                    <a:cubicBezTo>
                      <a:pt x="18138" y="19180"/>
                      <a:pt x="19771" y="19487"/>
                      <a:pt x="21200" y="19873"/>
                    </a:cubicBezTo>
                    <a:cubicBezTo>
                      <a:pt x="22859" y="20318"/>
                      <a:pt x="24713" y="20561"/>
                      <a:pt x="26256" y="21344"/>
                    </a:cubicBezTo>
                    <a:cubicBezTo>
                      <a:pt x="26412" y="21426"/>
                      <a:pt x="26551" y="21511"/>
                      <a:pt x="26675" y="21607"/>
                    </a:cubicBezTo>
                    <a:cubicBezTo>
                      <a:pt x="26707" y="21656"/>
                      <a:pt x="26744" y="21689"/>
                      <a:pt x="26792" y="21711"/>
                    </a:cubicBezTo>
                    <a:cubicBezTo>
                      <a:pt x="26970" y="21865"/>
                      <a:pt x="27126" y="22038"/>
                      <a:pt x="27275" y="22226"/>
                    </a:cubicBezTo>
                    <a:cubicBezTo>
                      <a:pt x="27384" y="22591"/>
                      <a:pt x="27545" y="22914"/>
                      <a:pt x="28039" y="22961"/>
                    </a:cubicBezTo>
                    <a:cubicBezTo>
                      <a:pt x="28062" y="22963"/>
                      <a:pt x="28085" y="22964"/>
                      <a:pt x="28107" y="22964"/>
                    </a:cubicBezTo>
                    <a:cubicBezTo>
                      <a:pt x="28265" y="22964"/>
                      <a:pt x="28380" y="22913"/>
                      <a:pt x="28480" y="22839"/>
                    </a:cubicBezTo>
                    <a:cubicBezTo>
                      <a:pt x="28619" y="22763"/>
                      <a:pt x="28748" y="22683"/>
                      <a:pt x="28844" y="22549"/>
                    </a:cubicBezTo>
                    <a:cubicBezTo>
                      <a:pt x="29035" y="22281"/>
                      <a:pt x="29232" y="22184"/>
                      <a:pt x="29448" y="22184"/>
                    </a:cubicBezTo>
                    <a:cubicBezTo>
                      <a:pt x="29659" y="22184"/>
                      <a:pt x="29888" y="22276"/>
                      <a:pt x="30151" y="22393"/>
                    </a:cubicBezTo>
                    <a:cubicBezTo>
                      <a:pt x="30365" y="22484"/>
                      <a:pt x="30563" y="22554"/>
                      <a:pt x="30795" y="22574"/>
                    </a:cubicBezTo>
                    <a:cubicBezTo>
                      <a:pt x="31235" y="22629"/>
                      <a:pt x="31408" y="22897"/>
                      <a:pt x="31633" y="23209"/>
                    </a:cubicBezTo>
                    <a:cubicBezTo>
                      <a:pt x="31627" y="23311"/>
                      <a:pt x="31622" y="23412"/>
                      <a:pt x="31638" y="23504"/>
                    </a:cubicBezTo>
                    <a:cubicBezTo>
                      <a:pt x="31681" y="23536"/>
                      <a:pt x="31724" y="23569"/>
                      <a:pt x="31778" y="23590"/>
                    </a:cubicBezTo>
                    <a:cubicBezTo>
                      <a:pt x="31842" y="23617"/>
                      <a:pt x="31912" y="23633"/>
                      <a:pt x="31981" y="23633"/>
                    </a:cubicBezTo>
                    <a:cubicBezTo>
                      <a:pt x="32052" y="23633"/>
                      <a:pt x="32122" y="23617"/>
                      <a:pt x="32186" y="23590"/>
                    </a:cubicBezTo>
                    <a:cubicBezTo>
                      <a:pt x="32229" y="23569"/>
                      <a:pt x="32272" y="23548"/>
                      <a:pt x="32310" y="23521"/>
                    </a:cubicBezTo>
                    <a:cubicBezTo>
                      <a:pt x="32395" y="23397"/>
                      <a:pt x="32439" y="23236"/>
                      <a:pt x="32422" y="23021"/>
                    </a:cubicBezTo>
                    <a:cubicBezTo>
                      <a:pt x="32407" y="23021"/>
                      <a:pt x="32390" y="23021"/>
                      <a:pt x="32375" y="23026"/>
                    </a:cubicBezTo>
                    <a:cubicBezTo>
                      <a:pt x="32375" y="23015"/>
                      <a:pt x="32380" y="23005"/>
                      <a:pt x="32385" y="22988"/>
                    </a:cubicBezTo>
                    <a:cubicBezTo>
                      <a:pt x="32395" y="22946"/>
                      <a:pt x="32412" y="22914"/>
                      <a:pt x="32433" y="22876"/>
                    </a:cubicBezTo>
                    <a:cubicBezTo>
                      <a:pt x="32433" y="22914"/>
                      <a:pt x="32439" y="22946"/>
                      <a:pt x="32444" y="22983"/>
                    </a:cubicBezTo>
                    <a:cubicBezTo>
                      <a:pt x="32524" y="22908"/>
                      <a:pt x="32605" y="22800"/>
                      <a:pt x="32680" y="22703"/>
                    </a:cubicBezTo>
                    <a:cubicBezTo>
                      <a:pt x="32723" y="22695"/>
                      <a:pt x="32768" y="22691"/>
                      <a:pt x="32814" y="22691"/>
                    </a:cubicBezTo>
                    <a:cubicBezTo>
                      <a:pt x="33086" y="22691"/>
                      <a:pt x="33412" y="22821"/>
                      <a:pt x="33605" y="22903"/>
                    </a:cubicBezTo>
                    <a:cubicBezTo>
                      <a:pt x="33652" y="22924"/>
                      <a:pt x="33707" y="22941"/>
                      <a:pt x="33754" y="22956"/>
                    </a:cubicBezTo>
                    <a:cubicBezTo>
                      <a:pt x="33842" y="23015"/>
                      <a:pt x="33934" y="23044"/>
                      <a:pt x="34025" y="23044"/>
                    </a:cubicBezTo>
                    <a:cubicBezTo>
                      <a:pt x="34068" y="23044"/>
                      <a:pt x="34110" y="23038"/>
                      <a:pt x="34153" y="23026"/>
                    </a:cubicBezTo>
                    <a:cubicBezTo>
                      <a:pt x="34195" y="23032"/>
                      <a:pt x="34238" y="23032"/>
                      <a:pt x="34287" y="23032"/>
                    </a:cubicBezTo>
                    <a:cubicBezTo>
                      <a:pt x="34641" y="23037"/>
                      <a:pt x="34926" y="23042"/>
                      <a:pt x="35222" y="23122"/>
                    </a:cubicBezTo>
                    <a:cubicBezTo>
                      <a:pt x="35463" y="23251"/>
                      <a:pt x="35710" y="23365"/>
                      <a:pt x="35968" y="23440"/>
                    </a:cubicBezTo>
                    <a:cubicBezTo>
                      <a:pt x="36144" y="23507"/>
                      <a:pt x="36313" y="23540"/>
                      <a:pt x="36487" y="23540"/>
                    </a:cubicBezTo>
                    <a:cubicBezTo>
                      <a:pt x="36564" y="23540"/>
                      <a:pt x="36641" y="23534"/>
                      <a:pt x="36720" y="23521"/>
                    </a:cubicBezTo>
                    <a:lnTo>
                      <a:pt x="36720" y="23521"/>
                    </a:lnTo>
                    <a:cubicBezTo>
                      <a:pt x="36720" y="23526"/>
                      <a:pt x="36720" y="23526"/>
                      <a:pt x="36715" y="23526"/>
                    </a:cubicBezTo>
                    <a:cubicBezTo>
                      <a:pt x="36774" y="23538"/>
                      <a:pt x="36829" y="23544"/>
                      <a:pt x="36882" y="23544"/>
                    </a:cubicBezTo>
                    <a:cubicBezTo>
                      <a:pt x="37089" y="23544"/>
                      <a:pt x="37253" y="23458"/>
                      <a:pt x="37403" y="23338"/>
                    </a:cubicBezTo>
                    <a:cubicBezTo>
                      <a:pt x="37875" y="23198"/>
                      <a:pt x="38380" y="23085"/>
                      <a:pt x="38879" y="23000"/>
                    </a:cubicBezTo>
                    <a:cubicBezTo>
                      <a:pt x="39068" y="22993"/>
                      <a:pt x="39251" y="22973"/>
                      <a:pt x="39427" y="22914"/>
                    </a:cubicBezTo>
                    <a:cubicBezTo>
                      <a:pt x="39492" y="22908"/>
                      <a:pt x="39563" y="22897"/>
                      <a:pt x="39632" y="22886"/>
                    </a:cubicBezTo>
                    <a:cubicBezTo>
                      <a:pt x="40298" y="22800"/>
                      <a:pt x="40937" y="22844"/>
                      <a:pt x="41593" y="22752"/>
                    </a:cubicBezTo>
                    <a:cubicBezTo>
                      <a:pt x="41630" y="22758"/>
                      <a:pt x="41666" y="22761"/>
                      <a:pt x="41701" y="22761"/>
                    </a:cubicBezTo>
                    <a:cubicBezTo>
                      <a:pt x="41800" y="22761"/>
                      <a:pt x="41888" y="22739"/>
                      <a:pt x="41948" y="22703"/>
                    </a:cubicBezTo>
                    <a:cubicBezTo>
                      <a:pt x="42293" y="22511"/>
                      <a:pt x="42615" y="22435"/>
                      <a:pt x="42921" y="22435"/>
                    </a:cubicBezTo>
                    <a:cubicBezTo>
                      <a:pt x="43101" y="22435"/>
                      <a:pt x="43275" y="22461"/>
                      <a:pt x="43446" y="22505"/>
                    </a:cubicBezTo>
                    <a:cubicBezTo>
                      <a:pt x="43451" y="22554"/>
                      <a:pt x="43484" y="22602"/>
                      <a:pt x="43543" y="22618"/>
                    </a:cubicBezTo>
                    <a:cubicBezTo>
                      <a:pt x="43833" y="22698"/>
                      <a:pt x="44118" y="22790"/>
                      <a:pt x="44398" y="22897"/>
                    </a:cubicBezTo>
                    <a:cubicBezTo>
                      <a:pt x="44708" y="23053"/>
                      <a:pt x="45015" y="23219"/>
                      <a:pt x="45338" y="23333"/>
                    </a:cubicBezTo>
                    <a:cubicBezTo>
                      <a:pt x="45343" y="23333"/>
                      <a:pt x="45353" y="23343"/>
                      <a:pt x="45365" y="23343"/>
                    </a:cubicBezTo>
                    <a:cubicBezTo>
                      <a:pt x="45616" y="23494"/>
                      <a:pt x="45848" y="23665"/>
                      <a:pt x="46111" y="23774"/>
                    </a:cubicBezTo>
                    <a:cubicBezTo>
                      <a:pt x="46186" y="23935"/>
                      <a:pt x="46325" y="24020"/>
                      <a:pt x="46493" y="24031"/>
                    </a:cubicBezTo>
                    <a:cubicBezTo>
                      <a:pt x="46406" y="23945"/>
                      <a:pt x="46347" y="23838"/>
                      <a:pt x="46337" y="23709"/>
                    </a:cubicBezTo>
                    <a:lnTo>
                      <a:pt x="46332" y="23645"/>
                    </a:lnTo>
                    <a:cubicBezTo>
                      <a:pt x="46325" y="23612"/>
                      <a:pt x="46320" y="23574"/>
                      <a:pt x="46320" y="23531"/>
                    </a:cubicBezTo>
                    <a:lnTo>
                      <a:pt x="46320" y="23531"/>
                    </a:lnTo>
                    <a:cubicBezTo>
                      <a:pt x="46337" y="23536"/>
                      <a:pt x="46352" y="23548"/>
                      <a:pt x="46369" y="23553"/>
                    </a:cubicBezTo>
                    <a:cubicBezTo>
                      <a:pt x="46519" y="23504"/>
                      <a:pt x="46590" y="23360"/>
                      <a:pt x="46583" y="23090"/>
                    </a:cubicBezTo>
                    <a:cubicBezTo>
                      <a:pt x="46568" y="22167"/>
                      <a:pt x="46590" y="21243"/>
                      <a:pt x="46590" y="20318"/>
                    </a:cubicBezTo>
                    <a:cubicBezTo>
                      <a:pt x="46595" y="20147"/>
                      <a:pt x="46600" y="19970"/>
                      <a:pt x="46605" y="19797"/>
                    </a:cubicBezTo>
                    <a:cubicBezTo>
                      <a:pt x="46605" y="19733"/>
                      <a:pt x="46610" y="19663"/>
                      <a:pt x="46605" y="19594"/>
                    </a:cubicBezTo>
                    <a:cubicBezTo>
                      <a:pt x="46610" y="19432"/>
                      <a:pt x="46615" y="19271"/>
                      <a:pt x="46615" y="19110"/>
                    </a:cubicBezTo>
                    <a:cubicBezTo>
                      <a:pt x="46890" y="16289"/>
                      <a:pt x="46890" y="13469"/>
                      <a:pt x="46739" y="10643"/>
                    </a:cubicBezTo>
                    <a:lnTo>
                      <a:pt x="46761" y="10643"/>
                    </a:lnTo>
                    <a:cubicBezTo>
                      <a:pt x="46648" y="9822"/>
                      <a:pt x="46379" y="9021"/>
                      <a:pt x="46235" y="8210"/>
                    </a:cubicBezTo>
                    <a:cubicBezTo>
                      <a:pt x="46100" y="7469"/>
                      <a:pt x="46084" y="6722"/>
                      <a:pt x="45998" y="5981"/>
                    </a:cubicBezTo>
                    <a:cubicBezTo>
                      <a:pt x="45971" y="5820"/>
                      <a:pt x="45950" y="5664"/>
                      <a:pt x="45928" y="5508"/>
                    </a:cubicBezTo>
                    <a:cubicBezTo>
                      <a:pt x="45923" y="5491"/>
                      <a:pt x="45923" y="5481"/>
                      <a:pt x="45923" y="5465"/>
                    </a:cubicBezTo>
                    <a:cubicBezTo>
                      <a:pt x="45858" y="5007"/>
                      <a:pt x="45821" y="4551"/>
                      <a:pt x="45794" y="4095"/>
                    </a:cubicBezTo>
                    <a:cubicBezTo>
                      <a:pt x="45757" y="3396"/>
                      <a:pt x="45751" y="2693"/>
                      <a:pt x="45789" y="1989"/>
                    </a:cubicBezTo>
                    <a:cubicBezTo>
                      <a:pt x="45809" y="1548"/>
                      <a:pt x="45730" y="1312"/>
                      <a:pt x="45499" y="1194"/>
                    </a:cubicBezTo>
                    <a:cubicBezTo>
                      <a:pt x="45353" y="1124"/>
                      <a:pt x="45154" y="1092"/>
                      <a:pt x="44891" y="1087"/>
                    </a:cubicBezTo>
                    <a:cubicBezTo>
                      <a:pt x="35120" y="936"/>
                      <a:pt x="25353" y="747"/>
                      <a:pt x="15581" y="571"/>
                    </a:cubicBezTo>
                    <a:cubicBezTo>
                      <a:pt x="15113" y="586"/>
                      <a:pt x="14646" y="608"/>
                      <a:pt x="14178" y="624"/>
                    </a:cubicBezTo>
                    <a:lnTo>
                      <a:pt x="13233" y="591"/>
                    </a:lnTo>
                    <a:lnTo>
                      <a:pt x="12556" y="591"/>
                    </a:lnTo>
                    <a:cubicBezTo>
                      <a:pt x="12250" y="566"/>
                      <a:pt x="11944" y="527"/>
                      <a:pt x="11642" y="463"/>
                    </a:cubicBezTo>
                    <a:cubicBezTo>
                      <a:pt x="9606" y="405"/>
                      <a:pt x="7571" y="345"/>
                      <a:pt x="5540" y="286"/>
                    </a:cubicBezTo>
                    <a:cubicBezTo>
                      <a:pt x="4600" y="254"/>
                      <a:pt x="3655" y="227"/>
                      <a:pt x="2714" y="200"/>
                    </a:cubicBezTo>
                    <a:cubicBezTo>
                      <a:pt x="2708" y="199"/>
                      <a:pt x="2703" y="199"/>
                      <a:pt x="2698" y="199"/>
                    </a:cubicBezTo>
                    <a:cubicBezTo>
                      <a:pt x="2548" y="199"/>
                      <a:pt x="2382" y="247"/>
                      <a:pt x="2236" y="247"/>
                    </a:cubicBezTo>
                    <a:cubicBezTo>
                      <a:pt x="2176" y="247"/>
                      <a:pt x="2120" y="239"/>
                      <a:pt x="2069" y="216"/>
                    </a:cubicBezTo>
                    <a:cubicBezTo>
                      <a:pt x="1730" y="66"/>
                      <a:pt x="1451" y="0"/>
                      <a:pt x="1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6"/>
              <p:cNvSpPr/>
              <p:nvPr/>
            </p:nvSpPr>
            <p:spPr>
              <a:xfrm>
                <a:off x="4014405" y="1888018"/>
                <a:ext cx="560622" cy="349968"/>
              </a:xfrm>
              <a:custGeom>
                <a:avLst/>
                <a:gdLst/>
                <a:ahLst/>
                <a:cxnLst/>
                <a:rect l="l" t="t" r="r" b="b"/>
                <a:pathLst>
                  <a:path w="35646" h="22252" extrusionOk="0">
                    <a:moveTo>
                      <a:pt x="1434" y="0"/>
                    </a:moveTo>
                    <a:cubicBezTo>
                      <a:pt x="1526" y="151"/>
                      <a:pt x="1536" y="370"/>
                      <a:pt x="1504" y="693"/>
                    </a:cubicBezTo>
                    <a:cubicBezTo>
                      <a:pt x="1235" y="3213"/>
                      <a:pt x="1069" y="5738"/>
                      <a:pt x="881" y="8262"/>
                    </a:cubicBezTo>
                    <a:cubicBezTo>
                      <a:pt x="859" y="8547"/>
                      <a:pt x="715" y="8891"/>
                      <a:pt x="1069" y="9105"/>
                    </a:cubicBezTo>
                    <a:lnTo>
                      <a:pt x="1069" y="10503"/>
                    </a:lnTo>
                    <a:cubicBezTo>
                      <a:pt x="317" y="12291"/>
                      <a:pt x="387" y="14161"/>
                      <a:pt x="537" y="16042"/>
                    </a:cubicBezTo>
                    <a:cubicBezTo>
                      <a:pt x="601" y="16305"/>
                      <a:pt x="601" y="16563"/>
                      <a:pt x="564" y="16816"/>
                    </a:cubicBezTo>
                    <a:cubicBezTo>
                      <a:pt x="564" y="16831"/>
                      <a:pt x="559" y="16848"/>
                      <a:pt x="559" y="16863"/>
                    </a:cubicBezTo>
                    <a:cubicBezTo>
                      <a:pt x="537" y="16997"/>
                      <a:pt x="511" y="17131"/>
                      <a:pt x="479" y="17260"/>
                    </a:cubicBezTo>
                    <a:cubicBezTo>
                      <a:pt x="452" y="17379"/>
                      <a:pt x="419" y="17492"/>
                      <a:pt x="392" y="17605"/>
                    </a:cubicBezTo>
                    <a:cubicBezTo>
                      <a:pt x="317" y="17917"/>
                      <a:pt x="247" y="18222"/>
                      <a:pt x="258" y="18539"/>
                    </a:cubicBezTo>
                    <a:cubicBezTo>
                      <a:pt x="189" y="19040"/>
                      <a:pt x="112" y="19533"/>
                      <a:pt x="33" y="20060"/>
                    </a:cubicBezTo>
                    <a:cubicBezTo>
                      <a:pt x="21" y="20065"/>
                      <a:pt x="11" y="20076"/>
                      <a:pt x="0" y="20087"/>
                    </a:cubicBezTo>
                    <a:cubicBezTo>
                      <a:pt x="16" y="20114"/>
                      <a:pt x="27" y="20141"/>
                      <a:pt x="43" y="20168"/>
                    </a:cubicBezTo>
                    <a:cubicBezTo>
                      <a:pt x="134" y="20312"/>
                      <a:pt x="253" y="20446"/>
                      <a:pt x="414" y="20560"/>
                    </a:cubicBezTo>
                    <a:cubicBezTo>
                      <a:pt x="531" y="20400"/>
                      <a:pt x="712" y="20303"/>
                      <a:pt x="1005" y="20303"/>
                    </a:cubicBezTo>
                    <a:cubicBezTo>
                      <a:pt x="1099" y="20303"/>
                      <a:pt x="1204" y="20313"/>
                      <a:pt x="1322" y="20334"/>
                    </a:cubicBezTo>
                    <a:cubicBezTo>
                      <a:pt x="1622" y="20355"/>
                      <a:pt x="1929" y="20372"/>
                      <a:pt x="2230" y="20387"/>
                    </a:cubicBezTo>
                    <a:cubicBezTo>
                      <a:pt x="2386" y="20451"/>
                      <a:pt x="2542" y="20560"/>
                      <a:pt x="2696" y="20570"/>
                    </a:cubicBezTo>
                    <a:cubicBezTo>
                      <a:pt x="6162" y="20758"/>
                      <a:pt x="9621" y="20941"/>
                      <a:pt x="13087" y="21118"/>
                    </a:cubicBezTo>
                    <a:cubicBezTo>
                      <a:pt x="20318" y="21483"/>
                      <a:pt x="27555" y="21844"/>
                      <a:pt x="34790" y="22209"/>
                    </a:cubicBezTo>
                    <a:cubicBezTo>
                      <a:pt x="34978" y="22219"/>
                      <a:pt x="35182" y="22209"/>
                      <a:pt x="35343" y="22251"/>
                    </a:cubicBezTo>
                    <a:cubicBezTo>
                      <a:pt x="35376" y="22236"/>
                      <a:pt x="35403" y="22219"/>
                      <a:pt x="35430" y="22204"/>
                    </a:cubicBezTo>
                    <a:cubicBezTo>
                      <a:pt x="35408" y="22139"/>
                      <a:pt x="35387" y="22063"/>
                      <a:pt x="35365" y="22010"/>
                    </a:cubicBezTo>
                    <a:cubicBezTo>
                      <a:pt x="35338" y="21929"/>
                      <a:pt x="35306" y="21849"/>
                      <a:pt x="35284" y="21763"/>
                    </a:cubicBezTo>
                    <a:cubicBezTo>
                      <a:pt x="35274" y="21730"/>
                      <a:pt x="35269" y="21698"/>
                      <a:pt x="35263" y="21661"/>
                    </a:cubicBezTo>
                    <a:cubicBezTo>
                      <a:pt x="35349" y="21586"/>
                      <a:pt x="35425" y="21510"/>
                      <a:pt x="35489" y="21418"/>
                    </a:cubicBezTo>
                    <a:cubicBezTo>
                      <a:pt x="35467" y="20758"/>
                      <a:pt x="35645" y="20114"/>
                      <a:pt x="35623" y="19469"/>
                    </a:cubicBezTo>
                    <a:cubicBezTo>
                      <a:pt x="35606" y="19410"/>
                      <a:pt x="35596" y="19350"/>
                      <a:pt x="35581" y="19291"/>
                    </a:cubicBezTo>
                    <a:cubicBezTo>
                      <a:pt x="35413" y="18711"/>
                      <a:pt x="35085" y="18169"/>
                      <a:pt x="35016" y="17562"/>
                    </a:cubicBezTo>
                    <a:cubicBezTo>
                      <a:pt x="34833" y="17089"/>
                      <a:pt x="34678" y="16605"/>
                      <a:pt x="34592" y="16079"/>
                    </a:cubicBezTo>
                    <a:cubicBezTo>
                      <a:pt x="34302" y="14317"/>
                      <a:pt x="34478" y="12517"/>
                      <a:pt x="34188" y="10749"/>
                    </a:cubicBezTo>
                    <a:cubicBezTo>
                      <a:pt x="34156" y="10573"/>
                      <a:pt x="34113" y="10406"/>
                      <a:pt x="34059" y="10245"/>
                    </a:cubicBezTo>
                    <a:cubicBezTo>
                      <a:pt x="34054" y="10213"/>
                      <a:pt x="34049" y="10186"/>
                      <a:pt x="34044" y="10159"/>
                    </a:cubicBezTo>
                    <a:lnTo>
                      <a:pt x="33995" y="9960"/>
                    </a:lnTo>
                    <a:cubicBezTo>
                      <a:pt x="33937" y="9708"/>
                      <a:pt x="33888" y="9653"/>
                      <a:pt x="33883" y="9648"/>
                    </a:cubicBezTo>
                    <a:cubicBezTo>
                      <a:pt x="33866" y="9648"/>
                      <a:pt x="33850" y="9643"/>
                      <a:pt x="33828" y="9638"/>
                    </a:cubicBezTo>
                    <a:cubicBezTo>
                      <a:pt x="33732" y="9407"/>
                      <a:pt x="33625" y="9170"/>
                      <a:pt x="33523" y="8929"/>
                    </a:cubicBezTo>
                    <a:cubicBezTo>
                      <a:pt x="33404" y="8735"/>
                      <a:pt x="33340" y="8520"/>
                      <a:pt x="33308" y="8289"/>
                    </a:cubicBezTo>
                    <a:cubicBezTo>
                      <a:pt x="33099" y="7538"/>
                      <a:pt x="32873" y="6801"/>
                      <a:pt x="32846" y="6011"/>
                    </a:cubicBezTo>
                    <a:cubicBezTo>
                      <a:pt x="32787" y="4330"/>
                      <a:pt x="33292" y="2772"/>
                      <a:pt x="33496" y="1139"/>
                    </a:cubicBezTo>
                    <a:lnTo>
                      <a:pt x="33248" y="1139"/>
                    </a:lnTo>
                    <a:cubicBezTo>
                      <a:pt x="33253" y="1118"/>
                      <a:pt x="33260" y="1091"/>
                      <a:pt x="33260" y="1069"/>
                    </a:cubicBezTo>
                    <a:cubicBezTo>
                      <a:pt x="33286" y="854"/>
                      <a:pt x="33442" y="687"/>
                      <a:pt x="33635" y="628"/>
                    </a:cubicBezTo>
                    <a:cubicBezTo>
                      <a:pt x="33592" y="613"/>
                      <a:pt x="33543" y="607"/>
                      <a:pt x="33496" y="607"/>
                    </a:cubicBezTo>
                    <a:lnTo>
                      <a:pt x="33491" y="607"/>
                    </a:lnTo>
                    <a:cubicBezTo>
                      <a:pt x="33243" y="607"/>
                      <a:pt x="32990" y="613"/>
                      <a:pt x="32744" y="613"/>
                    </a:cubicBezTo>
                    <a:cubicBezTo>
                      <a:pt x="32464" y="613"/>
                      <a:pt x="32179" y="607"/>
                      <a:pt x="31900" y="602"/>
                    </a:cubicBezTo>
                    <a:cubicBezTo>
                      <a:pt x="29650" y="543"/>
                      <a:pt x="27361" y="499"/>
                      <a:pt x="25153" y="462"/>
                    </a:cubicBezTo>
                    <a:cubicBezTo>
                      <a:pt x="21091" y="392"/>
                      <a:pt x="16955" y="317"/>
                      <a:pt x="12812" y="119"/>
                    </a:cubicBezTo>
                    <a:cubicBezTo>
                      <a:pt x="11466" y="227"/>
                      <a:pt x="10107" y="269"/>
                      <a:pt x="8744" y="269"/>
                    </a:cubicBezTo>
                    <a:cubicBezTo>
                      <a:pt x="6307" y="269"/>
                      <a:pt x="3856" y="134"/>
                      <a:pt x="1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6"/>
              <p:cNvSpPr/>
              <p:nvPr/>
            </p:nvSpPr>
            <p:spPr>
              <a:xfrm>
                <a:off x="4530047" y="1859708"/>
                <a:ext cx="567370" cy="637514"/>
              </a:xfrm>
              <a:custGeom>
                <a:avLst/>
                <a:gdLst/>
                <a:ahLst/>
                <a:cxnLst/>
                <a:rect l="l" t="t" r="r" b="b"/>
                <a:pathLst>
                  <a:path w="36075" h="40535" extrusionOk="0">
                    <a:moveTo>
                      <a:pt x="21173" y="23734"/>
                    </a:moveTo>
                    <a:cubicBezTo>
                      <a:pt x="21168" y="23739"/>
                      <a:pt x="21164" y="23743"/>
                      <a:pt x="21159" y="23747"/>
                    </a:cubicBezTo>
                    <a:lnTo>
                      <a:pt x="21159" y="23747"/>
                    </a:lnTo>
                    <a:cubicBezTo>
                      <a:pt x="21158" y="23750"/>
                      <a:pt x="21157" y="23753"/>
                      <a:pt x="21156" y="23756"/>
                    </a:cubicBezTo>
                    <a:lnTo>
                      <a:pt x="21173" y="23734"/>
                    </a:lnTo>
                    <a:close/>
                    <a:moveTo>
                      <a:pt x="10288" y="0"/>
                    </a:moveTo>
                    <a:cubicBezTo>
                      <a:pt x="10224" y="0"/>
                      <a:pt x="10159" y="0"/>
                      <a:pt x="10095" y="5"/>
                    </a:cubicBezTo>
                    <a:cubicBezTo>
                      <a:pt x="9713" y="49"/>
                      <a:pt x="9435" y="194"/>
                      <a:pt x="9257" y="441"/>
                    </a:cubicBezTo>
                    <a:cubicBezTo>
                      <a:pt x="8983" y="823"/>
                      <a:pt x="9090" y="1274"/>
                      <a:pt x="9160" y="1569"/>
                    </a:cubicBezTo>
                    <a:cubicBezTo>
                      <a:pt x="9170" y="1634"/>
                      <a:pt x="9187" y="1687"/>
                      <a:pt x="9192" y="1736"/>
                    </a:cubicBezTo>
                    <a:cubicBezTo>
                      <a:pt x="9246" y="2187"/>
                      <a:pt x="9165" y="2306"/>
                      <a:pt x="9150" y="2321"/>
                    </a:cubicBezTo>
                    <a:cubicBezTo>
                      <a:pt x="9128" y="2343"/>
                      <a:pt x="9031" y="2423"/>
                      <a:pt x="8622" y="2423"/>
                    </a:cubicBezTo>
                    <a:cubicBezTo>
                      <a:pt x="8558" y="2423"/>
                      <a:pt x="8488" y="2418"/>
                      <a:pt x="8413" y="2418"/>
                    </a:cubicBezTo>
                    <a:cubicBezTo>
                      <a:pt x="7913" y="2391"/>
                      <a:pt x="7372" y="2380"/>
                      <a:pt x="6710" y="2380"/>
                    </a:cubicBezTo>
                    <a:cubicBezTo>
                      <a:pt x="6323" y="2380"/>
                      <a:pt x="5942" y="2386"/>
                      <a:pt x="5555" y="2386"/>
                    </a:cubicBezTo>
                    <a:cubicBezTo>
                      <a:pt x="5173" y="2391"/>
                      <a:pt x="4793" y="2396"/>
                      <a:pt x="4411" y="2396"/>
                    </a:cubicBezTo>
                    <a:cubicBezTo>
                      <a:pt x="4142" y="2396"/>
                      <a:pt x="3869" y="2391"/>
                      <a:pt x="3600" y="2386"/>
                    </a:cubicBezTo>
                    <a:cubicBezTo>
                      <a:pt x="3353" y="2386"/>
                      <a:pt x="3110" y="2380"/>
                      <a:pt x="2864" y="2380"/>
                    </a:cubicBezTo>
                    <a:cubicBezTo>
                      <a:pt x="2381" y="2380"/>
                      <a:pt x="1892" y="2391"/>
                      <a:pt x="1402" y="2396"/>
                    </a:cubicBezTo>
                    <a:lnTo>
                      <a:pt x="995" y="2402"/>
                    </a:lnTo>
                    <a:cubicBezTo>
                      <a:pt x="946" y="2402"/>
                      <a:pt x="898" y="2413"/>
                      <a:pt x="849" y="2428"/>
                    </a:cubicBezTo>
                    <a:cubicBezTo>
                      <a:pt x="656" y="2487"/>
                      <a:pt x="500" y="2654"/>
                      <a:pt x="474" y="2869"/>
                    </a:cubicBezTo>
                    <a:cubicBezTo>
                      <a:pt x="474" y="2891"/>
                      <a:pt x="467" y="2918"/>
                      <a:pt x="462" y="2939"/>
                    </a:cubicBezTo>
                    <a:lnTo>
                      <a:pt x="710" y="2939"/>
                    </a:lnTo>
                    <a:cubicBezTo>
                      <a:pt x="506" y="4572"/>
                      <a:pt x="1" y="6130"/>
                      <a:pt x="60" y="7811"/>
                    </a:cubicBezTo>
                    <a:cubicBezTo>
                      <a:pt x="87" y="8601"/>
                      <a:pt x="313" y="9338"/>
                      <a:pt x="522" y="10089"/>
                    </a:cubicBezTo>
                    <a:cubicBezTo>
                      <a:pt x="554" y="10320"/>
                      <a:pt x="618" y="10535"/>
                      <a:pt x="737" y="10729"/>
                    </a:cubicBezTo>
                    <a:cubicBezTo>
                      <a:pt x="839" y="10970"/>
                      <a:pt x="946" y="11207"/>
                      <a:pt x="1042" y="11438"/>
                    </a:cubicBezTo>
                    <a:cubicBezTo>
                      <a:pt x="1064" y="11443"/>
                      <a:pt x="1080" y="11448"/>
                      <a:pt x="1097" y="11448"/>
                    </a:cubicBezTo>
                    <a:cubicBezTo>
                      <a:pt x="1102" y="11453"/>
                      <a:pt x="1151" y="11508"/>
                      <a:pt x="1209" y="11760"/>
                    </a:cubicBezTo>
                    <a:lnTo>
                      <a:pt x="1258" y="11959"/>
                    </a:lnTo>
                    <a:cubicBezTo>
                      <a:pt x="1263" y="11986"/>
                      <a:pt x="1268" y="12013"/>
                      <a:pt x="1273" y="12045"/>
                    </a:cubicBezTo>
                    <a:cubicBezTo>
                      <a:pt x="1327" y="12206"/>
                      <a:pt x="1370" y="12373"/>
                      <a:pt x="1402" y="12549"/>
                    </a:cubicBezTo>
                    <a:cubicBezTo>
                      <a:pt x="1692" y="14317"/>
                      <a:pt x="1516" y="16117"/>
                      <a:pt x="1806" y="17879"/>
                    </a:cubicBezTo>
                    <a:cubicBezTo>
                      <a:pt x="1892" y="18405"/>
                      <a:pt x="2047" y="18889"/>
                      <a:pt x="2230" y="19362"/>
                    </a:cubicBezTo>
                    <a:cubicBezTo>
                      <a:pt x="2299" y="19969"/>
                      <a:pt x="2627" y="20511"/>
                      <a:pt x="2795" y="21091"/>
                    </a:cubicBezTo>
                    <a:cubicBezTo>
                      <a:pt x="2810" y="21150"/>
                      <a:pt x="2820" y="21210"/>
                      <a:pt x="2837" y="21269"/>
                    </a:cubicBezTo>
                    <a:cubicBezTo>
                      <a:pt x="2859" y="21914"/>
                      <a:pt x="2681" y="22558"/>
                      <a:pt x="2703" y="23218"/>
                    </a:cubicBezTo>
                    <a:cubicBezTo>
                      <a:pt x="2639" y="23310"/>
                      <a:pt x="2563" y="23386"/>
                      <a:pt x="2477" y="23461"/>
                    </a:cubicBezTo>
                    <a:cubicBezTo>
                      <a:pt x="2483" y="23498"/>
                      <a:pt x="2488" y="23530"/>
                      <a:pt x="2498" y="23563"/>
                    </a:cubicBezTo>
                    <a:cubicBezTo>
                      <a:pt x="2520" y="23649"/>
                      <a:pt x="2552" y="23729"/>
                      <a:pt x="2579" y="23810"/>
                    </a:cubicBezTo>
                    <a:cubicBezTo>
                      <a:pt x="2601" y="23863"/>
                      <a:pt x="2622" y="23939"/>
                      <a:pt x="2644" y="24004"/>
                    </a:cubicBezTo>
                    <a:cubicBezTo>
                      <a:pt x="2654" y="24036"/>
                      <a:pt x="2659" y="24068"/>
                      <a:pt x="2666" y="24095"/>
                    </a:cubicBezTo>
                    <a:cubicBezTo>
                      <a:pt x="2815" y="24170"/>
                      <a:pt x="2896" y="24331"/>
                      <a:pt x="2827" y="24681"/>
                    </a:cubicBezTo>
                    <a:cubicBezTo>
                      <a:pt x="2031" y="25502"/>
                      <a:pt x="2009" y="26216"/>
                      <a:pt x="2359" y="26883"/>
                    </a:cubicBezTo>
                    <a:cubicBezTo>
                      <a:pt x="2569" y="27280"/>
                      <a:pt x="2912" y="27661"/>
                      <a:pt x="3299" y="28033"/>
                    </a:cubicBezTo>
                    <a:cubicBezTo>
                      <a:pt x="3606" y="28457"/>
                      <a:pt x="3557" y="28946"/>
                      <a:pt x="3557" y="29429"/>
                    </a:cubicBezTo>
                    <a:cubicBezTo>
                      <a:pt x="3551" y="31948"/>
                      <a:pt x="3450" y="34474"/>
                      <a:pt x="3589" y="36988"/>
                    </a:cubicBezTo>
                    <a:cubicBezTo>
                      <a:pt x="3648" y="38035"/>
                      <a:pt x="3504" y="39040"/>
                      <a:pt x="3331" y="40039"/>
                    </a:cubicBezTo>
                    <a:cubicBezTo>
                      <a:pt x="3353" y="40195"/>
                      <a:pt x="3385" y="40334"/>
                      <a:pt x="3433" y="40458"/>
                    </a:cubicBezTo>
                    <a:cubicBezTo>
                      <a:pt x="3589" y="40383"/>
                      <a:pt x="3755" y="40329"/>
                      <a:pt x="3943" y="40297"/>
                    </a:cubicBezTo>
                    <a:cubicBezTo>
                      <a:pt x="4042" y="40475"/>
                      <a:pt x="4223" y="40535"/>
                      <a:pt x="4553" y="40535"/>
                    </a:cubicBezTo>
                    <a:cubicBezTo>
                      <a:pt x="4781" y="40535"/>
                      <a:pt x="5079" y="40506"/>
                      <a:pt x="5470" y="40470"/>
                    </a:cubicBezTo>
                    <a:cubicBezTo>
                      <a:pt x="5631" y="40405"/>
                      <a:pt x="5792" y="40361"/>
                      <a:pt x="5947" y="40329"/>
                    </a:cubicBezTo>
                    <a:cubicBezTo>
                      <a:pt x="6222" y="40346"/>
                      <a:pt x="6490" y="40361"/>
                      <a:pt x="6759" y="40361"/>
                    </a:cubicBezTo>
                    <a:cubicBezTo>
                      <a:pt x="7092" y="40361"/>
                      <a:pt x="7377" y="40341"/>
                      <a:pt x="7645" y="40297"/>
                    </a:cubicBezTo>
                    <a:cubicBezTo>
                      <a:pt x="7784" y="40308"/>
                      <a:pt x="7925" y="40319"/>
                      <a:pt x="8069" y="40324"/>
                    </a:cubicBezTo>
                    <a:cubicBezTo>
                      <a:pt x="14887" y="40141"/>
                      <a:pt x="21699" y="39947"/>
                      <a:pt x="28517" y="39798"/>
                    </a:cubicBezTo>
                    <a:cubicBezTo>
                      <a:pt x="28833" y="39786"/>
                      <a:pt x="29026" y="39739"/>
                      <a:pt x="29134" y="39625"/>
                    </a:cubicBezTo>
                    <a:cubicBezTo>
                      <a:pt x="29268" y="39496"/>
                      <a:pt x="29279" y="39287"/>
                      <a:pt x="29214" y="38948"/>
                    </a:cubicBezTo>
                    <a:cubicBezTo>
                      <a:pt x="29134" y="38529"/>
                      <a:pt x="29177" y="38078"/>
                      <a:pt x="29167" y="37643"/>
                    </a:cubicBezTo>
                    <a:cubicBezTo>
                      <a:pt x="28989" y="37514"/>
                      <a:pt x="28720" y="37428"/>
                      <a:pt x="28882" y="37128"/>
                    </a:cubicBezTo>
                    <a:lnTo>
                      <a:pt x="28882" y="37128"/>
                    </a:lnTo>
                    <a:cubicBezTo>
                      <a:pt x="28828" y="37136"/>
                      <a:pt x="28777" y="37140"/>
                      <a:pt x="28729" y="37140"/>
                    </a:cubicBezTo>
                    <a:cubicBezTo>
                      <a:pt x="28396" y="37140"/>
                      <a:pt x="28192" y="36947"/>
                      <a:pt x="28103" y="36585"/>
                    </a:cubicBezTo>
                    <a:cubicBezTo>
                      <a:pt x="28058" y="36592"/>
                      <a:pt x="28014" y="36595"/>
                      <a:pt x="27973" y="36595"/>
                    </a:cubicBezTo>
                    <a:cubicBezTo>
                      <a:pt x="27570" y="36595"/>
                      <a:pt x="27327" y="36287"/>
                      <a:pt x="27044" y="36047"/>
                    </a:cubicBezTo>
                    <a:cubicBezTo>
                      <a:pt x="26776" y="35908"/>
                      <a:pt x="26318" y="35811"/>
                      <a:pt x="26276" y="35623"/>
                    </a:cubicBezTo>
                    <a:cubicBezTo>
                      <a:pt x="25986" y="34274"/>
                      <a:pt x="24783" y="33974"/>
                      <a:pt x="23836" y="33367"/>
                    </a:cubicBezTo>
                    <a:cubicBezTo>
                      <a:pt x="23531" y="32680"/>
                      <a:pt x="22586" y="32943"/>
                      <a:pt x="22236" y="32320"/>
                    </a:cubicBezTo>
                    <a:cubicBezTo>
                      <a:pt x="22169" y="32349"/>
                      <a:pt x="22110" y="32362"/>
                      <a:pt x="22057" y="32362"/>
                    </a:cubicBezTo>
                    <a:cubicBezTo>
                      <a:pt x="21878" y="32362"/>
                      <a:pt x="21775" y="32212"/>
                      <a:pt x="21688" y="32030"/>
                    </a:cubicBezTo>
                    <a:lnTo>
                      <a:pt x="21688" y="32030"/>
                    </a:lnTo>
                    <a:lnTo>
                      <a:pt x="21709" y="32050"/>
                    </a:lnTo>
                    <a:cubicBezTo>
                      <a:pt x="21135" y="30659"/>
                      <a:pt x="21483" y="29209"/>
                      <a:pt x="21500" y="27796"/>
                    </a:cubicBezTo>
                    <a:cubicBezTo>
                      <a:pt x="21505" y="27248"/>
                      <a:pt x="21425" y="26716"/>
                      <a:pt x="21425" y="26174"/>
                    </a:cubicBezTo>
                    <a:cubicBezTo>
                      <a:pt x="21390" y="26178"/>
                      <a:pt x="21355" y="26179"/>
                      <a:pt x="21320" y="26179"/>
                    </a:cubicBezTo>
                    <a:cubicBezTo>
                      <a:pt x="20888" y="26179"/>
                      <a:pt x="20566" y="25875"/>
                      <a:pt x="20705" y="25556"/>
                    </a:cubicBezTo>
                    <a:cubicBezTo>
                      <a:pt x="20965" y="24964"/>
                      <a:pt x="20651" y="24247"/>
                      <a:pt x="21159" y="23747"/>
                    </a:cubicBezTo>
                    <a:lnTo>
                      <a:pt x="21159" y="23747"/>
                    </a:lnTo>
                    <a:cubicBezTo>
                      <a:pt x="21253" y="23493"/>
                      <a:pt x="21476" y="23483"/>
                      <a:pt x="21694" y="23466"/>
                    </a:cubicBezTo>
                    <a:cubicBezTo>
                      <a:pt x="21790" y="23218"/>
                      <a:pt x="22016" y="23218"/>
                      <a:pt x="22231" y="23203"/>
                    </a:cubicBezTo>
                    <a:cubicBezTo>
                      <a:pt x="22328" y="22950"/>
                      <a:pt x="22559" y="22950"/>
                      <a:pt x="22773" y="22935"/>
                    </a:cubicBezTo>
                    <a:cubicBezTo>
                      <a:pt x="22951" y="22757"/>
                      <a:pt x="23127" y="22585"/>
                      <a:pt x="23300" y="22407"/>
                    </a:cubicBezTo>
                    <a:cubicBezTo>
                      <a:pt x="23305" y="21301"/>
                      <a:pt x="23332" y="20200"/>
                      <a:pt x="23300" y="19093"/>
                    </a:cubicBezTo>
                    <a:cubicBezTo>
                      <a:pt x="23283" y="18524"/>
                      <a:pt x="23402" y="18068"/>
                      <a:pt x="23853" y="17681"/>
                    </a:cubicBezTo>
                    <a:cubicBezTo>
                      <a:pt x="23896" y="17649"/>
                      <a:pt x="23933" y="17610"/>
                      <a:pt x="23977" y="17578"/>
                    </a:cubicBezTo>
                    <a:cubicBezTo>
                      <a:pt x="24094" y="17545"/>
                      <a:pt x="24235" y="17525"/>
                      <a:pt x="24391" y="17525"/>
                    </a:cubicBezTo>
                    <a:cubicBezTo>
                      <a:pt x="24513" y="17525"/>
                      <a:pt x="24649" y="17540"/>
                      <a:pt x="24793" y="17567"/>
                    </a:cubicBezTo>
                    <a:cubicBezTo>
                      <a:pt x="25507" y="16923"/>
                      <a:pt x="26201" y="16246"/>
                      <a:pt x="26878" y="15591"/>
                    </a:cubicBezTo>
                    <a:cubicBezTo>
                      <a:pt x="29177" y="13350"/>
                      <a:pt x="31353" y="11239"/>
                      <a:pt x="34361" y="10127"/>
                    </a:cubicBezTo>
                    <a:cubicBezTo>
                      <a:pt x="34763" y="9977"/>
                      <a:pt x="35097" y="9719"/>
                      <a:pt x="35425" y="9467"/>
                    </a:cubicBezTo>
                    <a:cubicBezTo>
                      <a:pt x="35559" y="9365"/>
                      <a:pt x="35698" y="9256"/>
                      <a:pt x="35844" y="9155"/>
                    </a:cubicBezTo>
                    <a:cubicBezTo>
                      <a:pt x="35988" y="9058"/>
                      <a:pt x="36075" y="8892"/>
                      <a:pt x="36075" y="8714"/>
                    </a:cubicBezTo>
                    <a:cubicBezTo>
                      <a:pt x="36075" y="8537"/>
                      <a:pt x="35988" y="8371"/>
                      <a:pt x="35839" y="8274"/>
                    </a:cubicBezTo>
                    <a:cubicBezTo>
                      <a:pt x="35623" y="8128"/>
                      <a:pt x="35398" y="8053"/>
                      <a:pt x="35162" y="8053"/>
                    </a:cubicBezTo>
                    <a:cubicBezTo>
                      <a:pt x="34785" y="8053"/>
                      <a:pt x="34500" y="8242"/>
                      <a:pt x="34292" y="8381"/>
                    </a:cubicBezTo>
                    <a:cubicBezTo>
                      <a:pt x="34259" y="8403"/>
                      <a:pt x="34216" y="8430"/>
                      <a:pt x="34178" y="8456"/>
                    </a:cubicBezTo>
                    <a:cubicBezTo>
                      <a:pt x="33474" y="7817"/>
                      <a:pt x="32685" y="7731"/>
                      <a:pt x="31998" y="7731"/>
                    </a:cubicBezTo>
                    <a:cubicBezTo>
                      <a:pt x="31852" y="7731"/>
                      <a:pt x="31708" y="7731"/>
                      <a:pt x="31562" y="7736"/>
                    </a:cubicBezTo>
                    <a:cubicBezTo>
                      <a:pt x="31428" y="7741"/>
                      <a:pt x="31289" y="7741"/>
                      <a:pt x="31153" y="7741"/>
                    </a:cubicBezTo>
                    <a:cubicBezTo>
                      <a:pt x="31031" y="7741"/>
                      <a:pt x="30902" y="7741"/>
                      <a:pt x="30778" y="7731"/>
                    </a:cubicBezTo>
                    <a:cubicBezTo>
                      <a:pt x="30746" y="7726"/>
                      <a:pt x="30709" y="7726"/>
                      <a:pt x="30670" y="7726"/>
                    </a:cubicBezTo>
                    <a:cubicBezTo>
                      <a:pt x="30558" y="7726"/>
                      <a:pt x="30444" y="7741"/>
                      <a:pt x="30348" y="7753"/>
                    </a:cubicBezTo>
                    <a:cubicBezTo>
                      <a:pt x="30290" y="7758"/>
                      <a:pt x="30235" y="7769"/>
                      <a:pt x="30181" y="7769"/>
                    </a:cubicBezTo>
                    <a:cubicBezTo>
                      <a:pt x="29935" y="7328"/>
                      <a:pt x="29613" y="7102"/>
                      <a:pt x="29219" y="7102"/>
                    </a:cubicBezTo>
                    <a:cubicBezTo>
                      <a:pt x="28892" y="7102"/>
                      <a:pt x="28624" y="7263"/>
                      <a:pt x="28388" y="7404"/>
                    </a:cubicBezTo>
                    <a:cubicBezTo>
                      <a:pt x="28339" y="7436"/>
                      <a:pt x="28285" y="7468"/>
                      <a:pt x="28237" y="7495"/>
                    </a:cubicBezTo>
                    <a:lnTo>
                      <a:pt x="28205" y="7511"/>
                    </a:lnTo>
                    <a:cubicBezTo>
                      <a:pt x="27340" y="7994"/>
                      <a:pt x="26813" y="8284"/>
                      <a:pt x="26459" y="8284"/>
                    </a:cubicBezTo>
                    <a:cubicBezTo>
                      <a:pt x="26061" y="8284"/>
                      <a:pt x="25545" y="7897"/>
                      <a:pt x="24525" y="7129"/>
                    </a:cubicBezTo>
                    <a:lnTo>
                      <a:pt x="24277" y="6941"/>
                    </a:lnTo>
                    <a:cubicBezTo>
                      <a:pt x="24235" y="6909"/>
                      <a:pt x="24191" y="6871"/>
                      <a:pt x="24154" y="6834"/>
                    </a:cubicBezTo>
                    <a:cubicBezTo>
                      <a:pt x="23987" y="6678"/>
                      <a:pt x="23756" y="6464"/>
                      <a:pt x="23417" y="6464"/>
                    </a:cubicBezTo>
                    <a:cubicBezTo>
                      <a:pt x="23144" y="6464"/>
                      <a:pt x="22902" y="6598"/>
                      <a:pt x="22693" y="6866"/>
                    </a:cubicBezTo>
                    <a:cubicBezTo>
                      <a:pt x="22612" y="6963"/>
                      <a:pt x="22554" y="7022"/>
                      <a:pt x="22515" y="7059"/>
                    </a:cubicBezTo>
                    <a:cubicBezTo>
                      <a:pt x="22467" y="6995"/>
                      <a:pt x="22392" y="6883"/>
                      <a:pt x="22279" y="6689"/>
                    </a:cubicBezTo>
                    <a:cubicBezTo>
                      <a:pt x="21587" y="5464"/>
                      <a:pt x="20280" y="4706"/>
                      <a:pt x="18879" y="4706"/>
                    </a:cubicBezTo>
                    <a:cubicBezTo>
                      <a:pt x="18250" y="4706"/>
                      <a:pt x="17622" y="4862"/>
                      <a:pt x="17074" y="5163"/>
                    </a:cubicBezTo>
                    <a:cubicBezTo>
                      <a:pt x="16832" y="5297"/>
                      <a:pt x="16596" y="5373"/>
                      <a:pt x="16423" y="5373"/>
                    </a:cubicBezTo>
                    <a:cubicBezTo>
                      <a:pt x="16370" y="5373"/>
                      <a:pt x="16326" y="5361"/>
                      <a:pt x="16294" y="5351"/>
                    </a:cubicBezTo>
                    <a:cubicBezTo>
                      <a:pt x="15215" y="4840"/>
                      <a:pt x="14087" y="4659"/>
                      <a:pt x="12996" y="4476"/>
                    </a:cubicBezTo>
                    <a:cubicBezTo>
                      <a:pt x="12808" y="4443"/>
                      <a:pt x="12619" y="4411"/>
                      <a:pt x="12432" y="4379"/>
                    </a:cubicBezTo>
                    <a:cubicBezTo>
                      <a:pt x="12222" y="4347"/>
                      <a:pt x="11981" y="4213"/>
                      <a:pt x="11910" y="4099"/>
                    </a:cubicBezTo>
                    <a:cubicBezTo>
                      <a:pt x="11900" y="4084"/>
                      <a:pt x="11890" y="4062"/>
                      <a:pt x="11910" y="4002"/>
                    </a:cubicBezTo>
                    <a:cubicBezTo>
                      <a:pt x="12136" y="3315"/>
                      <a:pt x="11975" y="2730"/>
                      <a:pt x="11835" y="2214"/>
                    </a:cubicBezTo>
                    <a:cubicBezTo>
                      <a:pt x="11766" y="1956"/>
                      <a:pt x="11701" y="1714"/>
                      <a:pt x="11696" y="1483"/>
                    </a:cubicBezTo>
                    <a:cubicBezTo>
                      <a:pt x="11659" y="581"/>
                      <a:pt x="11104" y="0"/>
                      <a:pt x="10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6"/>
              <p:cNvSpPr/>
              <p:nvPr/>
            </p:nvSpPr>
            <p:spPr>
              <a:xfrm>
                <a:off x="3971642" y="2520766"/>
                <a:ext cx="699779" cy="354875"/>
              </a:xfrm>
              <a:custGeom>
                <a:avLst/>
                <a:gdLst/>
                <a:ahLst/>
                <a:cxnLst/>
                <a:rect l="l" t="t" r="r" b="b"/>
                <a:pathLst>
                  <a:path w="44494" h="22564" extrusionOk="0">
                    <a:moveTo>
                      <a:pt x="1425" y="0"/>
                    </a:moveTo>
                    <a:cubicBezTo>
                      <a:pt x="1418" y="38"/>
                      <a:pt x="1418" y="75"/>
                      <a:pt x="1413" y="107"/>
                    </a:cubicBezTo>
                    <a:cubicBezTo>
                      <a:pt x="1403" y="263"/>
                      <a:pt x="1393" y="424"/>
                      <a:pt x="1381" y="580"/>
                    </a:cubicBezTo>
                    <a:cubicBezTo>
                      <a:pt x="1199" y="720"/>
                      <a:pt x="1102" y="978"/>
                      <a:pt x="1070" y="1435"/>
                    </a:cubicBezTo>
                    <a:cubicBezTo>
                      <a:pt x="818" y="5335"/>
                      <a:pt x="484" y="9236"/>
                      <a:pt x="129" y="13129"/>
                    </a:cubicBezTo>
                    <a:cubicBezTo>
                      <a:pt x="114" y="13291"/>
                      <a:pt x="119" y="13420"/>
                      <a:pt x="129" y="13533"/>
                    </a:cubicBezTo>
                    <a:cubicBezTo>
                      <a:pt x="92" y="13613"/>
                      <a:pt x="49" y="13684"/>
                      <a:pt x="0" y="13753"/>
                    </a:cubicBezTo>
                    <a:cubicBezTo>
                      <a:pt x="71" y="13759"/>
                      <a:pt x="141" y="13764"/>
                      <a:pt x="205" y="13774"/>
                    </a:cubicBezTo>
                    <a:cubicBezTo>
                      <a:pt x="322" y="13979"/>
                      <a:pt x="560" y="14054"/>
                      <a:pt x="957" y="14081"/>
                    </a:cubicBezTo>
                    <a:cubicBezTo>
                      <a:pt x="3707" y="14280"/>
                      <a:pt x="6447" y="14586"/>
                      <a:pt x="9198" y="14748"/>
                    </a:cubicBezTo>
                    <a:cubicBezTo>
                      <a:pt x="10133" y="14800"/>
                      <a:pt x="10282" y="15182"/>
                      <a:pt x="10218" y="15972"/>
                    </a:cubicBezTo>
                    <a:cubicBezTo>
                      <a:pt x="10106" y="17433"/>
                      <a:pt x="10084" y="18906"/>
                      <a:pt x="9967" y="20366"/>
                    </a:cubicBezTo>
                    <a:cubicBezTo>
                      <a:pt x="9934" y="20780"/>
                      <a:pt x="9960" y="21070"/>
                      <a:pt x="10121" y="21259"/>
                    </a:cubicBezTo>
                    <a:cubicBezTo>
                      <a:pt x="10116" y="21296"/>
                      <a:pt x="10116" y="21333"/>
                      <a:pt x="10111" y="21371"/>
                    </a:cubicBezTo>
                    <a:cubicBezTo>
                      <a:pt x="10143" y="21360"/>
                      <a:pt x="10175" y="21349"/>
                      <a:pt x="10208" y="21339"/>
                    </a:cubicBezTo>
                    <a:cubicBezTo>
                      <a:pt x="10369" y="21462"/>
                      <a:pt x="10622" y="21527"/>
                      <a:pt x="11008" y="21537"/>
                    </a:cubicBezTo>
                    <a:cubicBezTo>
                      <a:pt x="21720" y="21844"/>
                      <a:pt x="32438" y="22204"/>
                      <a:pt x="43150" y="22553"/>
                    </a:cubicBezTo>
                    <a:cubicBezTo>
                      <a:pt x="43282" y="22558"/>
                      <a:pt x="43414" y="22563"/>
                      <a:pt x="43539" y="22563"/>
                    </a:cubicBezTo>
                    <a:cubicBezTo>
                      <a:pt x="43847" y="22563"/>
                      <a:pt x="44118" y="22530"/>
                      <a:pt x="44278" y="22370"/>
                    </a:cubicBezTo>
                    <a:cubicBezTo>
                      <a:pt x="44434" y="22219"/>
                      <a:pt x="44494" y="21961"/>
                      <a:pt x="44392" y="21505"/>
                    </a:cubicBezTo>
                    <a:cubicBezTo>
                      <a:pt x="44236" y="21484"/>
                      <a:pt x="44149" y="21388"/>
                      <a:pt x="44122" y="21237"/>
                    </a:cubicBezTo>
                    <a:cubicBezTo>
                      <a:pt x="43891" y="21130"/>
                      <a:pt x="43779" y="20962"/>
                      <a:pt x="43849" y="20699"/>
                    </a:cubicBezTo>
                    <a:cubicBezTo>
                      <a:pt x="43289" y="20441"/>
                      <a:pt x="43440" y="19749"/>
                      <a:pt x="43064" y="19372"/>
                    </a:cubicBezTo>
                    <a:cubicBezTo>
                      <a:pt x="42870" y="19313"/>
                      <a:pt x="42741" y="19211"/>
                      <a:pt x="42656" y="19082"/>
                    </a:cubicBezTo>
                    <a:cubicBezTo>
                      <a:pt x="42607" y="19007"/>
                      <a:pt x="42575" y="18921"/>
                      <a:pt x="42554" y="18824"/>
                    </a:cubicBezTo>
                    <a:cubicBezTo>
                      <a:pt x="42543" y="18802"/>
                      <a:pt x="42527" y="18782"/>
                      <a:pt x="42516" y="18755"/>
                    </a:cubicBezTo>
                    <a:cubicBezTo>
                      <a:pt x="42468" y="18636"/>
                      <a:pt x="42431" y="18512"/>
                      <a:pt x="42387" y="18390"/>
                    </a:cubicBezTo>
                    <a:cubicBezTo>
                      <a:pt x="42103" y="18046"/>
                      <a:pt x="42017" y="17674"/>
                      <a:pt x="42032" y="17294"/>
                    </a:cubicBezTo>
                    <a:cubicBezTo>
                      <a:pt x="41781" y="16364"/>
                      <a:pt x="41603" y="15413"/>
                      <a:pt x="41426" y="14463"/>
                    </a:cubicBezTo>
                    <a:cubicBezTo>
                      <a:pt x="41055" y="14446"/>
                      <a:pt x="41179" y="14081"/>
                      <a:pt x="41265" y="13898"/>
                    </a:cubicBezTo>
                    <a:cubicBezTo>
                      <a:pt x="41281" y="13871"/>
                      <a:pt x="41286" y="13845"/>
                      <a:pt x="41297" y="13823"/>
                    </a:cubicBezTo>
                    <a:cubicBezTo>
                      <a:pt x="41157" y="13146"/>
                      <a:pt x="40996" y="12480"/>
                      <a:pt x="40787" y="11835"/>
                    </a:cubicBezTo>
                    <a:cubicBezTo>
                      <a:pt x="40717" y="11792"/>
                      <a:pt x="40668" y="11723"/>
                      <a:pt x="40658" y="11615"/>
                    </a:cubicBezTo>
                    <a:cubicBezTo>
                      <a:pt x="40410" y="11384"/>
                      <a:pt x="40395" y="11116"/>
                      <a:pt x="40421" y="10836"/>
                    </a:cubicBezTo>
                    <a:cubicBezTo>
                      <a:pt x="40217" y="10342"/>
                      <a:pt x="40013" y="9853"/>
                      <a:pt x="39815" y="9370"/>
                    </a:cubicBezTo>
                    <a:cubicBezTo>
                      <a:pt x="39416" y="8859"/>
                      <a:pt x="39153" y="8306"/>
                      <a:pt x="39163" y="7661"/>
                    </a:cubicBezTo>
                    <a:cubicBezTo>
                      <a:pt x="38826" y="6700"/>
                      <a:pt x="38557" y="5716"/>
                      <a:pt x="38407" y="4674"/>
                    </a:cubicBezTo>
                    <a:cubicBezTo>
                      <a:pt x="38396" y="4583"/>
                      <a:pt x="38364" y="4394"/>
                      <a:pt x="38364" y="4394"/>
                    </a:cubicBezTo>
                    <a:cubicBezTo>
                      <a:pt x="38364" y="4394"/>
                      <a:pt x="38390" y="4126"/>
                      <a:pt x="38332" y="4126"/>
                    </a:cubicBezTo>
                    <a:cubicBezTo>
                      <a:pt x="38328" y="4098"/>
                      <a:pt x="38309" y="4089"/>
                      <a:pt x="38285" y="4089"/>
                    </a:cubicBezTo>
                    <a:cubicBezTo>
                      <a:pt x="38233" y="4089"/>
                      <a:pt x="38159" y="4131"/>
                      <a:pt x="38159" y="4131"/>
                    </a:cubicBezTo>
                    <a:cubicBezTo>
                      <a:pt x="38159" y="4131"/>
                      <a:pt x="37884" y="4139"/>
                      <a:pt x="37540" y="4139"/>
                    </a:cubicBezTo>
                    <a:cubicBezTo>
                      <a:pt x="37196" y="4139"/>
                      <a:pt x="36784" y="4131"/>
                      <a:pt x="36510" y="4099"/>
                    </a:cubicBezTo>
                    <a:cubicBezTo>
                      <a:pt x="36108" y="3782"/>
                      <a:pt x="35640" y="3578"/>
                      <a:pt x="35151" y="3492"/>
                    </a:cubicBezTo>
                    <a:cubicBezTo>
                      <a:pt x="34980" y="3365"/>
                      <a:pt x="34808" y="3295"/>
                      <a:pt x="34636" y="3295"/>
                    </a:cubicBezTo>
                    <a:cubicBezTo>
                      <a:pt x="34475" y="3295"/>
                      <a:pt x="34313" y="3357"/>
                      <a:pt x="34152" y="3492"/>
                    </a:cubicBezTo>
                    <a:cubicBezTo>
                      <a:pt x="34135" y="3492"/>
                      <a:pt x="34114" y="3498"/>
                      <a:pt x="34098" y="3498"/>
                    </a:cubicBezTo>
                    <a:cubicBezTo>
                      <a:pt x="33991" y="3519"/>
                      <a:pt x="33884" y="3546"/>
                      <a:pt x="33775" y="3583"/>
                    </a:cubicBezTo>
                    <a:cubicBezTo>
                      <a:pt x="33716" y="3583"/>
                      <a:pt x="33668" y="3600"/>
                      <a:pt x="33626" y="3632"/>
                    </a:cubicBezTo>
                    <a:cubicBezTo>
                      <a:pt x="33282" y="3750"/>
                      <a:pt x="32949" y="3890"/>
                      <a:pt x="32572" y="3900"/>
                    </a:cubicBezTo>
                    <a:cubicBezTo>
                      <a:pt x="32558" y="3902"/>
                      <a:pt x="32543" y="3903"/>
                      <a:pt x="32529" y="3903"/>
                    </a:cubicBezTo>
                    <a:cubicBezTo>
                      <a:pt x="32491" y="3903"/>
                      <a:pt x="32454" y="3898"/>
                      <a:pt x="32422" y="3890"/>
                    </a:cubicBezTo>
                    <a:cubicBezTo>
                      <a:pt x="32255" y="3793"/>
                      <a:pt x="32111" y="3665"/>
                      <a:pt x="31965" y="3514"/>
                    </a:cubicBezTo>
                    <a:cubicBezTo>
                      <a:pt x="31836" y="3273"/>
                      <a:pt x="31745" y="2982"/>
                      <a:pt x="31519" y="2832"/>
                    </a:cubicBezTo>
                    <a:cubicBezTo>
                      <a:pt x="31331" y="2706"/>
                      <a:pt x="31143" y="2662"/>
                      <a:pt x="30945" y="2662"/>
                    </a:cubicBezTo>
                    <a:cubicBezTo>
                      <a:pt x="30854" y="2662"/>
                      <a:pt x="30761" y="2671"/>
                      <a:pt x="30665" y="2686"/>
                    </a:cubicBezTo>
                    <a:cubicBezTo>
                      <a:pt x="30628" y="2681"/>
                      <a:pt x="30592" y="2679"/>
                      <a:pt x="30555" y="2679"/>
                    </a:cubicBezTo>
                    <a:cubicBezTo>
                      <a:pt x="30309" y="2679"/>
                      <a:pt x="30070" y="2778"/>
                      <a:pt x="29827" y="2854"/>
                    </a:cubicBezTo>
                    <a:cubicBezTo>
                      <a:pt x="29661" y="2837"/>
                      <a:pt x="29510" y="2757"/>
                      <a:pt x="29429" y="2525"/>
                    </a:cubicBezTo>
                    <a:cubicBezTo>
                      <a:pt x="29344" y="2306"/>
                      <a:pt x="29312" y="2133"/>
                      <a:pt x="29166" y="1934"/>
                    </a:cubicBezTo>
                    <a:cubicBezTo>
                      <a:pt x="28957" y="1644"/>
                      <a:pt x="28543" y="1629"/>
                      <a:pt x="28221" y="1612"/>
                    </a:cubicBezTo>
                    <a:cubicBezTo>
                      <a:pt x="27522" y="1569"/>
                      <a:pt x="26825" y="1413"/>
                      <a:pt x="26126" y="1317"/>
                    </a:cubicBezTo>
                    <a:lnTo>
                      <a:pt x="24046" y="1210"/>
                    </a:lnTo>
                    <a:cubicBezTo>
                      <a:pt x="23415" y="1218"/>
                      <a:pt x="22779" y="1240"/>
                      <a:pt x="22152" y="1240"/>
                    </a:cubicBezTo>
                    <a:cubicBezTo>
                      <a:pt x="21995" y="1240"/>
                      <a:pt x="21838" y="1239"/>
                      <a:pt x="21683" y="1235"/>
                    </a:cubicBezTo>
                    <a:cubicBezTo>
                      <a:pt x="20195" y="1210"/>
                      <a:pt x="18712" y="1042"/>
                      <a:pt x="17224" y="1021"/>
                    </a:cubicBezTo>
                    <a:cubicBezTo>
                      <a:pt x="17202" y="1021"/>
                      <a:pt x="17187" y="1016"/>
                      <a:pt x="17165" y="1016"/>
                    </a:cubicBezTo>
                    <a:cubicBezTo>
                      <a:pt x="15279" y="913"/>
                      <a:pt x="13388" y="811"/>
                      <a:pt x="11497" y="709"/>
                    </a:cubicBezTo>
                    <a:lnTo>
                      <a:pt x="11497" y="720"/>
                    </a:lnTo>
                    <a:cubicBezTo>
                      <a:pt x="10584" y="645"/>
                      <a:pt x="9670" y="559"/>
                      <a:pt x="8762" y="526"/>
                    </a:cubicBezTo>
                    <a:cubicBezTo>
                      <a:pt x="8564" y="473"/>
                      <a:pt x="8387" y="473"/>
                      <a:pt x="8209" y="468"/>
                    </a:cubicBezTo>
                    <a:cubicBezTo>
                      <a:pt x="6216" y="360"/>
                      <a:pt x="4217" y="204"/>
                      <a:pt x="2219" y="183"/>
                    </a:cubicBezTo>
                    <a:cubicBezTo>
                      <a:pt x="1827" y="178"/>
                      <a:pt x="1580" y="124"/>
                      <a:pt x="1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6"/>
              <p:cNvSpPr/>
              <p:nvPr/>
            </p:nvSpPr>
            <p:spPr>
              <a:xfrm>
                <a:off x="4737398" y="3245615"/>
                <a:ext cx="427442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27178" h="24962" extrusionOk="0">
                    <a:moveTo>
                      <a:pt x="24223" y="0"/>
                    </a:moveTo>
                    <a:cubicBezTo>
                      <a:pt x="21204" y="80"/>
                      <a:pt x="18169" y="28"/>
                      <a:pt x="15172" y="323"/>
                    </a:cubicBezTo>
                    <a:cubicBezTo>
                      <a:pt x="14015" y="435"/>
                      <a:pt x="12862" y="449"/>
                      <a:pt x="11711" y="449"/>
                    </a:cubicBezTo>
                    <a:cubicBezTo>
                      <a:pt x="11329" y="449"/>
                      <a:pt x="10948" y="448"/>
                      <a:pt x="10568" y="448"/>
                    </a:cubicBezTo>
                    <a:cubicBezTo>
                      <a:pt x="9896" y="448"/>
                      <a:pt x="9224" y="452"/>
                      <a:pt x="8552" y="479"/>
                    </a:cubicBezTo>
                    <a:cubicBezTo>
                      <a:pt x="7469" y="522"/>
                      <a:pt x="6384" y="535"/>
                      <a:pt x="5295" y="535"/>
                    </a:cubicBezTo>
                    <a:cubicBezTo>
                      <a:pt x="3668" y="535"/>
                      <a:pt x="2031" y="506"/>
                      <a:pt x="370" y="506"/>
                    </a:cubicBezTo>
                    <a:cubicBezTo>
                      <a:pt x="376" y="623"/>
                      <a:pt x="387" y="737"/>
                      <a:pt x="397" y="849"/>
                    </a:cubicBezTo>
                    <a:cubicBezTo>
                      <a:pt x="273" y="796"/>
                      <a:pt x="161" y="725"/>
                      <a:pt x="64" y="623"/>
                    </a:cubicBezTo>
                    <a:cubicBezTo>
                      <a:pt x="37" y="603"/>
                      <a:pt x="22" y="575"/>
                      <a:pt x="0" y="554"/>
                    </a:cubicBezTo>
                    <a:lnTo>
                      <a:pt x="0" y="554"/>
                    </a:lnTo>
                    <a:cubicBezTo>
                      <a:pt x="27" y="1010"/>
                      <a:pt x="64" y="1466"/>
                      <a:pt x="129" y="1924"/>
                    </a:cubicBezTo>
                    <a:cubicBezTo>
                      <a:pt x="129" y="1940"/>
                      <a:pt x="129" y="1950"/>
                      <a:pt x="134" y="1967"/>
                    </a:cubicBezTo>
                    <a:cubicBezTo>
                      <a:pt x="156" y="2123"/>
                      <a:pt x="177" y="2279"/>
                      <a:pt x="204" y="2440"/>
                    </a:cubicBezTo>
                    <a:cubicBezTo>
                      <a:pt x="290" y="3181"/>
                      <a:pt x="306" y="3928"/>
                      <a:pt x="441" y="4669"/>
                    </a:cubicBezTo>
                    <a:cubicBezTo>
                      <a:pt x="585" y="5480"/>
                      <a:pt x="854" y="6281"/>
                      <a:pt x="967" y="7102"/>
                    </a:cubicBezTo>
                    <a:lnTo>
                      <a:pt x="945" y="7102"/>
                    </a:lnTo>
                    <a:cubicBezTo>
                      <a:pt x="1096" y="9928"/>
                      <a:pt x="1096" y="12748"/>
                      <a:pt x="821" y="15569"/>
                    </a:cubicBezTo>
                    <a:cubicBezTo>
                      <a:pt x="821" y="15730"/>
                      <a:pt x="816" y="15891"/>
                      <a:pt x="811" y="16053"/>
                    </a:cubicBezTo>
                    <a:cubicBezTo>
                      <a:pt x="816" y="16122"/>
                      <a:pt x="811" y="16192"/>
                      <a:pt x="811" y="16256"/>
                    </a:cubicBezTo>
                    <a:cubicBezTo>
                      <a:pt x="806" y="16429"/>
                      <a:pt x="801" y="16606"/>
                      <a:pt x="796" y="16777"/>
                    </a:cubicBezTo>
                    <a:cubicBezTo>
                      <a:pt x="796" y="17702"/>
                      <a:pt x="774" y="18626"/>
                      <a:pt x="789" y="19549"/>
                    </a:cubicBezTo>
                    <a:cubicBezTo>
                      <a:pt x="796" y="19819"/>
                      <a:pt x="725" y="19963"/>
                      <a:pt x="575" y="20012"/>
                    </a:cubicBezTo>
                    <a:cubicBezTo>
                      <a:pt x="558" y="20007"/>
                      <a:pt x="543" y="19995"/>
                      <a:pt x="526" y="19990"/>
                    </a:cubicBezTo>
                    <a:lnTo>
                      <a:pt x="526" y="19990"/>
                    </a:lnTo>
                    <a:cubicBezTo>
                      <a:pt x="526" y="20033"/>
                      <a:pt x="531" y="20071"/>
                      <a:pt x="538" y="20104"/>
                    </a:cubicBezTo>
                    <a:lnTo>
                      <a:pt x="543" y="20168"/>
                    </a:lnTo>
                    <a:cubicBezTo>
                      <a:pt x="553" y="20297"/>
                      <a:pt x="612" y="20404"/>
                      <a:pt x="699" y="20490"/>
                    </a:cubicBezTo>
                    <a:cubicBezTo>
                      <a:pt x="723" y="20493"/>
                      <a:pt x="745" y="20494"/>
                      <a:pt x="768" y="20494"/>
                    </a:cubicBezTo>
                    <a:cubicBezTo>
                      <a:pt x="791" y="20494"/>
                      <a:pt x="814" y="20493"/>
                      <a:pt x="838" y="20490"/>
                    </a:cubicBezTo>
                    <a:cubicBezTo>
                      <a:pt x="924" y="20474"/>
                      <a:pt x="977" y="20447"/>
                      <a:pt x="1010" y="20409"/>
                    </a:cubicBezTo>
                    <a:cubicBezTo>
                      <a:pt x="1949" y="20441"/>
                      <a:pt x="2938" y="20619"/>
                      <a:pt x="3664" y="21237"/>
                    </a:cubicBezTo>
                    <a:cubicBezTo>
                      <a:pt x="3729" y="21425"/>
                      <a:pt x="3782" y="21644"/>
                      <a:pt x="3739" y="21827"/>
                    </a:cubicBezTo>
                    <a:cubicBezTo>
                      <a:pt x="3648" y="22209"/>
                      <a:pt x="3717" y="22623"/>
                      <a:pt x="3717" y="23025"/>
                    </a:cubicBezTo>
                    <a:cubicBezTo>
                      <a:pt x="3717" y="23456"/>
                      <a:pt x="3690" y="24396"/>
                      <a:pt x="3690" y="24830"/>
                    </a:cubicBezTo>
                    <a:cubicBezTo>
                      <a:pt x="3746" y="24934"/>
                      <a:pt x="3871" y="24962"/>
                      <a:pt x="3987" y="24962"/>
                    </a:cubicBezTo>
                    <a:cubicBezTo>
                      <a:pt x="4118" y="24962"/>
                      <a:pt x="4238" y="24927"/>
                      <a:pt x="4238" y="24927"/>
                    </a:cubicBezTo>
                    <a:lnTo>
                      <a:pt x="4314" y="24847"/>
                    </a:lnTo>
                    <a:cubicBezTo>
                      <a:pt x="4314" y="24847"/>
                      <a:pt x="4573" y="24781"/>
                      <a:pt x="4795" y="24781"/>
                    </a:cubicBezTo>
                    <a:cubicBezTo>
                      <a:pt x="4812" y="24781"/>
                      <a:pt x="4829" y="24782"/>
                      <a:pt x="4845" y="24783"/>
                    </a:cubicBezTo>
                    <a:cubicBezTo>
                      <a:pt x="5284" y="24804"/>
                      <a:pt x="5722" y="24811"/>
                      <a:pt x="6160" y="24811"/>
                    </a:cubicBezTo>
                    <a:cubicBezTo>
                      <a:pt x="6781" y="24811"/>
                      <a:pt x="7401" y="24798"/>
                      <a:pt x="8021" y="24798"/>
                    </a:cubicBezTo>
                    <a:cubicBezTo>
                      <a:pt x="8294" y="24803"/>
                      <a:pt x="8569" y="24815"/>
                      <a:pt x="8842" y="24820"/>
                    </a:cubicBezTo>
                    <a:cubicBezTo>
                      <a:pt x="9321" y="24771"/>
                      <a:pt x="9841" y="24745"/>
                      <a:pt x="10444" y="24745"/>
                    </a:cubicBezTo>
                    <a:cubicBezTo>
                      <a:pt x="10964" y="24745"/>
                      <a:pt x="11502" y="24761"/>
                      <a:pt x="12018" y="24783"/>
                    </a:cubicBezTo>
                    <a:cubicBezTo>
                      <a:pt x="12109" y="24783"/>
                      <a:pt x="12200" y="24788"/>
                      <a:pt x="12291" y="24788"/>
                    </a:cubicBezTo>
                    <a:cubicBezTo>
                      <a:pt x="12581" y="24761"/>
                      <a:pt x="12877" y="24734"/>
                      <a:pt x="13167" y="24686"/>
                    </a:cubicBezTo>
                    <a:cubicBezTo>
                      <a:pt x="14451" y="24642"/>
                      <a:pt x="15735" y="24584"/>
                      <a:pt x="17019" y="24562"/>
                    </a:cubicBezTo>
                    <a:cubicBezTo>
                      <a:pt x="17617" y="24552"/>
                      <a:pt x="18293" y="24437"/>
                      <a:pt x="18896" y="24437"/>
                    </a:cubicBezTo>
                    <a:cubicBezTo>
                      <a:pt x="19301" y="24437"/>
                      <a:pt x="19673" y="24489"/>
                      <a:pt x="19968" y="24659"/>
                    </a:cubicBezTo>
                    <a:cubicBezTo>
                      <a:pt x="20012" y="24637"/>
                      <a:pt x="20059" y="24621"/>
                      <a:pt x="20103" y="24594"/>
                    </a:cubicBezTo>
                    <a:cubicBezTo>
                      <a:pt x="20065" y="24396"/>
                      <a:pt x="20044" y="24197"/>
                      <a:pt x="20027" y="23992"/>
                    </a:cubicBezTo>
                    <a:cubicBezTo>
                      <a:pt x="20302" y="23746"/>
                      <a:pt x="20463" y="23359"/>
                      <a:pt x="20511" y="22784"/>
                    </a:cubicBezTo>
                    <a:cubicBezTo>
                      <a:pt x="20533" y="22569"/>
                      <a:pt x="20522" y="22353"/>
                      <a:pt x="20522" y="22139"/>
                    </a:cubicBezTo>
                    <a:cubicBezTo>
                      <a:pt x="19990" y="21961"/>
                      <a:pt x="20054" y="21483"/>
                      <a:pt x="19985" y="21064"/>
                    </a:cubicBezTo>
                    <a:cubicBezTo>
                      <a:pt x="18911" y="20028"/>
                      <a:pt x="19898" y="19663"/>
                      <a:pt x="20463" y="19157"/>
                    </a:cubicBezTo>
                    <a:cubicBezTo>
                      <a:pt x="20554" y="19033"/>
                      <a:pt x="20651" y="18911"/>
                      <a:pt x="20753" y="18787"/>
                    </a:cubicBezTo>
                    <a:cubicBezTo>
                      <a:pt x="20640" y="18599"/>
                      <a:pt x="20592" y="18421"/>
                      <a:pt x="20580" y="18255"/>
                    </a:cubicBezTo>
                    <a:cubicBezTo>
                      <a:pt x="20575" y="18126"/>
                      <a:pt x="20592" y="18002"/>
                      <a:pt x="20629" y="17885"/>
                    </a:cubicBezTo>
                    <a:cubicBezTo>
                      <a:pt x="20780" y="17337"/>
                      <a:pt x="21284" y="16864"/>
                      <a:pt x="21333" y="16288"/>
                    </a:cubicBezTo>
                    <a:cubicBezTo>
                      <a:pt x="21532" y="15472"/>
                      <a:pt x="21579" y="14559"/>
                      <a:pt x="22670" y="14371"/>
                    </a:cubicBezTo>
                    <a:cubicBezTo>
                      <a:pt x="22843" y="14198"/>
                      <a:pt x="23020" y="14027"/>
                      <a:pt x="23191" y="13856"/>
                    </a:cubicBezTo>
                    <a:cubicBezTo>
                      <a:pt x="23352" y="13045"/>
                      <a:pt x="22869" y="12088"/>
                      <a:pt x="23734" y="11443"/>
                    </a:cubicBezTo>
                    <a:cubicBezTo>
                      <a:pt x="24036" y="10997"/>
                      <a:pt x="24395" y="10573"/>
                      <a:pt x="24701" y="10127"/>
                    </a:cubicBezTo>
                    <a:cubicBezTo>
                      <a:pt x="24874" y="10052"/>
                      <a:pt x="25050" y="9993"/>
                      <a:pt x="25228" y="9944"/>
                    </a:cubicBezTo>
                    <a:cubicBezTo>
                      <a:pt x="25147" y="9832"/>
                      <a:pt x="25088" y="9703"/>
                      <a:pt x="25045" y="9557"/>
                    </a:cubicBezTo>
                    <a:cubicBezTo>
                      <a:pt x="25110" y="9434"/>
                      <a:pt x="25169" y="9311"/>
                      <a:pt x="25217" y="9182"/>
                    </a:cubicBezTo>
                    <a:cubicBezTo>
                      <a:pt x="25298" y="8639"/>
                      <a:pt x="25308" y="8101"/>
                      <a:pt x="25233" y="7543"/>
                    </a:cubicBezTo>
                    <a:cubicBezTo>
                      <a:pt x="25184" y="7188"/>
                      <a:pt x="25157" y="6920"/>
                      <a:pt x="25395" y="6635"/>
                    </a:cubicBezTo>
                    <a:cubicBezTo>
                      <a:pt x="25658" y="6318"/>
                      <a:pt x="25985" y="6184"/>
                      <a:pt x="26184" y="5775"/>
                    </a:cubicBezTo>
                    <a:cubicBezTo>
                      <a:pt x="26313" y="5507"/>
                      <a:pt x="26431" y="5227"/>
                      <a:pt x="26570" y="4964"/>
                    </a:cubicBezTo>
                    <a:cubicBezTo>
                      <a:pt x="26828" y="4481"/>
                      <a:pt x="27054" y="4013"/>
                      <a:pt x="27178" y="3504"/>
                    </a:cubicBezTo>
                    <a:cubicBezTo>
                      <a:pt x="27135" y="3385"/>
                      <a:pt x="27071" y="3310"/>
                      <a:pt x="26979" y="3256"/>
                    </a:cubicBezTo>
                    <a:cubicBezTo>
                      <a:pt x="26984" y="3219"/>
                      <a:pt x="26995" y="3175"/>
                      <a:pt x="27001" y="3137"/>
                    </a:cubicBezTo>
                    <a:lnTo>
                      <a:pt x="27001" y="3137"/>
                    </a:lnTo>
                    <a:cubicBezTo>
                      <a:pt x="26962" y="3164"/>
                      <a:pt x="26920" y="3186"/>
                      <a:pt x="26877" y="3213"/>
                    </a:cubicBezTo>
                    <a:cubicBezTo>
                      <a:pt x="26797" y="3188"/>
                      <a:pt x="26706" y="3177"/>
                      <a:pt x="26604" y="3177"/>
                    </a:cubicBezTo>
                    <a:cubicBezTo>
                      <a:pt x="26487" y="3177"/>
                      <a:pt x="26355" y="3192"/>
                      <a:pt x="26211" y="3219"/>
                    </a:cubicBezTo>
                    <a:cubicBezTo>
                      <a:pt x="25576" y="3331"/>
                      <a:pt x="24932" y="3363"/>
                      <a:pt x="24287" y="3407"/>
                    </a:cubicBezTo>
                    <a:cubicBezTo>
                      <a:pt x="24068" y="3315"/>
                      <a:pt x="23858" y="3192"/>
                      <a:pt x="23675" y="3041"/>
                    </a:cubicBezTo>
                    <a:cubicBezTo>
                      <a:pt x="23605" y="2981"/>
                      <a:pt x="23552" y="2901"/>
                      <a:pt x="23520" y="2820"/>
                    </a:cubicBezTo>
                    <a:cubicBezTo>
                      <a:pt x="23557" y="2684"/>
                      <a:pt x="23636" y="2592"/>
                      <a:pt x="23804" y="2592"/>
                    </a:cubicBezTo>
                    <a:cubicBezTo>
                      <a:pt x="23854" y="2592"/>
                      <a:pt x="23911" y="2600"/>
                      <a:pt x="23976" y="2616"/>
                    </a:cubicBezTo>
                    <a:cubicBezTo>
                      <a:pt x="23902" y="2401"/>
                      <a:pt x="23980" y="2339"/>
                      <a:pt x="24121" y="2339"/>
                    </a:cubicBezTo>
                    <a:cubicBezTo>
                      <a:pt x="24163" y="2339"/>
                      <a:pt x="24211" y="2345"/>
                      <a:pt x="24261" y="2353"/>
                    </a:cubicBezTo>
                    <a:cubicBezTo>
                      <a:pt x="24341" y="1902"/>
                      <a:pt x="24718" y="1746"/>
                      <a:pt x="25061" y="1563"/>
                    </a:cubicBezTo>
                    <a:cubicBezTo>
                      <a:pt x="25179" y="1086"/>
                      <a:pt x="24911" y="682"/>
                      <a:pt x="24798" y="253"/>
                    </a:cubicBezTo>
                    <a:cubicBezTo>
                      <a:pt x="24604" y="156"/>
                      <a:pt x="24411" y="0"/>
                      <a:pt x="24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6"/>
              <p:cNvSpPr/>
              <p:nvPr/>
            </p:nvSpPr>
            <p:spPr>
              <a:xfrm>
                <a:off x="4642514" y="2803987"/>
                <a:ext cx="571160" cy="495212"/>
              </a:xfrm>
              <a:custGeom>
                <a:avLst/>
                <a:gdLst/>
                <a:ahLst/>
                <a:cxnLst/>
                <a:rect l="l" t="t" r="r" b="b"/>
                <a:pathLst>
                  <a:path w="36316" h="31487" extrusionOk="0">
                    <a:moveTo>
                      <a:pt x="19715" y="1"/>
                    </a:moveTo>
                    <a:cubicBezTo>
                      <a:pt x="19612" y="1"/>
                      <a:pt x="19506" y="4"/>
                      <a:pt x="19399" y="11"/>
                    </a:cubicBezTo>
                    <a:cubicBezTo>
                      <a:pt x="18980" y="38"/>
                      <a:pt x="18561" y="48"/>
                      <a:pt x="18142" y="53"/>
                    </a:cubicBezTo>
                    <a:cubicBezTo>
                      <a:pt x="17723" y="60"/>
                      <a:pt x="17304" y="60"/>
                      <a:pt x="16885" y="70"/>
                    </a:cubicBezTo>
                    <a:cubicBezTo>
                      <a:pt x="13710" y="414"/>
                      <a:pt x="10519" y="397"/>
                      <a:pt x="7333" y="548"/>
                    </a:cubicBezTo>
                    <a:cubicBezTo>
                      <a:pt x="5292" y="645"/>
                      <a:pt x="3251" y="720"/>
                      <a:pt x="1208" y="806"/>
                    </a:cubicBezTo>
                    <a:cubicBezTo>
                      <a:pt x="1199" y="806"/>
                      <a:pt x="1189" y="807"/>
                      <a:pt x="1179" y="807"/>
                    </a:cubicBezTo>
                    <a:cubicBezTo>
                      <a:pt x="1024" y="807"/>
                      <a:pt x="832" y="768"/>
                      <a:pt x="668" y="768"/>
                    </a:cubicBezTo>
                    <a:cubicBezTo>
                      <a:pt x="515" y="768"/>
                      <a:pt x="386" y="802"/>
                      <a:pt x="333" y="930"/>
                    </a:cubicBezTo>
                    <a:lnTo>
                      <a:pt x="60" y="1064"/>
                    </a:lnTo>
                    <a:cubicBezTo>
                      <a:pt x="38" y="1069"/>
                      <a:pt x="21" y="1069"/>
                      <a:pt x="0" y="1074"/>
                    </a:cubicBezTo>
                    <a:cubicBezTo>
                      <a:pt x="43" y="1139"/>
                      <a:pt x="97" y="1198"/>
                      <a:pt x="167" y="1246"/>
                    </a:cubicBezTo>
                    <a:cubicBezTo>
                      <a:pt x="204" y="1327"/>
                      <a:pt x="241" y="1402"/>
                      <a:pt x="279" y="1478"/>
                    </a:cubicBezTo>
                    <a:cubicBezTo>
                      <a:pt x="323" y="1553"/>
                      <a:pt x="360" y="1627"/>
                      <a:pt x="403" y="1697"/>
                    </a:cubicBezTo>
                    <a:cubicBezTo>
                      <a:pt x="913" y="2847"/>
                      <a:pt x="913" y="4174"/>
                      <a:pt x="2235" y="5029"/>
                    </a:cubicBezTo>
                    <a:cubicBezTo>
                      <a:pt x="2369" y="5076"/>
                      <a:pt x="2482" y="5136"/>
                      <a:pt x="2579" y="5210"/>
                    </a:cubicBezTo>
                    <a:cubicBezTo>
                      <a:pt x="2676" y="5292"/>
                      <a:pt x="2761" y="5378"/>
                      <a:pt x="2832" y="5480"/>
                    </a:cubicBezTo>
                    <a:cubicBezTo>
                      <a:pt x="3196" y="6157"/>
                      <a:pt x="3385" y="7161"/>
                      <a:pt x="3750" y="8111"/>
                    </a:cubicBezTo>
                    <a:cubicBezTo>
                      <a:pt x="3792" y="8230"/>
                      <a:pt x="3841" y="8349"/>
                      <a:pt x="3895" y="8466"/>
                    </a:cubicBezTo>
                    <a:cubicBezTo>
                      <a:pt x="4233" y="9487"/>
                      <a:pt x="5560" y="10154"/>
                      <a:pt x="6023" y="11969"/>
                    </a:cubicBezTo>
                    <a:lnTo>
                      <a:pt x="6023" y="12393"/>
                    </a:lnTo>
                    <a:cubicBezTo>
                      <a:pt x="6006" y="16417"/>
                      <a:pt x="5996" y="20441"/>
                      <a:pt x="6033" y="24465"/>
                    </a:cubicBezTo>
                    <a:cubicBezTo>
                      <a:pt x="6033" y="24916"/>
                      <a:pt x="5941" y="25152"/>
                      <a:pt x="5738" y="25266"/>
                    </a:cubicBezTo>
                    <a:lnTo>
                      <a:pt x="5738" y="25733"/>
                    </a:lnTo>
                    <a:cubicBezTo>
                      <a:pt x="5969" y="25851"/>
                      <a:pt x="6048" y="26087"/>
                      <a:pt x="6028" y="26528"/>
                    </a:cubicBezTo>
                    <a:cubicBezTo>
                      <a:pt x="5990" y="27232"/>
                      <a:pt x="5996" y="27935"/>
                      <a:pt x="6033" y="28634"/>
                    </a:cubicBezTo>
                    <a:cubicBezTo>
                      <a:pt x="6055" y="28655"/>
                      <a:pt x="6070" y="28683"/>
                      <a:pt x="6097" y="28703"/>
                    </a:cubicBezTo>
                    <a:cubicBezTo>
                      <a:pt x="6194" y="28805"/>
                      <a:pt x="6313" y="28876"/>
                      <a:pt x="6430" y="28929"/>
                    </a:cubicBezTo>
                    <a:cubicBezTo>
                      <a:pt x="6420" y="28817"/>
                      <a:pt x="6409" y="28703"/>
                      <a:pt x="6403" y="28586"/>
                    </a:cubicBezTo>
                    <a:cubicBezTo>
                      <a:pt x="8064" y="28586"/>
                      <a:pt x="9701" y="28615"/>
                      <a:pt x="11328" y="28615"/>
                    </a:cubicBezTo>
                    <a:cubicBezTo>
                      <a:pt x="12417" y="28615"/>
                      <a:pt x="13502" y="28602"/>
                      <a:pt x="14585" y="28559"/>
                    </a:cubicBezTo>
                    <a:cubicBezTo>
                      <a:pt x="15257" y="28532"/>
                      <a:pt x="15929" y="28528"/>
                      <a:pt x="16601" y="28528"/>
                    </a:cubicBezTo>
                    <a:cubicBezTo>
                      <a:pt x="16981" y="28528"/>
                      <a:pt x="17362" y="28529"/>
                      <a:pt x="17744" y="28529"/>
                    </a:cubicBezTo>
                    <a:cubicBezTo>
                      <a:pt x="18895" y="28529"/>
                      <a:pt x="20048" y="28515"/>
                      <a:pt x="21205" y="28403"/>
                    </a:cubicBezTo>
                    <a:cubicBezTo>
                      <a:pt x="24202" y="28108"/>
                      <a:pt x="27237" y="28160"/>
                      <a:pt x="30256" y="28080"/>
                    </a:cubicBezTo>
                    <a:cubicBezTo>
                      <a:pt x="30444" y="28080"/>
                      <a:pt x="30637" y="28236"/>
                      <a:pt x="30831" y="28333"/>
                    </a:cubicBezTo>
                    <a:cubicBezTo>
                      <a:pt x="30944" y="28762"/>
                      <a:pt x="31212" y="29166"/>
                      <a:pt x="31094" y="29643"/>
                    </a:cubicBezTo>
                    <a:cubicBezTo>
                      <a:pt x="30751" y="29826"/>
                      <a:pt x="30374" y="29982"/>
                      <a:pt x="30294" y="30433"/>
                    </a:cubicBezTo>
                    <a:cubicBezTo>
                      <a:pt x="30244" y="30425"/>
                      <a:pt x="30196" y="30419"/>
                      <a:pt x="30154" y="30419"/>
                    </a:cubicBezTo>
                    <a:cubicBezTo>
                      <a:pt x="30013" y="30419"/>
                      <a:pt x="29935" y="30481"/>
                      <a:pt x="30009" y="30696"/>
                    </a:cubicBezTo>
                    <a:cubicBezTo>
                      <a:pt x="29944" y="30680"/>
                      <a:pt x="29887" y="30672"/>
                      <a:pt x="29837" y="30672"/>
                    </a:cubicBezTo>
                    <a:cubicBezTo>
                      <a:pt x="29669" y="30672"/>
                      <a:pt x="29590" y="30764"/>
                      <a:pt x="29553" y="30900"/>
                    </a:cubicBezTo>
                    <a:cubicBezTo>
                      <a:pt x="29585" y="30981"/>
                      <a:pt x="29638" y="31061"/>
                      <a:pt x="29708" y="31121"/>
                    </a:cubicBezTo>
                    <a:cubicBezTo>
                      <a:pt x="29891" y="31272"/>
                      <a:pt x="30101" y="31395"/>
                      <a:pt x="30320" y="31487"/>
                    </a:cubicBezTo>
                    <a:cubicBezTo>
                      <a:pt x="30965" y="31443"/>
                      <a:pt x="31609" y="31411"/>
                      <a:pt x="32244" y="31299"/>
                    </a:cubicBezTo>
                    <a:cubicBezTo>
                      <a:pt x="32388" y="31272"/>
                      <a:pt x="32520" y="31257"/>
                      <a:pt x="32637" y="31257"/>
                    </a:cubicBezTo>
                    <a:cubicBezTo>
                      <a:pt x="32739" y="31257"/>
                      <a:pt x="32830" y="31268"/>
                      <a:pt x="32910" y="31293"/>
                    </a:cubicBezTo>
                    <a:cubicBezTo>
                      <a:pt x="32953" y="31266"/>
                      <a:pt x="32995" y="31244"/>
                      <a:pt x="33034" y="31217"/>
                    </a:cubicBezTo>
                    <a:cubicBezTo>
                      <a:pt x="33297" y="31051"/>
                      <a:pt x="33528" y="30836"/>
                      <a:pt x="33711" y="30578"/>
                    </a:cubicBezTo>
                    <a:cubicBezTo>
                      <a:pt x="33721" y="30520"/>
                      <a:pt x="33743" y="30455"/>
                      <a:pt x="33754" y="30396"/>
                    </a:cubicBezTo>
                    <a:cubicBezTo>
                      <a:pt x="33866" y="29799"/>
                      <a:pt x="33957" y="29198"/>
                      <a:pt x="34059" y="28596"/>
                    </a:cubicBezTo>
                    <a:cubicBezTo>
                      <a:pt x="34291" y="28494"/>
                      <a:pt x="34307" y="28279"/>
                      <a:pt x="34329" y="28064"/>
                    </a:cubicBezTo>
                    <a:cubicBezTo>
                      <a:pt x="34500" y="27994"/>
                      <a:pt x="34678" y="27935"/>
                      <a:pt x="34855" y="27882"/>
                    </a:cubicBezTo>
                    <a:cubicBezTo>
                      <a:pt x="34860" y="27806"/>
                      <a:pt x="34865" y="27731"/>
                      <a:pt x="34877" y="27667"/>
                    </a:cubicBezTo>
                    <a:cubicBezTo>
                      <a:pt x="34758" y="27543"/>
                      <a:pt x="34656" y="27366"/>
                      <a:pt x="34602" y="27103"/>
                    </a:cubicBezTo>
                    <a:cubicBezTo>
                      <a:pt x="34714" y="27022"/>
                      <a:pt x="34868" y="26974"/>
                      <a:pt x="35082" y="26974"/>
                    </a:cubicBezTo>
                    <a:cubicBezTo>
                      <a:pt x="35095" y="26974"/>
                      <a:pt x="35109" y="26974"/>
                      <a:pt x="35123" y="26974"/>
                    </a:cubicBezTo>
                    <a:lnTo>
                      <a:pt x="35102" y="26995"/>
                    </a:lnTo>
                    <a:cubicBezTo>
                      <a:pt x="36315" y="26442"/>
                      <a:pt x="36129" y="25330"/>
                      <a:pt x="36171" y="24309"/>
                    </a:cubicBezTo>
                    <a:cubicBezTo>
                      <a:pt x="36099" y="24248"/>
                      <a:pt x="36008" y="24228"/>
                      <a:pt x="35908" y="24228"/>
                    </a:cubicBezTo>
                    <a:cubicBezTo>
                      <a:pt x="35822" y="24228"/>
                      <a:pt x="35728" y="24243"/>
                      <a:pt x="35633" y="24260"/>
                    </a:cubicBezTo>
                    <a:cubicBezTo>
                      <a:pt x="35628" y="24240"/>
                      <a:pt x="35628" y="24223"/>
                      <a:pt x="35623" y="24202"/>
                    </a:cubicBezTo>
                    <a:cubicBezTo>
                      <a:pt x="35569" y="24223"/>
                      <a:pt x="35510" y="24234"/>
                      <a:pt x="35452" y="24234"/>
                    </a:cubicBezTo>
                    <a:cubicBezTo>
                      <a:pt x="35425" y="24234"/>
                      <a:pt x="35392" y="24228"/>
                      <a:pt x="35365" y="24228"/>
                    </a:cubicBezTo>
                    <a:cubicBezTo>
                      <a:pt x="35209" y="24202"/>
                      <a:pt x="35075" y="24158"/>
                      <a:pt x="34951" y="24099"/>
                    </a:cubicBezTo>
                    <a:cubicBezTo>
                      <a:pt x="34914" y="24035"/>
                      <a:pt x="34887" y="23955"/>
                      <a:pt x="34871" y="23841"/>
                    </a:cubicBezTo>
                    <a:cubicBezTo>
                      <a:pt x="34817" y="23815"/>
                      <a:pt x="34768" y="23777"/>
                      <a:pt x="34726" y="23739"/>
                    </a:cubicBezTo>
                    <a:cubicBezTo>
                      <a:pt x="34409" y="23665"/>
                      <a:pt x="34339" y="23390"/>
                      <a:pt x="34242" y="23015"/>
                    </a:cubicBezTo>
                    <a:cubicBezTo>
                      <a:pt x="34011" y="22358"/>
                      <a:pt x="34006" y="21483"/>
                      <a:pt x="33915" y="20726"/>
                    </a:cubicBezTo>
                    <a:cubicBezTo>
                      <a:pt x="33684" y="20334"/>
                      <a:pt x="33538" y="19920"/>
                      <a:pt x="33523" y="19464"/>
                    </a:cubicBezTo>
                    <a:cubicBezTo>
                      <a:pt x="33469" y="19388"/>
                      <a:pt x="33409" y="19318"/>
                      <a:pt x="33350" y="19259"/>
                    </a:cubicBezTo>
                    <a:cubicBezTo>
                      <a:pt x="33184" y="19259"/>
                      <a:pt x="33066" y="19167"/>
                      <a:pt x="32990" y="18986"/>
                    </a:cubicBezTo>
                    <a:cubicBezTo>
                      <a:pt x="32995" y="18986"/>
                      <a:pt x="33002" y="18980"/>
                      <a:pt x="33012" y="18980"/>
                    </a:cubicBezTo>
                    <a:cubicBezTo>
                      <a:pt x="32990" y="18964"/>
                      <a:pt x="32970" y="18953"/>
                      <a:pt x="32953" y="18942"/>
                    </a:cubicBezTo>
                    <a:lnTo>
                      <a:pt x="32953" y="18942"/>
                    </a:lnTo>
                    <a:cubicBezTo>
                      <a:pt x="32953" y="18948"/>
                      <a:pt x="32953" y="18958"/>
                      <a:pt x="32958" y="18964"/>
                    </a:cubicBezTo>
                    <a:cubicBezTo>
                      <a:pt x="32690" y="18921"/>
                      <a:pt x="32464" y="18813"/>
                      <a:pt x="32298" y="18614"/>
                    </a:cubicBezTo>
                    <a:cubicBezTo>
                      <a:pt x="31792" y="18405"/>
                      <a:pt x="31255" y="18239"/>
                      <a:pt x="30826" y="17959"/>
                    </a:cubicBezTo>
                    <a:lnTo>
                      <a:pt x="30826" y="17949"/>
                    </a:lnTo>
                    <a:cubicBezTo>
                      <a:pt x="30815" y="17917"/>
                      <a:pt x="30810" y="17905"/>
                      <a:pt x="30810" y="17905"/>
                    </a:cubicBezTo>
                    <a:cubicBezTo>
                      <a:pt x="30793" y="17890"/>
                      <a:pt x="30739" y="17873"/>
                      <a:pt x="30681" y="17857"/>
                    </a:cubicBezTo>
                    <a:cubicBezTo>
                      <a:pt x="30461" y="17685"/>
                      <a:pt x="30272" y="17481"/>
                      <a:pt x="30149" y="17201"/>
                    </a:cubicBezTo>
                    <a:cubicBezTo>
                      <a:pt x="29746" y="16256"/>
                      <a:pt x="30047" y="15123"/>
                      <a:pt x="30025" y="14129"/>
                    </a:cubicBezTo>
                    <a:cubicBezTo>
                      <a:pt x="30009" y="13452"/>
                      <a:pt x="29972" y="12705"/>
                      <a:pt x="29665" y="12093"/>
                    </a:cubicBezTo>
                    <a:cubicBezTo>
                      <a:pt x="29574" y="11899"/>
                      <a:pt x="29439" y="11706"/>
                      <a:pt x="29278" y="11540"/>
                    </a:cubicBezTo>
                    <a:cubicBezTo>
                      <a:pt x="28999" y="11431"/>
                      <a:pt x="28730" y="11314"/>
                      <a:pt x="28542" y="11083"/>
                    </a:cubicBezTo>
                    <a:cubicBezTo>
                      <a:pt x="28444" y="11059"/>
                      <a:pt x="28340" y="11044"/>
                      <a:pt x="28236" y="11044"/>
                    </a:cubicBezTo>
                    <a:cubicBezTo>
                      <a:pt x="28222" y="11044"/>
                      <a:pt x="28207" y="11044"/>
                      <a:pt x="28193" y="11045"/>
                    </a:cubicBezTo>
                    <a:cubicBezTo>
                      <a:pt x="28065" y="11134"/>
                      <a:pt x="27945" y="11257"/>
                      <a:pt x="27787" y="11257"/>
                    </a:cubicBezTo>
                    <a:cubicBezTo>
                      <a:pt x="27745" y="11257"/>
                      <a:pt x="27700" y="11248"/>
                      <a:pt x="27651" y="11228"/>
                    </a:cubicBezTo>
                    <a:cubicBezTo>
                      <a:pt x="27661" y="11206"/>
                      <a:pt x="27677" y="11190"/>
                      <a:pt x="27689" y="11168"/>
                    </a:cubicBezTo>
                    <a:lnTo>
                      <a:pt x="27689" y="11168"/>
                    </a:lnTo>
                    <a:cubicBezTo>
                      <a:pt x="27602" y="11201"/>
                      <a:pt x="27511" y="11223"/>
                      <a:pt x="27426" y="11238"/>
                    </a:cubicBezTo>
                    <a:cubicBezTo>
                      <a:pt x="27455" y="11241"/>
                      <a:pt x="27485" y="11243"/>
                      <a:pt x="27518" y="11243"/>
                    </a:cubicBezTo>
                    <a:cubicBezTo>
                      <a:pt x="27551" y="11243"/>
                      <a:pt x="27586" y="11241"/>
                      <a:pt x="27624" y="11238"/>
                    </a:cubicBezTo>
                    <a:lnTo>
                      <a:pt x="27624" y="11238"/>
                    </a:lnTo>
                    <a:cubicBezTo>
                      <a:pt x="27607" y="11302"/>
                      <a:pt x="27587" y="11362"/>
                      <a:pt x="27570" y="11416"/>
                    </a:cubicBezTo>
                    <a:cubicBezTo>
                      <a:pt x="27500" y="11426"/>
                      <a:pt x="27431" y="11431"/>
                      <a:pt x="27355" y="11431"/>
                    </a:cubicBezTo>
                    <a:cubicBezTo>
                      <a:pt x="27151" y="11431"/>
                      <a:pt x="26990" y="11373"/>
                      <a:pt x="26856" y="11287"/>
                    </a:cubicBezTo>
                    <a:cubicBezTo>
                      <a:pt x="26851" y="11277"/>
                      <a:pt x="26845" y="11260"/>
                      <a:pt x="26839" y="11250"/>
                    </a:cubicBezTo>
                    <a:cubicBezTo>
                      <a:pt x="26593" y="10637"/>
                      <a:pt x="26297" y="10030"/>
                      <a:pt x="26147" y="9380"/>
                    </a:cubicBezTo>
                    <a:cubicBezTo>
                      <a:pt x="26098" y="9256"/>
                      <a:pt x="26040" y="9133"/>
                      <a:pt x="25963" y="9014"/>
                    </a:cubicBezTo>
                    <a:cubicBezTo>
                      <a:pt x="25733" y="8627"/>
                      <a:pt x="25432" y="8305"/>
                      <a:pt x="25105" y="7999"/>
                    </a:cubicBezTo>
                    <a:cubicBezTo>
                      <a:pt x="24932" y="7962"/>
                      <a:pt x="24803" y="7860"/>
                      <a:pt x="24728" y="7677"/>
                    </a:cubicBezTo>
                    <a:cubicBezTo>
                      <a:pt x="24621" y="7585"/>
                      <a:pt x="24508" y="7494"/>
                      <a:pt x="24401" y="7409"/>
                    </a:cubicBezTo>
                    <a:cubicBezTo>
                      <a:pt x="24396" y="7414"/>
                      <a:pt x="24389" y="7419"/>
                      <a:pt x="24384" y="7429"/>
                    </a:cubicBezTo>
                    <a:cubicBezTo>
                      <a:pt x="24314" y="7360"/>
                      <a:pt x="24240" y="7295"/>
                      <a:pt x="24170" y="7231"/>
                    </a:cubicBezTo>
                    <a:cubicBezTo>
                      <a:pt x="24024" y="7215"/>
                      <a:pt x="23938" y="7144"/>
                      <a:pt x="23917" y="7015"/>
                    </a:cubicBezTo>
                    <a:cubicBezTo>
                      <a:pt x="23422" y="6608"/>
                      <a:pt x="22961" y="6177"/>
                      <a:pt x="22623" y="5624"/>
                    </a:cubicBezTo>
                    <a:cubicBezTo>
                      <a:pt x="22257" y="5023"/>
                      <a:pt x="22128" y="4416"/>
                      <a:pt x="22090" y="3799"/>
                    </a:cubicBezTo>
                    <a:cubicBezTo>
                      <a:pt x="21983" y="3331"/>
                      <a:pt x="22090" y="2825"/>
                      <a:pt x="22123" y="2337"/>
                    </a:cubicBezTo>
                    <a:lnTo>
                      <a:pt x="22123" y="2272"/>
                    </a:lnTo>
                    <a:cubicBezTo>
                      <a:pt x="22133" y="2068"/>
                      <a:pt x="22128" y="1870"/>
                      <a:pt x="22085" y="1676"/>
                    </a:cubicBezTo>
                    <a:cubicBezTo>
                      <a:pt x="22036" y="1461"/>
                      <a:pt x="21946" y="1257"/>
                      <a:pt x="21778" y="1064"/>
                    </a:cubicBezTo>
                    <a:cubicBezTo>
                      <a:pt x="21300" y="240"/>
                      <a:pt x="20568" y="1"/>
                      <a:pt x="19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6"/>
              <p:cNvSpPr/>
              <p:nvPr/>
            </p:nvSpPr>
            <p:spPr>
              <a:xfrm>
                <a:off x="5051697" y="2703268"/>
                <a:ext cx="440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28" y="0"/>
                    </a:move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6"/>
              <p:cNvSpPr/>
              <p:nvPr/>
            </p:nvSpPr>
            <p:spPr>
              <a:xfrm>
                <a:off x="4573990" y="2482313"/>
                <a:ext cx="519794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33050" h="22130" extrusionOk="0">
                    <a:moveTo>
                      <a:pt x="26460" y="1"/>
                    </a:moveTo>
                    <a:cubicBezTo>
                      <a:pt x="26349" y="1"/>
                      <a:pt x="26242" y="59"/>
                      <a:pt x="26174" y="141"/>
                    </a:cubicBezTo>
                    <a:cubicBezTo>
                      <a:pt x="26066" y="184"/>
                      <a:pt x="25921" y="206"/>
                      <a:pt x="25723" y="211"/>
                    </a:cubicBezTo>
                    <a:cubicBezTo>
                      <a:pt x="18905" y="360"/>
                      <a:pt x="12093" y="554"/>
                      <a:pt x="5275" y="737"/>
                    </a:cubicBezTo>
                    <a:cubicBezTo>
                      <a:pt x="5131" y="732"/>
                      <a:pt x="4990" y="721"/>
                      <a:pt x="4851" y="710"/>
                    </a:cubicBezTo>
                    <a:cubicBezTo>
                      <a:pt x="4583" y="754"/>
                      <a:pt x="4298" y="774"/>
                      <a:pt x="3965" y="774"/>
                    </a:cubicBezTo>
                    <a:cubicBezTo>
                      <a:pt x="3696" y="774"/>
                      <a:pt x="3428" y="759"/>
                      <a:pt x="3153" y="742"/>
                    </a:cubicBezTo>
                    <a:cubicBezTo>
                      <a:pt x="2998" y="774"/>
                      <a:pt x="2837" y="818"/>
                      <a:pt x="2676" y="883"/>
                    </a:cubicBezTo>
                    <a:cubicBezTo>
                      <a:pt x="2285" y="919"/>
                      <a:pt x="1987" y="948"/>
                      <a:pt x="1759" y="948"/>
                    </a:cubicBezTo>
                    <a:cubicBezTo>
                      <a:pt x="1429" y="948"/>
                      <a:pt x="1248" y="888"/>
                      <a:pt x="1149" y="710"/>
                    </a:cubicBezTo>
                    <a:cubicBezTo>
                      <a:pt x="1102" y="715"/>
                      <a:pt x="1058" y="727"/>
                      <a:pt x="1010" y="737"/>
                    </a:cubicBezTo>
                    <a:cubicBezTo>
                      <a:pt x="968" y="747"/>
                      <a:pt x="683" y="861"/>
                      <a:pt x="639" y="871"/>
                    </a:cubicBezTo>
                    <a:lnTo>
                      <a:pt x="33" y="6571"/>
                    </a:lnTo>
                    <a:cubicBezTo>
                      <a:pt x="33" y="6636"/>
                      <a:pt x="33" y="6705"/>
                      <a:pt x="26" y="6770"/>
                    </a:cubicBezTo>
                    <a:cubicBezTo>
                      <a:pt x="11" y="7221"/>
                      <a:pt x="1" y="7635"/>
                      <a:pt x="6" y="8016"/>
                    </a:cubicBezTo>
                    <a:cubicBezTo>
                      <a:pt x="6" y="8167"/>
                      <a:pt x="11" y="8307"/>
                      <a:pt x="21" y="8446"/>
                    </a:cubicBezTo>
                    <a:cubicBezTo>
                      <a:pt x="6" y="8924"/>
                      <a:pt x="86" y="9365"/>
                      <a:pt x="226" y="9773"/>
                    </a:cubicBezTo>
                    <a:cubicBezTo>
                      <a:pt x="269" y="9908"/>
                      <a:pt x="323" y="10042"/>
                      <a:pt x="381" y="10171"/>
                    </a:cubicBezTo>
                    <a:cubicBezTo>
                      <a:pt x="264" y="10868"/>
                      <a:pt x="537" y="11471"/>
                      <a:pt x="956" y="12040"/>
                    </a:cubicBezTo>
                    <a:cubicBezTo>
                      <a:pt x="1037" y="12153"/>
                      <a:pt x="1129" y="12266"/>
                      <a:pt x="1225" y="12378"/>
                    </a:cubicBezTo>
                    <a:cubicBezTo>
                      <a:pt x="1483" y="12685"/>
                      <a:pt x="1697" y="13023"/>
                      <a:pt x="1875" y="13383"/>
                    </a:cubicBezTo>
                    <a:cubicBezTo>
                      <a:pt x="1935" y="13506"/>
                      <a:pt x="1993" y="13625"/>
                      <a:pt x="2047" y="13749"/>
                    </a:cubicBezTo>
                    <a:cubicBezTo>
                      <a:pt x="2128" y="14076"/>
                      <a:pt x="2230" y="14399"/>
                      <a:pt x="2337" y="14721"/>
                    </a:cubicBezTo>
                    <a:cubicBezTo>
                      <a:pt x="2374" y="14828"/>
                      <a:pt x="2412" y="14930"/>
                      <a:pt x="2450" y="15038"/>
                    </a:cubicBezTo>
                    <a:cubicBezTo>
                      <a:pt x="1950" y="16660"/>
                      <a:pt x="3277" y="17321"/>
                      <a:pt x="3100" y="18798"/>
                    </a:cubicBezTo>
                    <a:cubicBezTo>
                      <a:pt x="3105" y="18916"/>
                      <a:pt x="3110" y="19030"/>
                      <a:pt x="3121" y="19147"/>
                    </a:cubicBezTo>
                    <a:cubicBezTo>
                      <a:pt x="3192" y="20287"/>
                      <a:pt x="4357" y="21527"/>
                      <a:pt x="4357" y="21527"/>
                    </a:cubicBezTo>
                    <a:cubicBezTo>
                      <a:pt x="4486" y="21522"/>
                      <a:pt x="5818" y="21247"/>
                      <a:pt x="5947" y="21242"/>
                    </a:cubicBezTo>
                    <a:cubicBezTo>
                      <a:pt x="7859" y="21162"/>
                      <a:pt x="9778" y="21093"/>
                      <a:pt x="11690" y="21001"/>
                    </a:cubicBezTo>
                    <a:cubicBezTo>
                      <a:pt x="14876" y="20850"/>
                      <a:pt x="18067" y="20867"/>
                      <a:pt x="21242" y="20523"/>
                    </a:cubicBezTo>
                    <a:cubicBezTo>
                      <a:pt x="21661" y="20513"/>
                      <a:pt x="22080" y="20513"/>
                      <a:pt x="22499" y="20506"/>
                    </a:cubicBezTo>
                    <a:cubicBezTo>
                      <a:pt x="22918" y="20501"/>
                      <a:pt x="23337" y="20491"/>
                      <a:pt x="23756" y="20464"/>
                    </a:cubicBezTo>
                    <a:cubicBezTo>
                      <a:pt x="23863" y="20457"/>
                      <a:pt x="23969" y="20454"/>
                      <a:pt x="24072" y="20454"/>
                    </a:cubicBezTo>
                    <a:cubicBezTo>
                      <a:pt x="24925" y="20454"/>
                      <a:pt x="25657" y="20693"/>
                      <a:pt x="26135" y="21517"/>
                    </a:cubicBezTo>
                    <a:cubicBezTo>
                      <a:pt x="26303" y="21710"/>
                      <a:pt x="26393" y="21914"/>
                      <a:pt x="26442" y="22129"/>
                    </a:cubicBezTo>
                    <a:lnTo>
                      <a:pt x="26464" y="22129"/>
                    </a:lnTo>
                    <a:cubicBezTo>
                      <a:pt x="26668" y="22129"/>
                      <a:pt x="26899" y="22070"/>
                      <a:pt x="27055" y="21860"/>
                    </a:cubicBezTo>
                    <a:cubicBezTo>
                      <a:pt x="27082" y="21807"/>
                      <a:pt x="27097" y="21748"/>
                      <a:pt x="27119" y="21694"/>
                    </a:cubicBezTo>
                    <a:cubicBezTo>
                      <a:pt x="27285" y="21312"/>
                      <a:pt x="27114" y="21039"/>
                      <a:pt x="26851" y="20786"/>
                    </a:cubicBezTo>
                    <a:cubicBezTo>
                      <a:pt x="28134" y="20163"/>
                      <a:pt x="29096" y="18798"/>
                      <a:pt x="29165" y="17386"/>
                    </a:cubicBezTo>
                    <a:cubicBezTo>
                      <a:pt x="29177" y="17198"/>
                      <a:pt x="29048" y="17004"/>
                      <a:pt x="28929" y="16843"/>
                    </a:cubicBezTo>
                    <a:cubicBezTo>
                      <a:pt x="28892" y="16767"/>
                      <a:pt x="28838" y="16692"/>
                      <a:pt x="28768" y="16618"/>
                    </a:cubicBezTo>
                    <a:cubicBezTo>
                      <a:pt x="28069" y="15532"/>
                      <a:pt x="29197" y="14984"/>
                      <a:pt x="29988" y="14490"/>
                    </a:cubicBezTo>
                    <a:cubicBezTo>
                      <a:pt x="30816" y="13980"/>
                      <a:pt x="31686" y="13754"/>
                      <a:pt x="32217" y="12851"/>
                    </a:cubicBezTo>
                    <a:cubicBezTo>
                      <a:pt x="32750" y="11959"/>
                      <a:pt x="33023" y="11148"/>
                      <a:pt x="32969" y="10364"/>
                    </a:cubicBezTo>
                    <a:cubicBezTo>
                      <a:pt x="33050" y="10112"/>
                      <a:pt x="33007" y="9896"/>
                      <a:pt x="32840" y="9698"/>
                    </a:cubicBezTo>
                    <a:cubicBezTo>
                      <a:pt x="32690" y="9236"/>
                      <a:pt x="32427" y="8785"/>
                      <a:pt x="32013" y="8322"/>
                    </a:cubicBezTo>
                    <a:cubicBezTo>
                      <a:pt x="31267" y="7506"/>
                      <a:pt x="30375" y="6523"/>
                      <a:pt x="29450" y="5911"/>
                    </a:cubicBezTo>
                    <a:cubicBezTo>
                      <a:pt x="28778" y="5465"/>
                      <a:pt x="28081" y="5066"/>
                      <a:pt x="27650" y="4357"/>
                    </a:cubicBezTo>
                    <a:cubicBezTo>
                      <a:pt x="27270" y="3729"/>
                      <a:pt x="27521" y="2929"/>
                      <a:pt x="27630" y="2230"/>
                    </a:cubicBezTo>
                    <a:cubicBezTo>
                      <a:pt x="27801" y="1935"/>
                      <a:pt x="27731" y="1511"/>
                      <a:pt x="27635" y="1215"/>
                    </a:cubicBezTo>
                    <a:cubicBezTo>
                      <a:pt x="27484" y="764"/>
                      <a:pt x="27027" y="382"/>
                      <a:pt x="26673" y="82"/>
                    </a:cubicBezTo>
                    <a:cubicBezTo>
                      <a:pt x="26606" y="25"/>
                      <a:pt x="26532" y="1"/>
                      <a:pt x="26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4" name="Google Shape;1294;p26"/>
            <p:cNvSpPr/>
            <p:nvPr/>
          </p:nvSpPr>
          <p:spPr>
            <a:xfrm flipH="1">
              <a:off x="5001994" y="2992175"/>
              <a:ext cx="572700" cy="57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295" name="Google Shape;1295;p26"/>
            <p:cNvCxnSpPr>
              <a:stCxn id="1294" idx="4"/>
              <a:endCxn id="1152" idx="0"/>
            </p:cNvCxnSpPr>
            <p:nvPr/>
          </p:nvCxnSpPr>
          <p:spPr>
            <a:xfrm rot="-5400000" flipH="1">
              <a:off x="5264794" y="3588425"/>
              <a:ext cx="390900" cy="3438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296" name="Google Shape;1296;p26"/>
          <p:cNvGrpSpPr/>
          <p:nvPr/>
        </p:nvGrpSpPr>
        <p:grpSpPr>
          <a:xfrm>
            <a:off x="6812894" y="2767738"/>
            <a:ext cx="939450" cy="1188000"/>
            <a:chOff x="6812894" y="2767738"/>
            <a:chExt cx="939450" cy="1188000"/>
          </a:xfrm>
        </p:grpSpPr>
        <p:sp>
          <p:nvSpPr>
            <p:cNvPr id="1297" name="Google Shape;1297;p26"/>
            <p:cNvSpPr/>
            <p:nvPr/>
          </p:nvSpPr>
          <p:spPr>
            <a:xfrm flipH="1">
              <a:off x="6812894" y="2767738"/>
              <a:ext cx="572700" cy="57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298" name="Google Shape;1298;p26"/>
            <p:cNvCxnSpPr>
              <a:stCxn id="1297" idx="4"/>
              <a:endCxn id="1155" idx="0"/>
            </p:cNvCxnSpPr>
            <p:nvPr/>
          </p:nvCxnSpPr>
          <p:spPr>
            <a:xfrm rot="-5400000" flipH="1">
              <a:off x="7118144" y="3321538"/>
              <a:ext cx="615300" cy="653100"/>
            </a:xfrm>
            <a:prstGeom prst="bentConnector3">
              <a:avLst>
                <a:gd name="adj1" fmla="val 50001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7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304" name="Google Shape;1304;p27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Major rivers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05" name="Google Shape;1305;p27"/>
          <p:cNvGrpSpPr/>
          <p:nvPr/>
        </p:nvGrpSpPr>
        <p:grpSpPr>
          <a:xfrm>
            <a:off x="901226" y="1641252"/>
            <a:ext cx="2003400" cy="678383"/>
            <a:chOff x="710250" y="1801275"/>
            <a:chExt cx="2003400" cy="678383"/>
          </a:xfrm>
        </p:grpSpPr>
        <p:sp>
          <p:nvSpPr>
            <p:cNvPr id="1306" name="Google Shape;1306;p27"/>
            <p:cNvSpPr txBox="1"/>
            <p:nvPr/>
          </p:nvSpPr>
          <p:spPr>
            <a:xfrm>
              <a:off x="710250" y="2023058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7" name="Google Shape;1307;p27"/>
            <p:cNvSpPr txBox="1"/>
            <p:nvPr/>
          </p:nvSpPr>
          <p:spPr>
            <a:xfrm>
              <a:off x="710250" y="1801275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Columbia River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08" name="Google Shape;1308;p27"/>
          <p:cNvGrpSpPr/>
          <p:nvPr/>
        </p:nvGrpSpPr>
        <p:grpSpPr>
          <a:xfrm>
            <a:off x="520225" y="2682241"/>
            <a:ext cx="2003400" cy="678377"/>
            <a:chOff x="710250" y="2824163"/>
            <a:chExt cx="2003400" cy="678377"/>
          </a:xfrm>
        </p:grpSpPr>
        <p:sp>
          <p:nvSpPr>
            <p:cNvPr id="1309" name="Google Shape;1309;p27"/>
            <p:cNvSpPr txBox="1"/>
            <p:nvPr/>
          </p:nvSpPr>
          <p:spPr>
            <a:xfrm>
              <a:off x="710250" y="3045940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0" name="Google Shape;1310;p27"/>
            <p:cNvSpPr txBox="1"/>
            <p:nvPr/>
          </p:nvSpPr>
          <p:spPr>
            <a:xfrm>
              <a:off x="710250" y="2824163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Colorado River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11" name="Google Shape;1311;p27"/>
          <p:cNvGrpSpPr/>
          <p:nvPr/>
        </p:nvGrpSpPr>
        <p:grpSpPr>
          <a:xfrm>
            <a:off x="901226" y="3723225"/>
            <a:ext cx="2003400" cy="678372"/>
            <a:chOff x="710250" y="3847050"/>
            <a:chExt cx="2003400" cy="678372"/>
          </a:xfrm>
        </p:grpSpPr>
        <p:sp>
          <p:nvSpPr>
            <p:cNvPr id="1312" name="Google Shape;1312;p27"/>
            <p:cNvSpPr txBox="1"/>
            <p:nvPr/>
          </p:nvSpPr>
          <p:spPr>
            <a:xfrm>
              <a:off x="710250" y="4068822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3" name="Google Shape;1313;p27"/>
            <p:cNvSpPr txBox="1"/>
            <p:nvPr/>
          </p:nvSpPr>
          <p:spPr>
            <a:xfrm>
              <a:off x="710250" y="3847050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Rio Grande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14" name="Google Shape;1314;p27"/>
          <p:cNvGrpSpPr/>
          <p:nvPr/>
        </p:nvGrpSpPr>
        <p:grpSpPr>
          <a:xfrm>
            <a:off x="6620373" y="2682241"/>
            <a:ext cx="2003402" cy="678377"/>
            <a:chOff x="6429398" y="2823894"/>
            <a:chExt cx="2003402" cy="678377"/>
          </a:xfrm>
        </p:grpSpPr>
        <p:sp>
          <p:nvSpPr>
            <p:cNvPr id="1315" name="Google Shape;1315;p27"/>
            <p:cNvSpPr txBox="1"/>
            <p:nvPr/>
          </p:nvSpPr>
          <p:spPr>
            <a:xfrm>
              <a:off x="6429398" y="3045671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6" name="Google Shape;1316;p27"/>
            <p:cNvSpPr txBox="1"/>
            <p:nvPr/>
          </p:nvSpPr>
          <p:spPr>
            <a:xfrm>
              <a:off x="6429400" y="2823894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Hudson River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17" name="Google Shape;1317;p27"/>
          <p:cNvGrpSpPr/>
          <p:nvPr/>
        </p:nvGrpSpPr>
        <p:grpSpPr>
          <a:xfrm>
            <a:off x="6239276" y="3723225"/>
            <a:ext cx="2003402" cy="678372"/>
            <a:chOff x="6429398" y="3847050"/>
            <a:chExt cx="2003402" cy="678372"/>
          </a:xfrm>
        </p:grpSpPr>
        <p:sp>
          <p:nvSpPr>
            <p:cNvPr id="1318" name="Google Shape;1318;p27"/>
            <p:cNvSpPr txBox="1"/>
            <p:nvPr/>
          </p:nvSpPr>
          <p:spPr>
            <a:xfrm>
              <a:off x="6429398" y="4068822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one. It’s also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9" name="Google Shape;1319;p27"/>
            <p:cNvSpPr txBox="1"/>
            <p:nvPr/>
          </p:nvSpPr>
          <p:spPr>
            <a:xfrm>
              <a:off x="6429400" y="3847050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Mississippi River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20" name="Google Shape;1320;p27"/>
          <p:cNvGrpSpPr/>
          <p:nvPr/>
        </p:nvGrpSpPr>
        <p:grpSpPr>
          <a:xfrm>
            <a:off x="6239276" y="1641252"/>
            <a:ext cx="2003498" cy="678383"/>
            <a:chOff x="6429300" y="1801275"/>
            <a:chExt cx="2003498" cy="678383"/>
          </a:xfrm>
        </p:grpSpPr>
        <p:sp>
          <p:nvSpPr>
            <p:cNvPr id="1321" name="Google Shape;1321;p27"/>
            <p:cNvSpPr txBox="1"/>
            <p:nvPr/>
          </p:nvSpPr>
          <p:spPr>
            <a:xfrm>
              <a:off x="6429300" y="1801275"/>
              <a:ext cx="20034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Missouri River</a:t>
              </a:r>
              <a:endParaRPr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22" name="Google Shape;1322;p27"/>
            <p:cNvSpPr txBox="1"/>
            <p:nvPr/>
          </p:nvSpPr>
          <p:spPr>
            <a:xfrm>
              <a:off x="6429398" y="2023058"/>
              <a:ext cx="20034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3" name="Google Shape;1323;p27"/>
          <p:cNvGrpSpPr/>
          <p:nvPr/>
        </p:nvGrpSpPr>
        <p:grpSpPr>
          <a:xfrm>
            <a:off x="2986063" y="1437400"/>
            <a:ext cx="3176700" cy="3176700"/>
            <a:chOff x="2986063" y="1437400"/>
            <a:chExt cx="3176700" cy="3176700"/>
          </a:xfrm>
        </p:grpSpPr>
        <p:sp>
          <p:nvSpPr>
            <p:cNvPr id="1324" name="Google Shape;1324;p27"/>
            <p:cNvSpPr/>
            <p:nvPr/>
          </p:nvSpPr>
          <p:spPr>
            <a:xfrm>
              <a:off x="2986063" y="1437400"/>
              <a:ext cx="3176700" cy="317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27"/>
            <p:cNvGrpSpPr/>
            <p:nvPr/>
          </p:nvGrpSpPr>
          <p:grpSpPr>
            <a:xfrm>
              <a:off x="3218316" y="2348200"/>
              <a:ext cx="2707368" cy="1671372"/>
              <a:chOff x="3220728" y="2348200"/>
              <a:chExt cx="2707368" cy="1671372"/>
            </a:xfrm>
          </p:grpSpPr>
          <p:sp>
            <p:nvSpPr>
              <p:cNvPr id="1326" name="Google Shape;1326;p27"/>
              <p:cNvSpPr/>
              <p:nvPr/>
            </p:nvSpPr>
            <p:spPr>
              <a:xfrm>
                <a:off x="3220728" y="2348200"/>
                <a:ext cx="2707368" cy="1671372"/>
              </a:xfrm>
              <a:custGeom>
                <a:avLst/>
                <a:gdLst/>
                <a:ahLst/>
                <a:cxnLst/>
                <a:rect l="l" t="t" r="r" b="b"/>
                <a:pathLst>
                  <a:path w="143247" h="88409" extrusionOk="0">
                    <a:moveTo>
                      <a:pt x="12973" y="0"/>
                    </a:moveTo>
                    <a:lnTo>
                      <a:pt x="12573" y="1028"/>
                    </a:lnTo>
                    <a:lnTo>
                      <a:pt x="12973" y="1427"/>
                    </a:lnTo>
                    <a:lnTo>
                      <a:pt x="12782" y="1902"/>
                    </a:lnTo>
                    <a:lnTo>
                      <a:pt x="12288" y="2777"/>
                    </a:lnTo>
                    <a:lnTo>
                      <a:pt x="13011" y="3709"/>
                    </a:lnTo>
                    <a:lnTo>
                      <a:pt x="12649" y="4166"/>
                    </a:lnTo>
                    <a:lnTo>
                      <a:pt x="12649" y="5402"/>
                    </a:lnTo>
                    <a:lnTo>
                      <a:pt x="11774" y="6448"/>
                    </a:lnTo>
                    <a:lnTo>
                      <a:pt x="10481" y="6448"/>
                    </a:lnTo>
                    <a:lnTo>
                      <a:pt x="10310" y="5041"/>
                    </a:lnTo>
                    <a:lnTo>
                      <a:pt x="11204" y="4737"/>
                    </a:lnTo>
                    <a:lnTo>
                      <a:pt x="11869" y="3805"/>
                    </a:lnTo>
                    <a:lnTo>
                      <a:pt x="11869" y="2739"/>
                    </a:lnTo>
                    <a:lnTo>
                      <a:pt x="10310" y="2473"/>
                    </a:lnTo>
                    <a:lnTo>
                      <a:pt x="8864" y="1902"/>
                    </a:lnTo>
                    <a:lnTo>
                      <a:pt x="8465" y="856"/>
                    </a:lnTo>
                    <a:lnTo>
                      <a:pt x="7837" y="856"/>
                    </a:lnTo>
                    <a:lnTo>
                      <a:pt x="7400" y="2055"/>
                    </a:lnTo>
                    <a:lnTo>
                      <a:pt x="7400" y="2758"/>
                    </a:lnTo>
                    <a:lnTo>
                      <a:pt x="7837" y="2968"/>
                    </a:lnTo>
                    <a:lnTo>
                      <a:pt x="7799" y="4014"/>
                    </a:lnTo>
                    <a:lnTo>
                      <a:pt x="8503" y="4109"/>
                    </a:lnTo>
                    <a:lnTo>
                      <a:pt x="7761" y="4832"/>
                    </a:lnTo>
                    <a:lnTo>
                      <a:pt x="7723" y="6258"/>
                    </a:lnTo>
                    <a:lnTo>
                      <a:pt x="8198" y="7133"/>
                    </a:lnTo>
                    <a:lnTo>
                      <a:pt x="7419" y="8065"/>
                    </a:lnTo>
                    <a:lnTo>
                      <a:pt x="7419" y="8845"/>
                    </a:lnTo>
                    <a:lnTo>
                      <a:pt x="6525" y="11679"/>
                    </a:lnTo>
                    <a:lnTo>
                      <a:pt x="6125" y="12269"/>
                    </a:lnTo>
                    <a:lnTo>
                      <a:pt x="5650" y="12954"/>
                    </a:lnTo>
                    <a:lnTo>
                      <a:pt x="5650" y="14095"/>
                    </a:lnTo>
                    <a:lnTo>
                      <a:pt x="4489" y="16225"/>
                    </a:lnTo>
                    <a:lnTo>
                      <a:pt x="2816" y="19230"/>
                    </a:lnTo>
                    <a:lnTo>
                      <a:pt x="2663" y="22407"/>
                    </a:lnTo>
                    <a:lnTo>
                      <a:pt x="2207" y="23187"/>
                    </a:lnTo>
                    <a:lnTo>
                      <a:pt x="2378" y="24423"/>
                    </a:lnTo>
                    <a:lnTo>
                      <a:pt x="818" y="26934"/>
                    </a:lnTo>
                    <a:lnTo>
                      <a:pt x="0" y="28075"/>
                    </a:lnTo>
                    <a:lnTo>
                      <a:pt x="1484" y="29749"/>
                    </a:lnTo>
                    <a:lnTo>
                      <a:pt x="1180" y="31080"/>
                    </a:lnTo>
                    <a:lnTo>
                      <a:pt x="1085" y="33173"/>
                    </a:lnTo>
                    <a:lnTo>
                      <a:pt x="2112" y="34732"/>
                    </a:lnTo>
                    <a:lnTo>
                      <a:pt x="2017" y="36140"/>
                    </a:lnTo>
                    <a:lnTo>
                      <a:pt x="2949" y="37167"/>
                    </a:lnTo>
                    <a:lnTo>
                      <a:pt x="2854" y="39754"/>
                    </a:lnTo>
                    <a:lnTo>
                      <a:pt x="3862" y="40952"/>
                    </a:lnTo>
                    <a:lnTo>
                      <a:pt x="3862" y="41618"/>
                    </a:lnTo>
                    <a:lnTo>
                      <a:pt x="3253" y="42284"/>
                    </a:lnTo>
                    <a:lnTo>
                      <a:pt x="3253" y="42797"/>
                    </a:lnTo>
                    <a:lnTo>
                      <a:pt x="3652" y="43159"/>
                    </a:lnTo>
                    <a:lnTo>
                      <a:pt x="4489" y="45232"/>
                    </a:lnTo>
                    <a:lnTo>
                      <a:pt x="4699" y="45726"/>
                    </a:lnTo>
                    <a:lnTo>
                      <a:pt x="5079" y="46658"/>
                    </a:lnTo>
                    <a:lnTo>
                      <a:pt x="4775" y="47438"/>
                    </a:lnTo>
                    <a:lnTo>
                      <a:pt x="4984" y="48009"/>
                    </a:lnTo>
                    <a:lnTo>
                      <a:pt x="5250" y="48484"/>
                    </a:lnTo>
                    <a:lnTo>
                      <a:pt x="4908" y="49454"/>
                    </a:lnTo>
                    <a:lnTo>
                      <a:pt x="4813" y="49759"/>
                    </a:lnTo>
                    <a:lnTo>
                      <a:pt x="5593" y="50386"/>
                    </a:lnTo>
                    <a:lnTo>
                      <a:pt x="7799" y="50653"/>
                    </a:lnTo>
                    <a:lnTo>
                      <a:pt x="9492" y="52707"/>
                    </a:lnTo>
                    <a:lnTo>
                      <a:pt x="10386" y="52954"/>
                    </a:lnTo>
                    <a:lnTo>
                      <a:pt x="10557" y="53905"/>
                    </a:lnTo>
                    <a:lnTo>
                      <a:pt x="11603" y="53905"/>
                    </a:lnTo>
                    <a:lnTo>
                      <a:pt x="11603" y="55237"/>
                    </a:lnTo>
                    <a:lnTo>
                      <a:pt x="12744" y="55693"/>
                    </a:lnTo>
                    <a:lnTo>
                      <a:pt x="12839" y="56739"/>
                    </a:lnTo>
                    <a:lnTo>
                      <a:pt x="13049" y="59136"/>
                    </a:lnTo>
                    <a:lnTo>
                      <a:pt x="19744" y="59136"/>
                    </a:lnTo>
                    <a:lnTo>
                      <a:pt x="19744" y="60677"/>
                    </a:lnTo>
                    <a:lnTo>
                      <a:pt x="25241" y="64005"/>
                    </a:lnTo>
                    <a:lnTo>
                      <a:pt x="29312" y="66459"/>
                    </a:lnTo>
                    <a:lnTo>
                      <a:pt x="37662" y="67486"/>
                    </a:lnTo>
                    <a:lnTo>
                      <a:pt x="38061" y="65679"/>
                    </a:lnTo>
                    <a:lnTo>
                      <a:pt x="42740" y="66022"/>
                    </a:lnTo>
                    <a:lnTo>
                      <a:pt x="47077" y="71290"/>
                    </a:lnTo>
                    <a:lnTo>
                      <a:pt x="47762" y="72108"/>
                    </a:lnTo>
                    <a:lnTo>
                      <a:pt x="47686" y="73687"/>
                    </a:lnTo>
                    <a:cubicBezTo>
                      <a:pt x="47686" y="73687"/>
                      <a:pt x="49340" y="76540"/>
                      <a:pt x="51623" y="77111"/>
                    </a:cubicBezTo>
                    <a:lnTo>
                      <a:pt x="53164" y="75912"/>
                    </a:lnTo>
                    <a:lnTo>
                      <a:pt x="53164" y="74200"/>
                    </a:lnTo>
                    <a:lnTo>
                      <a:pt x="55636" y="74296"/>
                    </a:lnTo>
                    <a:lnTo>
                      <a:pt x="56093" y="74771"/>
                    </a:lnTo>
                    <a:lnTo>
                      <a:pt x="57538" y="74771"/>
                    </a:lnTo>
                    <a:cubicBezTo>
                      <a:pt x="57538" y="74771"/>
                      <a:pt x="59041" y="76045"/>
                      <a:pt x="60087" y="78556"/>
                    </a:cubicBezTo>
                    <a:cubicBezTo>
                      <a:pt x="60106" y="78575"/>
                      <a:pt x="60106" y="78613"/>
                      <a:pt x="60125" y="78651"/>
                    </a:cubicBezTo>
                    <a:cubicBezTo>
                      <a:pt x="60125" y="78651"/>
                      <a:pt x="61248" y="81752"/>
                      <a:pt x="62693" y="82570"/>
                    </a:cubicBezTo>
                    <a:cubicBezTo>
                      <a:pt x="62693" y="82570"/>
                      <a:pt x="62978" y="83026"/>
                      <a:pt x="63150" y="84224"/>
                    </a:cubicBezTo>
                    <a:cubicBezTo>
                      <a:pt x="63150" y="84224"/>
                      <a:pt x="63321" y="84985"/>
                      <a:pt x="63929" y="85803"/>
                    </a:cubicBezTo>
                    <a:cubicBezTo>
                      <a:pt x="64500" y="86564"/>
                      <a:pt x="65451" y="87382"/>
                      <a:pt x="66973" y="87686"/>
                    </a:cubicBezTo>
                    <a:lnTo>
                      <a:pt x="69350" y="88409"/>
                    </a:lnTo>
                    <a:lnTo>
                      <a:pt x="69921" y="87952"/>
                    </a:lnTo>
                    <a:cubicBezTo>
                      <a:pt x="69921" y="87952"/>
                      <a:pt x="69446" y="86887"/>
                      <a:pt x="69274" y="85784"/>
                    </a:cubicBezTo>
                    <a:cubicBezTo>
                      <a:pt x="69217" y="85290"/>
                      <a:pt x="69179" y="84795"/>
                      <a:pt x="69312" y="84358"/>
                    </a:cubicBezTo>
                    <a:lnTo>
                      <a:pt x="69255" y="81790"/>
                    </a:lnTo>
                    <a:lnTo>
                      <a:pt x="69921" y="81619"/>
                    </a:lnTo>
                    <a:lnTo>
                      <a:pt x="70454" y="80382"/>
                    </a:lnTo>
                    <a:lnTo>
                      <a:pt x="71424" y="80287"/>
                    </a:lnTo>
                    <a:lnTo>
                      <a:pt x="72127" y="79241"/>
                    </a:lnTo>
                    <a:lnTo>
                      <a:pt x="74087" y="78842"/>
                    </a:lnTo>
                    <a:lnTo>
                      <a:pt x="74562" y="78518"/>
                    </a:lnTo>
                    <a:lnTo>
                      <a:pt x="75837" y="77662"/>
                    </a:lnTo>
                    <a:lnTo>
                      <a:pt x="75837" y="76768"/>
                    </a:lnTo>
                    <a:lnTo>
                      <a:pt x="80211" y="74828"/>
                    </a:lnTo>
                    <a:lnTo>
                      <a:pt x="81581" y="74828"/>
                    </a:lnTo>
                    <a:lnTo>
                      <a:pt x="84814" y="75665"/>
                    </a:lnTo>
                    <a:lnTo>
                      <a:pt x="85290" y="75342"/>
                    </a:lnTo>
                    <a:lnTo>
                      <a:pt x="85290" y="74334"/>
                    </a:lnTo>
                    <a:lnTo>
                      <a:pt x="87610" y="74999"/>
                    </a:lnTo>
                    <a:lnTo>
                      <a:pt x="88181" y="76958"/>
                    </a:lnTo>
                    <a:lnTo>
                      <a:pt x="90197" y="76958"/>
                    </a:lnTo>
                    <a:lnTo>
                      <a:pt x="91396" y="75532"/>
                    </a:lnTo>
                    <a:lnTo>
                      <a:pt x="93659" y="76578"/>
                    </a:lnTo>
                    <a:lnTo>
                      <a:pt x="94572" y="76007"/>
                    </a:lnTo>
                    <a:lnTo>
                      <a:pt x="92917" y="74296"/>
                    </a:lnTo>
                    <a:lnTo>
                      <a:pt x="93526" y="73478"/>
                    </a:lnTo>
                    <a:lnTo>
                      <a:pt x="93526" y="72070"/>
                    </a:lnTo>
                    <a:lnTo>
                      <a:pt x="96816" y="72051"/>
                    </a:lnTo>
                    <a:lnTo>
                      <a:pt x="97596" y="71347"/>
                    </a:lnTo>
                    <a:lnTo>
                      <a:pt x="98205" y="72070"/>
                    </a:lnTo>
                    <a:lnTo>
                      <a:pt x="99346" y="71233"/>
                    </a:lnTo>
                    <a:lnTo>
                      <a:pt x="99403" y="71195"/>
                    </a:lnTo>
                    <a:lnTo>
                      <a:pt x="99955" y="71233"/>
                    </a:lnTo>
                    <a:lnTo>
                      <a:pt x="103588" y="71499"/>
                    </a:lnTo>
                    <a:lnTo>
                      <a:pt x="104938" y="73516"/>
                    </a:lnTo>
                    <a:lnTo>
                      <a:pt x="105813" y="73306"/>
                    </a:lnTo>
                    <a:lnTo>
                      <a:pt x="108077" y="71975"/>
                    </a:lnTo>
                    <a:lnTo>
                      <a:pt x="109979" y="72108"/>
                    </a:lnTo>
                    <a:lnTo>
                      <a:pt x="112242" y="74581"/>
                    </a:lnTo>
                    <a:lnTo>
                      <a:pt x="113003" y="74847"/>
                    </a:lnTo>
                    <a:lnTo>
                      <a:pt x="113212" y="77130"/>
                    </a:lnTo>
                    <a:lnTo>
                      <a:pt x="112908" y="78480"/>
                    </a:lnTo>
                    <a:lnTo>
                      <a:pt x="112870" y="78670"/>
                    </a:lnTo>
                    <a:lnTo>
                      <a:pt x="113212" y="79336"/>
                    </a:lnTo>
                    <a:lnTo>
                      <a:pt x="113935" y="79241"/>
                    </a:lnTo>
                    <a:lnTo>
                      <a:pt x="113935" y="79241"/>
                    </a:lnTo>
                    <a:lnTo>
                      <a:pt x="113764" y="80173"/>
                    </a:lnTo>
                    <a:lnTo>
                      <a:pt x="115172" y="81809"/>
                    </a:lnTo>
                    <a:lnTo>
                      <a:pt x="115875" y="81866"/>
                    </a:lnTo>
                    <a:lnTo>
                      <a:pt x="115875" y="82703"/>
                    </a:lnTo>
                    <a:lnTo>
                      <a:pt x="116237" y="83273"/>
                    </a:lnTo>
                    <a:lnTo>
                      <a:pt x="117074" y="83273"/>
                    </a:lnTo>
                    <a:lnTo>
                      <a:pt x="117074" y="84757"/>
                    </a:lnTo>
                    <a:lnTo>
                      <a:pt x="118310" y="84662"/>
                    </a:lnTo>
                    <a:cubicBezTo>
                      <a:pt x="118310" y="84662"/>
                      <a:pt x="119109" y="85347"/>
                      <a:pt x="119242" y="85689"/>
                    </a:cubicBezTo>
                    <a:lnTo>
                      <a:pt x="119242" y="85746"/>
                    </a:lnTo>
                    <a:lnTo>
                      <a:pt x="122495" y="85746"/>
                    </a:lnTo>
                    <a:lnTo>
                      <a:pt x="122495" y="81352"/>
                    </a:lnTo>
                    <a:lnTo>
                      <a:pt x="120954" y="78480"/>
                    </a:lnTo>
                    <a:lnTo>
                      <a:pt x="120155" y="77016"/>
                    </a:lnTo>
                    <a:lnTo>
                      <a:pt x="119946" y="74999"/>
                    </a:lnTo>
                    <a:lnTo>
                      <a:pt x="117835" y="73192"/>
                    </a:lnTo>
                    <a:lnTo>
                      <a:pt x="117835" y="71994"/>
                    </a:lnTo>
                    <a:lnTo>
                      <a:pt x="116960" y="71233"/>
                    </a:lnTo>
                    <a:lnTo>
                      <a:pt x="116902" y="71195"/>
                    </a:lnTo>
                    <a:lnTo>
                      <a:pt x="116541" y="69635"/>
                    </a:lnTo>
                    <a:lnTo>
                      <a:pt x="115723" y="68551"/>
                    </a:lnTo>
                    <a:lnTo>
                      <a:pt x="116009" y="63986"/>
                    </a:lnTo>
                    <a:lnTo>
                      <a:pt x="116028" y="63606"/>
                    </a:lnTo>
                    <a:lnTo>
                      <a:pt x="117169" y="62978"/>
                    </a:lnTo>
                    <a:lnTo>
                      <a:pt x="117873" y="61437"/>
                    </a:lnTo>
                    <a:lnTo>
                      <a:pt x="118767" y="61437"/>
                    </a:lnTo>
                    <a:lnTo>
                      <a:pt x="120878" y="59174"/>
                    </a:lnTo>
                    <a:lnTo>
                      <a:pt x="120821" y="58299"/>
                    </a:lnTo>
                    <a:lnTo>
                      <a:pt x="121772" y="56701"/>
                    </a:lnTo>
                    <a:lnTo>
                      <a:pt x="122038" y="56283"/>
                    </a:lnTo>
                    <a:lnTo>
                      <a:pt x="123674" y="55921"/>
                    </a:lnTo>
                    <a:lnTo>
                      <a:pt x="124701" y="53981"/>
                    </a:lnTo>
                    <a:lnTo>
                      <a:pt x="124701" y="52612"/>
                    </a:lnTo>
                    <a:lnTo>
                      <a:pt x="128201" y="52041"/>
                    </a:lnTo>
                    <a:lnTo>
                      <a:pt x="128657" y="50957"/>
                    </a:lnTo>
                    <a:lnTo>
                      <a:pt x="128030" y="49854"/>
                    </a:lnTo>
                    <a:lnTo>
                      <a:pt x="128676" y="49454"/>
                    </a:lnTo>
                    <a:lnTo>
                      <a:pt x="129057" y="49245"/>
                    </a:lnTo>
                    <a:lnTo>
                      <a:pt x="129057" y="47914"/>
                    </a:lnTo>
                    <a:lnTo>
                      <a:pt x="127725" y="46887"/>
                    </a:lnTo>
                    <a:lnTo>
                      <a:pt x="128486" y="46183"/>
                    </a:lnTo>
                    <a:lnTo>
                      <a:pt x="128524" y="45726"/>
                    </a:lnTo>
                    <a:lnTo>
                      <a:pt x="127763" y="45251"/>
                    </a:lnTo>
                    <a:lnTo>
                      <a:pt x="127992" y="44129"/>
                    </a:lnTo>
                    <a:lnTo>
                      <a:pt x="127098" y="43748"/>
                    </a:lnTo>
                    <a:lnTo>
                      <a:pt x="125956" y="43653"/>
                    </a:lnTo>
                    <a:lnTo>
                      <a:pt x="126280" y="42626"/>
                    </a:lnTo>
                    <a:lnTo>
                      <a:pt x="126185" y="42150"/>
                    </a:lnTo>
                    <a:lnTo>
                      <a:pt x="126013" y="41390"/>
                    </a:lnTo>
                    <a:lnTo>
                      <a:pt x="125253" y="40001"/>
                    </a:lnTo>
                    <a:lnTo>
                      <a:pt x="124530" y="39640"/>
                    </a:lnTo>
                    <a:lnTo>
                      <a:pt x="124435" y="37776"/>
                    </a:lnTo>
                    <a:lnTo>
                      <a:pt x="124035" y="36958"/>
                    </a:lnTo>
                    <a:lnTo>
                      <a:pt x="125139" y="35817"/>
                    </a:lnTo>
                    <a:lnTo>
                      <a:pt x="125614" y="36121"/>
                    </a:lnTo>
                    <a:lnTo>
                      <a:pt x="125291" y="37776"/>
                    </a:lnTo>
                    <a:lnTo>
                      <a:pt x="125386" y="39107"/>
                    </a:lnTo>
                    <a:lnTo>
                      <a:pt x="126394" y="39640"/>
                    </a:lnTo>
                    <a:lnTo>
                      <a:pt x="127060" y="40705"/>
                    </a:lnTo>
                    <a:lnTo>
                      <a:pt x="126945" y="42188"/>
                    </a:lnTo>
                    <a:lnTo>
                      <a:pt x="127725" y="42188"/>
                    </a:lnTo>
                    <a:lnTo>
                      <a:pt x="128505" y="40876"/>
                    </a:lnTo>
                    <a:lnTo>
                      <a:pt x="128981" y="38860"/>
                    </a:lnTo>
                    <a:lnTo>
                      <a:pt x="127839" y="37490"/>
                    </a:lnTo>
                    <a:lnTo>
                      <a:pt x="126869" y="35778"/>
                    </a:lnTo>
                    <a:lnTo>
                      <a:pt x="126869" y="35778"/>
                    </a:lnTo>
                    <a:lnTo>
                      <a:pt x="128296" y="35855"/>
                    </a:lnTo>
                    <a:lnTo>
                      <a:pt x="128429" y="36825"/>
                    </a:lnTo>
                    <a:lnTo>
                      <a:pt x="129000" y="36920"/>
                    </a:lnTo>
                    <a:lnTo>
                      <a:pt x="129856" y="34923"/>
                    </a:lnTo>
                    <a:lnTo>
                      <a:pt x="130502" y="33477"/>
                    </a:lnTo>
                    <a:lnTo>
                      <a:pt x="130103" y="30833"/>
                    </a:lnTo>
                    <a:lnTo>
                      <a:pt x="129742" y="30491"/>
                    </a:lnTo>
                    <a:lnTo>
                      <a:pt x="132024" y="28151"/>
                    </a:lnTo>
                    <a:lnTo>
                      <a:pt x="133470" y="28151"/>
                    </a:lnTo>
                    <a:lnTo>
                      <a:pt x="134345" y="27676"/>
                    </a:lnTo>
                    <a:lnTo>
                      <a:pt x="135676" y="26972"/>
                    </a:lnTo>
                    <a:lnTo>
                      <a:pt x="135676" y="25774"/>
                    </a:lnTo>
                    <a:lnTo>
                      <a:pt x="137540" y="25013"/>
                    </a:lnTo>
                    <a:lnTo>
                      <a:pt x="137749" y="24138"/>
                    </a:lnTo>
                    <a:lnTo>
                      <a:pt x="135999" y="22026"/>
                    </a:lnTo>
                    <a:lnTo>
                      <a:pt x="135999" y="19116"/>
                    </a:lnTo>
                    <a:lnTo>
                      <a:pt x="136399" y="17576"/>
                    </a:lnTo>
                    <a:lnTo>
                      <a:pt x="138662" y="16472"/>
                    </a:lnTo>
                    <a:lnTo>
                      <a:pt x="138662" y="15712"/>
                    </a:lnTo>
                    <a:lnTo>
                      <a:pt x="138396" y="14665"/>
                    </a:lnTo>
                    <a:lnTo>
                      <a:pt x="139366" y="14152"/>
                    </a:lnTo>
                    <a:lnTo>
                      <a:pt x="140660" y="14190"/>
                    </a:lnTo>
                    <a:lnTo>
                      <a:pt x="141782" y="13182"/>
                    </a:lnTo>
                    <a:lnTo>
                      <a:pt x="143246" y="11850"/>
                    </a:lnTo>
                    <a:lnTo>
                      <a:pt x="143246" y="10956"/>
                    </a:lnTo>
                    <a:lnTo>
                      <a:pt x="141325" y="10766"/>
                    </a:lnTo>
                    <a:lnTo>
                      <a:pt x="141211" y="9625"/>
                    </a:lnTo>
                    <a:lnTo>
                      <a:pt x="140165" y="9587"/>
                    </a:lnTo>
                    <a:lnTo>
                      <a:pt x="138986" y="5954"/>
                    </a:lnTo>
                    <a:lnTo>
                      <a:pt x="134135" y="5954"/>
                    </a:lnTo>
                    <a:lnTo>
                      <a:pt x="133413" y="9587"/>
                    </a:lnTo>
                    <a:lnTo>
                      <a:pt x="133926" y="10671"/>
                    </a:lnTo>
                    <a:lnTo>
                      <a:pt x="133983" y="11603"/>
                    </a:lnTo>
                    <a:lnTo>
                      <a:pt x="133356" y="11812"/>
                    </a:lnTo>
                    <a:lnTo>
                      <a:pt x="133317" y="12649"/>
                    </a:lnTo>
                    <a:lnTo>
                      <a:pt x="133051" y="13182"/>
                    </a:lnTo>
                    <a:lnTo>
                      <a:pt x="131948" y="13486"/>
                    </a:lnTo>
                    <a:lnTo>
                      <a:pt x="131510" y="14665"/>
                    </a:lnTo>
                    <a:lnTo>
                      <a:pt x="124435" y="16320"/>
                    </a:lnTo>
                    <a:lnTo>
                      <a:pt x="122590" y="17956"/>
                    </a:lnTo>
                    <a:lnTo>
                      <a:pt x="121924" y="19306"/>
                    </a:lnTo>
                    <a:lnTo>
                      <a:pt x="119204" y="20448"/>
                    </a:lnTo>
                    <a:lnTo>
                      <a:pt x="118976" y="20543"/>
                    </a:lnTo>
                    <a:lnTo>
                      <a:pt x="119242" y="21380"/>
                    </a:lnTo>
                    <a:lnTo>
                      <a:pt x="117378" y="21285"/>
                    </a:lnTo>
                    <a:lnTo>
                      <a:pt x="115000" y="22559"/>
                    </a:lnTo>
                    <a:lnTo>
                      <a:pt x="113593" y="23929"/>
                    </a:lnTo>
                    <a:lnTo>
                      <a:pt x="113821" y="24937"/>
                    </a:lnTo>
                    <a:lnTo>
                      <a:pt x="115210" y="24784"/>
                    </a:lnTo>
                    <a:lnTo>
                      <a:pt x="115533" y="25393"/>
                    </a:lnTo>
                    <a:lnTo>
                      <a:pt x="115172" y="26116"/>
                    </a:lnTo>
                    <a:lnTo>
                      <a:pt x="113840" y="26059"/>
                    </a:lnTo>
                    <a:lnTo>
                      <a:pt x="111938" y="27562"/>
                    </a:lnTo>
                    <a:lnTo>
                      <a:pt x="109770" y="27409"/>
                    </a:lnTo>
                    <a:lnTo>
                      <a:pt x="109541" y="27695"/>
                    </a:lnTo>
                    <a:lnTo>
                      <a:pt x="107449" y="30129"/>
                    </a:lnTo>
                    <a:lnTo>
                      <a:pt x="105794" y="30034"/>
                    </a:lnTo>
                    <a:lnTo>
                      <a:pt x="105794" y="29273"/>
                    </a:lnTo>
                    <a:lnTo>
                      <a:pt x="107259" y="28798"/>
                    </a:lnTo>
                    <a:lnTo>
                      <a:pt x="107316" y="27695"/>
                    </a:lnTo>
                    <a:lnTo>
                      <a:pt x="107392" y="26534"/>
                    </a:lnTo>
                    <a:lnTo>
                      <a:pt x="108800" y="25393"/>
                    </a:lnTo>
                    <a:lnTo>
                      <a:pt x="108172" y="22825"/>
                    </a:lnTo>
                    <a:lnTo>
                      <a:pt x="109104" y="21171"/>
                    </a:lnTo>
                    <a:lnTo>
                      <a:pt x="109009" y="20448"/>
                    </a:lnTo>
                    <a:lnTo>
                      <a:pt x="108895" y="19497"/>
                    </a:lnTo>
                    <a:lnTo>
                      <a:pt x="109199" y="19326"/>
                    </a:lnTo>
                    <a:lnTo>
                      <a:pt x="110207" y="20467"/>
                    </a:lnTo>
                    <a:lnTo>
                      <a:pt x="112014" y="20467"/>
                    </a:lnTo>
                    <a:lnTo>
                      <a:pt x="112528" y="19573"/>
                    </a:lnTo>
                    <a:lnTo>
                      <a:pt x="111120" y="17461"/>
                    </a:lnTo>
                    <a:lnTo>
                      <a:pt x="109351" y="15693"/>
                    </a:lnTo>
                    <a:lnTo>
                      <a:pt x="104824" y="15788"/>
                    </a:lnTo>
                    <a:lnTo>
                      <a:pt x="101838" y="15959"/>
                    </a:lnTo>
                    <a:lnTo>
                      <a:pt x="101477" y="15179"/>
                    </a:lnTo>
                    <a:lnTo>
                      <a:pt x="100640" y="14551"/>
                    </a:lnTo>
                    <a:lnTo>
                      <a:pt x="100640" y="13619"/>
                    </a:lnTo>
                    <a:lnTo>
                      <a:pt x="99879" y="13581"/>
                    </a:lnTo>
                    <a:lnTo>
                      <a:pt x="99879" y="13220"/>
                    </a:lnTo>
                    <a:lnTo>
                      <a:pt x="99860" y="12288"/>
                    </a:lnTo>
                    <a:lnTo>
                      <a:pt x="99137" y="11812"/>
                    </a:lnTo>
                    <a:lnTo>
                      <a:pt x="99042" y="10671"/>
                    </a:lnTo>
                    <a:lnTo>
                      <a:pt x="97958" y="10005"/>
                    </a:lnTo>
                    <a:lnTo>
                      <a:pt x="97691" y="10728"/>
                    </a:lnTo>
                    <a:lnTo>
                      <a:pt x="96417" y="10671"/>
                    </a:lnTo>
                    <a:lnTo>
                      <a:pt x="95124" y="8255"/>
                    </a:lnTo>
                    <a:lnTo>
                      <a:pt x="94515" y="7856"/>
                    </a:lnTo>
                    <a:lnTo>
                      <a:pt x="91148" y="7704"/>
                    </a:lnTo>
                    <a:lnTo>
                      <a:pt x="90806" y="8370"/>
                    </a:lnTo>
                    <a:lnTo>
                      <a:pt x="90901" y="8845"/>
                    </a:lnTo>
                    <a:lnTo>
                      <a:pt x="89665" y="10177"/>
                    </a:lnTo>
                    <a:lnTo>
                      <a:pt x="88733" y="10272"/>
                    </a:lnTo>
                    <a:lnTo>
                      <a:pt x="87972" y="11470"/>
                    </a:lnTo>
                    <a:lnTo>
                      <a:pt x="84871" y="10994"/>
                    </a:lnTo>
                    <a:lnTo>
                      <a:pt x="83483" y="11432"/>
                    </a:lnTo>
                    <a:lnTo>
                      <a:pt x="81676" y="10823"/>
                    </a:lnTo>
                    <a:lnTo>
                      <a:pt x="81143" y="9948"/>
                    </a:lnTo>
                    <a:lnTo>
                      <a:pt x="79298" y="9321"/>
                    </a:lnTo>
                    <a:lnTo>
                      <a:pt x="78576" y="10100"/>
                    </a:lnTo>
                    <a:lnTo>
                      <a:pt x="76103" y="9225"/>
                    </a:lnTo>
                    <a:lnTo>
                      <a:pt x="76103" y="7780"/>
                    </a:lnTo>
                    <a:lnTo>
                      <a:pt x="74924" y="7057"/>
                    </a:lnTo>
                    <a:lnTo>
                      <a:pt x="74924" y="8198"/>
                    </a:lnTo>
                    <a:lnTo>
                      <a:pt x="70663" y="8484"/>
                    </a:lnTo>
                    <a:lnTo>
                      <a:pt x="69084" y="8579"/>
                    </a:lnTo>
                    <a:lnTo>
                      <a:pt x="58946" y="8141"/>
                    </a:lnTo>
                    <a:lnTo>
                      <a:pt x="57957" y="8084"/>
                    </a:lnTo>
                    <a:lnTo>
                      <a:pt x="56664" y="8008"/>
                    </a:lnTo>
                    <a:lnTo>
                      <a:pt x="42360" y="6277"/>
                    </a:lnTo>
                    <a:lnTo>
                      <a:pt x="39564" y="5954"/>
                    </a:lnTo>
                    <a:lnTo>
                      <a:pt x="39297" y="5916"/>
                    </a:lnTo>
                    <a:lnTo>
                      <a:pt x="31290" y="4641"/>
                    </a:lnTo>
                    <a:lnTo>
                      <a:pt x="27790" y="4071"/>
                    </a:lnTo>
                    <a:lnTo>
                      <a:pt x="27505" y="3995"/>
                    </a:lnTo>
                    <a:lnTo>
                      <a:pt x="25203" y="3500"/>
                    </a:lnTo>
                    <a:lnTo>
                      <a:pt x="18451" y="1693"/>
                    </a:lnTo>
                    <a:lnTo>
                      <a:pt x="129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3324225" y="2424125"/>
                <a:ext cx="409575" cy="297625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1905" extrusionOk="0">
                    <a:moveTo>
                      <a:pt x="0" y="7810"/>
                    </a:moveTo>
                    <a:cubicBezTo>
                      <a:pt x="667" y="8064"/>
                      <a:pt x="3334" y="8731"/>
                      <a:pt x="4001" y="9334"/>
                    </a:cubicBezTo>
                    <a:cubicBezTo>
                      <a:pt x="4668" y="9937"/>
                      <a:pt x="2985" y="11017"/>
                      <a:pt x="4001" y="11430"/>
                    </a:cubicBezTo>
                    <a:cubicBezTo>
                      <a:pt x="5017" y="11843"/>
                      <a:pt x="8764" y="12033"/>
                      <a:pt x="10097" y="11811"/>
                    </a:cubicBezTo>
                    <a:cubicBezTo>
                      <a:pt x="11431" y="11589"/>
                      <a:pt x="11875" y="11080"/>
                      <a:pt x="12002" y="10096"/>
                    </a:cubicBezTo>
                    <a:cubicBezTo>
                      <a:pt x="12129" y="9112"/>
                      <a:pt x="10986" y="7016"/>
                      <a:pt x="10859" y="5905"/>
                    </a:cubicBezTo>
                    <a:cubicBezTo>
                      <a:pt x="10732" y="4794"/>
                      <a:pt x="10605" y="3620"/>
                      <a:pt x="11240" y="3429"/>
                    </a:cubicBezTo>
                    <a:cubicBezTo>
                      <a:pt x="11875" y="3239"/>
                      <a:pt x="13812" y="5334"/>
                      <a:pt x="14669" y="4762"/>
                    </a:cubicBezTo>
                    <a:cubicBezTo>
                      <a:pt x="15526" y="4191"/>
                      <a:pt x="16097" y="794"/>
                      <a:pt x="16383" y="0"/>
                    </a:cubicBezTo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8" name="Google Shape;1328;p27"/>
              <p:cNvSpPr/>
              <p:nvPr/>
            </p:nvSpPr>
            <p:spPr>
              <a:xfrm>
                <a:off x="3578621" y="3028950"/>
                <a:ext cx="631425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25257" h="18479" extrusionOk="0">
                    <a:moveTo>
                      <a:pt x="492" y="18479"/>
                    </a:moveTo>
                    <a:cubicBezTo>
                      <a:pt x="429" y="18162"/>
                      <a:pt x="-111" y="17209"/>
                      <a:pt x="111" y="16574"/>
                    </a:cubicBezTo>
                    <a:cubicBezTo>
                      <a:pt x="333" y="15939"/>
                      <a:pt x="1477" y="15368"/>
                      <a:pt x="1826" y="14669"/>
                    </a:cubicBezTo>
                    <a:cubicBezTo>
                      <a:pt x="2175" y="13971"/>
                      <a:pt x="1858" y="12986"/>
                      <a:pt x="2207" y="12383"/>
                    </a:cubicBezTo>
                    <a:cubicBezTo>
                      <a:pt x="2556" y="11780"/>
                      <a:pt x="3762" y="11906"/>
                      <a:pt x="3921" y="11049"/>
                    </a:cubicBezTo>
                    <a:cubicBezTo>
                      <a:pt x="4080" y="10192"/>
                      <a:pt x="2556" y="7969"/>
                      <a:pt x="3159" y="7239"/>
                    </a:cubicBezTo>
                    <a:cubicBezTo>
                      <a:pt x="3762" y="6509"/>
                      <a:pt x="6366" y="6732"/>
                      <a:pt x="7541" y="6668"/>
                    </a:cubicBezTo>
                    <a:cubicBezTo>
                      <a:pt x="8716" y="6605"/>
                      <a:pt x="9510" y="7049"/>
                      <a:pt x="10208" y="6858"/>
                    </a:cubicBezTo>
                    <a:cubicBezTo>
                      <a:pt x="10907" y="6668"/>
                      <a:pt x="10780" y="6001"/>
                      <a:pt x="11732" y="5525"/>
                    </a:cubicBezTo>
                    <a:cubicBezTo>
                      <a:pt x="12685" y="5049"/>
                      <a:pt x="14907" y="4541"/>
                      <a:pt x="15923" y="4001"/>
                    </a:cubicBezTo>
                    <a:cubicBezTo>
                      <a:pt x="16939" y="3461"/>
                      <a:pt x="16272" y="2953"/>
                      <a:pt x="17828" y="2286"/>
                    </a:cubicBezTo>
                    <a:cubicBezTo>
                      <a:pt x="19384" y="1619"/>
                      <a:pt x="24019" y="381"/>
                      <a:pt x="25257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9" name="Google Shape;1329;p27"/>
              <p:cNvSpPr/>
              <p:nvPr/>
            </p:nvSpPr>
            <p:spPr>
              <a:xfrm>
                <a:off x="4033692" y="3162300"/>
                <a:ext cx="509725" cy="852500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34100" extrusionOk="0">
                    <a:moveTo>
                      <a:pt x="20389" y="34100"/>
                    </a:moveTo>
                    <a:cubicBezTo>
                      <a:pt x="19786" y="33910"/>
                      <a:pt x="17675" y="33656"/>
                      <a:pt x="16770" y="32957"/>
                    </a:cubicBezTo>
                    <a:cubicBezTo>
                      <a:pt x="15865" y="32259"/>
                      <a:pt x="15563" y="30925"/>
                      <a:pt x="14960" y="29909"/>
                    </a:cubicBezTo>
                    <a:cubicBezTo>
                      <a:pt x="14357" y="28893"/>
                      <a:pt x="13817" y="27877"/>
                      <a:pt x="13150" y="26861"/>
                    </a:cubicBezTo>
                    <a:cubicBezTo>
                      <a:pt x="12483" y="25845"/>
                      <a:pt x="11848" y="24416"/>
                      <a:pt x="10959" y="23813"/>
                    </a:cubicBezTo>
                    <a:cubicBezTo>
                      <a:pt x="10070" y="23210"/>
                      <a:pt x="8530" y="22987"/>
                      <a:pt x="7816" y="23241"/>
                    </a:cubicBezTo>
                    <a:cubicBezTo>
                      <a:pt x="7102" y="23495"/>
                      <a:pt x="7372" y="25337"/>
                      <a:pt x="6673" y="25337"/>
                    </a:cubicBezTo>
                    <a:cubicBezTo>
                      <a:pt x="5975" y="25337"/>
                      <a:pt x="4197" y="24003"/>
                      <a:pt x="3625" y="23241"/>
                    </a:cubicBezTo>
                    <a:cubicBezTo>
                      <a:pt x="3054" y="22479"/>
                      <a:pt x="3689" y="21622"/>
                      <a:pt x="3244" y="20765"/>
                    </a:cubicBezTo>
                    <a:cubicBezTo>
                      <a:pt x="2800" y="19908"/>
                      <a:pt x="1498" y="19051"/>
                      <a:pt x="958" y="18098"/>
                    </a:cubicBezTo>
                    <a:cubicBezTo>
                      <a:pt x="418" y="17146"/>
                      <a:pt x="38" y="16130"/>
                      <a:pt x="6" y="15050"/>
                    </a:cubicBezTo>
                    <a:cubicBezTo>
                      <a:pt x="-26" y="13971"/>
                      <a:pt x="38" y="13272"/>
                      <a:pt x="768" y="11621"/>
                    </a:cubicBezTo>
                    <a:cubicBezTo>
                      <a:pt x="1498" y="9970"/>
                      <a:pt x="3562" y="6636"/>
                      <a:pt x="4387" y="5144"/>
                    </a:cubicBezTo>
                    <a:cubicBezTo>
                      <a:pt x="5213" y="3652"/>
                      <a:pt x="5880" y="3524"/>
                      <a:pt x="5721" y="2667"/>
                    </a:cubicBezTo>
                    <a:cubicBezTo>
                      <a:pt x="5562" y="1810"/>
                      <a:pt x="3816" y="445"/>
                      <a:pt x="3435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0" name="Google Shape;1330;p27"/>
              <p:cNvSpPr/>
              <p:nvPr/>
            </p:nvSpPr>
            <p:spPr>
              <a:xfrm>
                <a:off x="4667250" y="2686050"/>
                <a:ext cx="352525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44196" extrusionOk="0">
                    <a:moveTo>
                      <a:pt x="13240" y="44196"/>
                    </a:moveTo>
                    <a:cubicBezTo>
                      <a:pt x="12748" y="43815"/>
                      <a:pt x="10906" y="43053"/>
                      <a:pt x="10287" y="41910"/>
                    </a:cubicBezTo>
                    <a:cubicBezTo>
                      <a:pt x="9668" y="40767"/>
                      <a:pt x="9525" y="38926"/>
                      <a:pt x="9525" y="37338"/>
                    </a:cubicBezTo>
                    <a:cubicBezTo>
                      <a:pt x="9525" y="35751"/>
                      <a:pt x="10097" y="34163"/>
                      <a:pt x="10287" y="32385"/>
                    </a:cubicBezTo>
                    <a:cubicBezTo>
                      <a:pt x="10478" y="30607"/>
                      <a:pt x="10033" y="28575"/>
                      <a:pt x="10668" y="26670"/>
                    </a:cubicBezTo>
                    <a:cubicBezTo>
                      <a:pt x="11303" y="24765"/>
                      <a:pt x="14224" y="23051"/>
                      <a:pt x="14097" y="20955"/>
                    </a:cubicBezTo>
                    <a:cubicBezTo>
                      <a:pt x="13970" y="18860"/>
                      <a:pt x="10605" y="16320"/>
                      <a:pt x="9906" y="14097"/>
                    </a:cubicBezTo>
                    <a:cubicBezTo>
                      <a:pt x="9208" y="11875"/>
                      <a:pt x="10922" y="9652"/>
                      <a:pt x="9906" y="7620"/>
                    </a:cubicBezTo>
                    <a:cubicBezTo>
                      <a:pt x="8890" y="5588"/>
                      <a:pt x="5461" y="3175"/>
                      <a:pt x="3810" y="1905"/>
                    </a:cubicBezTo>
                    <a:cubicBezTo>
                      <a:pt x="2159" y="635"/>
                      <a:pt x="635" y="318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1" name="Google Shape;1331;p27"/>
              <p:cNvSpPr/>
              <p:nvPr/>
            </p:nvSpPr>
            <p:spPr>
              <a:xfrm>
                <a:off x="5574500" y="2697950"/>
                <a:ext cx="85725" cy="3452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3811" extrusionOk="0">
                    <a:moveTo>
                      <a:pt x="3429" y="13811"/>
                    </a:moveTo>
                    <a:cubicBezTo>
                      <a:pt x="3112" y="12922"/>
                      <a:pt x="2096" y="10779"/>
                      <a:pt x="1524" y="8477"/>
                    </a:cubicBezTo>
                    <a:cubicBezTo>
                      <a:pt x="953" y="6175"/>
                      <a:pt x="254" y="1413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2" name="Google Shape;1332;p27"/>
              <p:cNvSpPr/>
              <p:nvPr/>
            </p:nvSpPr>
            <p:spPr>
              <a:xfrm>
                <a:off x="3876675" y="2597150"/>
                <a:ext cx="10668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42672" h="29464" extrusionOk="0">
                    <a:moveTo>
                      <a:pt x="0" y="5461"/>
                    </a:moveTo>
                    <a:cubicBezTo>
                      <a:pt x="381" y="4763"/>
                      <a:pt x="1080" y="2159"/>
                      <a:pt x="2286" y="1270"/>
                    </a:cubicBezTo>
                    <a:cubicBezTo>
                      <a:pt x="3493" y="381"/>
                      <a:pt x="5461" y="-127"/>
                      <a:pt x="7239" y="127"/>
                    </a:cubicBezTo>
                    <a:cubicBezTo>
                      <a:pt x="9017" y="381"/>
                      <a:pt x="11049" y="2477"/>
                      <a:pt x="12954" y="2794"/>
                    </a:cubicBezTo>
                    <a:cubicBezTo>
                      <a:pt x="14859" y="3112"/>
                      <a:pt x="17209" y="1207"/>
                      <a:pt x="18669" y="2032"/>
                    </a:cubicBezTo>
                    <a:cubicBezTo>
                      <a:pt x="20130" y="2858"/>
                      <a:pt x="21209" y="6096"/>
                      <a:pt x="21717" y="7747"/>
                    </a:cubicBezTo>
                    <a:cubicBezTo>
                      <a:pt x="22225" y="9398"/>
                      <a:pt x="20574" y="10795"/>
                      <a:pt x="21717" y="11938"/>
                    </a:cubicBezTo>
                    <a:cubicBezTo>
                      <a:pt x="22860" y="13081"/>
                      <a:pt x="27178" y="12764"/>
                      <a:pt x="28575" y="14605"/>
                    </a:cubicBezTo>
                    <a:cubicBezTo>
                      <a:pt x="29972" y="16447"/>
                      <a:pt x="29083" y="21209"/>
                      <a:pt x="30099" y="22987"/>
                    </a:cubicBezTo>
                    <a:cubicBezTo>
                      <a:pt x="31115" y="24765"/>
                      <a:pt x="33274" y="24448"/>
                      <a:pt x="34671" y="25273"/>
                    </a:cubicBezTo>
                    <a:cubicBezTo>
                      <a:pt x="36068" y="26099"/>
                      <a:pt x="37148" y="27242"/>
                      <a:pt x="38481" y="27940"/>
                    </a:cubicBezTo>
                    <a:cubicBezTo>
                      <a:pt x="39815" y="28639"/>
                      <a:pt x="41974" y="29210"/>
                      <a:pt x="42672" y="29464"/>
                    </a:cubicBezTo>
                  </a:path>
                </a:pathLst>
              </a:cu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333" name="Google Shape;1333;p27"/>
          <p:cNvSpPr/>
          <p:nvPr/>
        </p:nvSpPr>
        <p:spPr>
          <a:xfrm>
            <a:off x="3538538" y="1464575"/>
            <a:ext cx="409500" cy="40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4" name="Google Shape;1334;p27"/>
          <p:cNvSpPr/>
          <p:nvPr/>
        </p:nvSpPr>
        <p:spPr>
          <a:xfrm>
            <a:off x="2795663" y="2817125"/>
            <a:ext cx="409500" cy="40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5" name="Google Shape;1335;p27"/>
          <p:cNvSpPr/>
          <p:nvPr/>
        </p:nvSpPr>
        <p:spPr>
          <a:xfrm>
            <a:off x="3538538" y="4114800"/>
            <a:ext cx="409500" cy="40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6" name="Google Shape;1336;p27"/>
          <p:cNvSpPr/>
          <p:nvPr/>
        </p:nvSpPr>
        <p:spPr>
          <a:xfrm flipH="1">
            <a:off x="5195963" y="1464575"/>
            <a:ext cx="409500" cy="409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7" name="Google Shape;1337;p27"/>
          <p:cNvSpPr/>
          <p:nvPr/>
        </p:nvSpPr>
        <p:spPr>
          <a:xfrm flipH="1">
            <a:off x="5938838" y="2817125"/>
            <a:ext cx="409500" cy="409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8" name="Google Shape;1338;p27"/>
          <p:cNvSpPr/>
          <p:nvPr/>
        </p:nvSpPr>
        <p:spPr>
          <a:xfrm flipH="1">
            <a:off x="5195963" y="4114800"/>
            <a:ext cx="409500" cy="40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339" name="Google Shape;1339;p27"/>
          <p:cNvCxnSpPr>
            <a:stCxn id="1307" idx="3"/>
            <a:endCxn id="1333" idx="2"/>
          </p:cNvCxnSpPr>
          <p:nvPr/>
        </p:nvCxnSpPr>
        <p:spPr>
          <a:xfrm rot="10800000" flipH="1">
            <a:off x="2904626" y="1669452"/>
            <a:ext cx="633900" cy="840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0" name="Google Shape;1340;p27"/>
          <p:cNvCxnSpPr>
            <a:stCxn id="1310" idx="3"/>
            <a:endCxn id="1334" idx="2"/>
          </p:cNvCxnSpPr>
          <p:nvPr/>
        </p:nvCxnSpPr>
        <p:spPr>
          <a:xfrm>
            <a:off x="2523625" y="2794441"/>
            <a:ext cx="272100" cy="2274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1" name="Google Shape;1341;p27"/>
          <p:cNvCxnSpPr>
            <a:stCxn id="1313" idx="3"/>
            <a:endCxn id="1335" idx="2"/>
          </p:cNvCxnSpPr>
          <p:nvPr/>
        </p:nvCxnSpPr>
        <p:spPr>
          <a:xfrm>
            <a:off x="2904626" y="3835425"/>
            <a:ext cx="633900" cy="484200"/>
          </a:xfrm>
          <a:prstGeom prst="bentConnector3">
            <a:avLst>
              <a:gd name="adj1" fmla="val 3163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2" name="Google Shape;1342;p27"/>
          <p:cNvCxnSpPr>
            <a:stCxn id="1321" idx="1"/>
            <a:endCxn id="1336" idx="2"/>
          </p:cNvCxnSpPr>
          <p:nvPr/>
        </p:nvCxnSpPr>
        <p:spPr>
          <a:xfrm rot="10800000">
            <a:off x="5605376" y="1669452"/>
            <a:ext cx="633900" cy="840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3" name="Google Shape;1343;p27"/>
          <p:cNvCxnSpPr>
            <a:stCxn id="1316" idx="1"/>
            <a:endCxn id="1337" idx="2"/>
          </p:cNvCxnSpPr>
          <p:nvPr/>
        </p:nvCxnSpPr>
        <p:spPr>
          <a:xfrm flipH="1">
            <a:off x="6348275" y="2794441"/>
            <a:ext cx="272100" cy="2274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4" name="Google Shape;1344;p27"/>
          <p:cNvCxnSpPr>
            <a:stCxn id="1319" idx="1"/>
            <a:endCxn id="1338" idx="2"/>
          </p:cNvCxnSpPr>
          <p:nvPr/>
        </p:nvCxnSpPr>
        <p:spPr>
          <a:xfrm flipH="1">
            <a:off x="5605378" y="3835425"/>
            <a:ext cx="633900" cy="484200"/>
          </a:xfrm>
          <a:prstGeom prst="bentConnector3">
            <a:avLst>
              <a:gd name="adj1" fmla="val 30116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8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350" name="Google Shape;1350;p28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Mountain range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51" name="Google Shape;1351;p28"/>
          <p:cNvGrpSpPr/>
          <p:nvPr/>
        </p:nvGrpSpPr>
        <p:grpSpPr>
          <a:xfrm>
            <a:off x="836448" y="1390375"/>
            <a:ext cx="4551309" cy="3066317"/>
            <a:chOff x="836448" y="1390375"/>
            <a:chExt cx="4551309" cy="3066317"/>
          </a:xfrm>
        </p:grpSpPr>
        <p:grpSp>
          <p:nvGrpSpPr>
            <p:cNvPr id="1352" name="Google Shape;1352;p28"/>
            <p:cNvGrpSpPr/>
            <p:nvPr/>
          </p:nvGrpSpPr>
          <p:grpSpPr>
            <a:xfrm>
              <a:off x="836448" y="1523191"/>
              <a:ext cx="4551309" cy="2933501"/>
              <a:chOff x="232350" y="552725"/>
              <a:chExt cx="7150525" cy="4608800"/>
            </a:xfrm>
          </p:grpSpPr>
          <p:sp>
            <p:nvSpPr>
              <p:cNvPr id="1353" name="Google Shape;1353;p28"/>
              <p:cNvSpPr/>
              <p:nvPr/>
            </p:nvSpPr>
            <p:spPr>
              <a:xfrm>
                <a:off x="6333825" y="5149150"/>
                <a:ext cx="425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0" extrusionOk="0">
                    <a:moveTo>
                      <a:pt x="16" y="1"/>
                    </a:moveTo>
                    <a:cubicBezTo>
                      <a:pt x="15" y="2"/>
                      <a:pt x="14" y="4"/>
                      <a:pt x="13" y="6"/>
                    </a:cubicBezTo>
                    <a:lnTo>
                      <a:pt x="13" y="6"/>
                    </a:lnTo>
                    <a:cubicBezTo>
                      <a:pt x="15" y="5"/>
                      <a:pt x="16" y="3"/>
                      <a:pt x="16" y="1"/>
                    </a:cubicBezTo>
                    <a:close/>
                    <a:moveTo>
                      <a:pt x="13" y="6"/>
                    </a:moveTo>
                    <a:cubicBezTo>
                      <a:pt x="12" y="7"/>
                      <a:pt x="11" y="9"/>
                      <a:pt x="11" y="11"/>
                    </a:cubicBezTo>
                    <a:cubicBezTo>
                      <a:pt x="11" y="12"/>
                      <a:pt x="11" y="12"/>
                      <a:pt x="10" y="13"/>
                    </a:cubicBezTo>
                    <a:lnTo>
                      <a:pt x="10" y="13"/>
                    </a:lnTo>
                    <a:cubicBezTo>
                      <a:pt x="11" y="11"/>
                      <a:pt x="12" y="8"/>
                      <a:pt x="13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ubicBezTo>
                      <a:pt x="6" y="27"/>
                      <a:pt x="5" y="43"/>
                      <a:pt x="1" y="60"/>
                    </a:cubicBezTo>
                    <a:cubicBezTo>
                      <a:pt x="6" y="44"/>
                      <a:pt x="6" y="29"/>
                      <a:pt x="10" y="13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6345125" y="5154125"/>
                <a:ext cx="63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96" extrusionOk="0">
                    <a:moveTo>
                      <a:pt x="43" y="0"/>
                    </a:moveTo>
                    <a:cubicBezTo>
                      <a:pt x="26" y="97"/>
                      <a:pt x="16" y="199"/>
                      <a:pt x="0" y="295"/>
                    </a:cubicBezTo>
                    <a:cubicBezTo>
                      <a:pt x="85" y="258"/>
                      <a:pt x="166" y="221"/>
                      <a:pt x="251" y="183"/>
                    </a:cubicBezTo>
                    <a:cubicBezTo>
                      <a:pt x="182" y="124"/>
                      <a:pt x="112" y="59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3057850" y="2490725"/>
                <a:ext cx="1012675" cy="560075"/>
              </a:xfrm>
              <a:custGeom>
                <a:avLst/>
                <a:gdLst/>
                <a:ahLst/>
                <a:cxnLst/>
                <a:rect l="l" t="t" r="r" b="b"/>
                <a:pathLst>
                  <a:path w="40507" h="22403" extrusionOk="0">
                    <a:moveTo>
                      <a:pt x="38358" y="3616"/>
                    </a:moveTo>
                    <a:lnTo>
                      <a:pt x="38348" y="3632"/>
                    </a:lnTo>
                    <a:lnTo>
                      <a:pt x="38348" y="3632"/>
                    </a:lnTo>
                    <a:cubicBezTo>
                      <a:pt x="38352" y="3627"/>
                      <a:pt x="38355" y="3622"/>
                      <a:pt x="38358" y="3616"/>
                    </a:cubicBezTo>
                    <a:close/>
                    <a:moveTo>
                      <a:pt x="38348" y="3632"/>
                    </a:moveTo>
                    <a:cubicBezTo>
                      <a:pt x="38347" y="3635"/>
                      <a:pt x="38345" y="3637"/>
                      <a:pt x="38343" y="3640"/>
                    </a:cubicBezTo>
                    <a:lnTo>
                      <a:pt x="38343" y="3640"/>
                    </a:lnTo>
                    <a:cubicBezTo>
                      <a:pt x="38343" y="3641"/>
                      <a:pt x="38342" y="3642"/>
                      <a:pt x="38342" y="3643"/>
                    </a:cubicBezTo>
                    <a:lnTo>
                      <a:pt x="38348" y="3632"/>
                    </a:lnTo>
                    <a:close/>
                    <a:moveTo>
                      <a:pt x="2026" y="1"/>
                    </a:moveTo>
                    <a:cubicBezTo>
                      <a:pt x="1993" y="11"/>
                      <a:pt x="1961" y="22"/>
                      <a:pt x="1929" y="33"/>
                    </a:cubicBezTo>
                    <a:cubicBezTo>
                      <a:pt x="1671" y="130"/>
                      <a:pt x="1483" y="307"/>
                      <a:pt x="1366" y="559"/>
                    </a:cubicBezTo>
                    <a:cubicBezTo>
                      <a:pt x="1064" y="5351"/>
                      <a:pt x="785" y="10149"/>
                      <a:pt x="506" y="14946"/>
                    </a:cubicBezTo>
                    <a:cubicBezTo>
                      <a:pt x="495" y="15155"/>
                      <a:pt x="392" y="15430"/>
                      <a:pt x="457" y="15639"/>
                    </a:cubicBezTo>
                    <a:cubicBezTo>
                      <a:pt x="451" y="16053"/>
                      <a:pt x="441" y="16467"/>
                      <a:pt x="409" y="16880"/>
                    </a:cubicBezTo>
                    <a:cubicBezTo>
                      <a:pt x="371" y="17359"/>
                      <a:pt x="290" y="17798"/>
                      <a:pt x="323" y="18266"/>
                    </a:cubicBezTo>
                    <a:cubicBezTo>
                      <a:pt x="275" y="18981"/>
                      <a:pt x="199" y="19700"/>
                      <a:pt x="205" y="20414"/>
                    </a:cubicBezTo>
                    <a:cubicBezTo>
                      <a:pt x="205" y="20759"/>
                      <a:pt x="161" y="20995"/>
                      <a:pt x="0" y="21118"/>
                    </a:cubicBezTo>
                    <a:cubicBezTo>
                      <a:pt x="38" y="21227"/>
                      <a:pt x="92" y="21329"/>
                      <a:pt x="173" y="21420"/>
                    </a:cubicBezTo>
                    <a:cubicBezTo>
                      <a:pt x="199" y="21446"/>
                      <a:pt x="226" y="21468"/>
                      <a:pt x="253" y="21495"/>
                    </a:cubicBezTo>
                    <a:cubicBezTo>
                      <a:pt x="2284" y="21554"/>
                      <a:pt x="4319" y="21614"/>
                      <a:pt x="6355" y="21672"/>
                    </a:cubicBezTo>
                    <a:cubicBezTo>
                      <a:pt x="6657" y="21736"/>
                      <a:pt x="6963" y="21775"/>
                      <a:pt x="7269" y="21800"/>
                    </a:cubicBezTo>
                    <a:lnTo>
                      <a:pt x="7946" y="21800"/>
                    </a:lnTo>
                    <a:lnTo>
                      <a:pt x="8891" y="21833"/>
                    </a:lnTo>
                    <a:cubicBezTo>
                      <a:pt x="9359" y="21817"/>
                      <a:pt x="9826" y="21795"/>
                      <a:pt x="10294" y="21780"/>
                    </a:cubicBezTo>
                    <a:cubicBezTo>
                      <a:pt x="20066" y="21956"/>
                      <a:pt x="29833" y="22145"/>
                      <a:pt x="39604" y="22296"/>
                    </a:cubicBezTo>
                    <a:cubicBezTo>
                      <a:pt x="39867" y="22301"/>
                      <a:pt x="40066" y="22333"/>
                      <a:pt x="40212" y="22403"/>
                    </a:cubicBezTo>
                    <a:lnTo>
                      <a:pt x="40212" y="21936"/>
                    </a:lnTo>
                    <a:cubicBezTo>
                      <a:pt x="40415" y="21822"/>
                      <a:pt x="40507" y="21586"/>
                      <a:pt x="40507" y="21135"/>
                    </a:cubicBezTo>
                    <a:cubicBezTo>
                      <a:pt x="40470" y="16826"/>
                      <a:pt x="40480" y="12512"/>
                      <a:pt x="40502" y="8205"/>
                    </a:cubicBezTo>
                    <a:cubicBezTo>
                      <a:pt x="40502" y="8000"/>
                      <a:pt x="40464" y="7818"/>
                      <a:pt x="40405" y="7645"/>
                    </a:cubicBezTo>
                    <a:lnTo>
                      <a:pt x="40405" y="7640"/>
                    </a:lnTo>
                    <a:lnTo>
                      <a:pt x="40405" y="7630"/>
                    </a:lnTo>
                    <a:cubicBezTo>
                      <a:pt x="40346" y="7452"/>
                      <a:pt x="40276" y="7285"/>
                      <a:pt x="40212" y="7114"/>
                    </a:cubicBezTo>
                    <a:cubicBezTo>
                      <a:pt x="40203" y="7116"/>
                      <a:pt x="40195" y="7116"/>
                      <a:pt x="40187" y="7116"/>
                    </a:cubicBezTo>
                    <a:cubicBezTo>
                      <a:pt x="40179" y="7116"/>
                      <a:pt x="40171" y="7116"/>
                      <a:pt x="40163" y="7119"/>
                    </a:cubicBezTo>
                    <a:cubicBezTo>
                      <a:pt x="39486" y="6001"/>
                      <a:pt x="38154" y="5319"/>
                      <a:pt x="38320" y="3794"/>
                    </a:cubicBezTo>
                    <a:cubicBezTo>
                      <a:pt x="38325" y="3750"/>
                      <a:pt x="38315" y="3718"/>
                      <a:pt x="38320" y="3675"/>
                    </a:cubicBezTo>
                    <a:cubicBezTo>
                      <a:pt x="38326" y="3662"/>
                      <a:pt x="38335" y="3651"/>
                      <a:pt x="38343" y="3640"/>
                    </a:cubicBezTo>
                    <a:lnTo>
                      <a:pt x="38343" y="3640"/>
                    </a:lnTo>
                    <a:cubicBezTo>
                      <a:pt x="38433" y="3254"/>
                      <a:pt x="38362" y="2906"/>
                      <a:pt x="38105" y="2606"/>
                    </a:cubicBezTo>
                    <a:cubicBezTo>
                      <a:pt x="37767" y="1989"/>
                      <a:pt x="37095" y="1597"/>
                      <a:pt x="36429" y="1107"/>
                    </a:cubicBezTo>
                    <a:cubicBezTo>
                      <a:pt x="36371" y="1066"/>
                      <a:pt x="36312" y="1049"/>
                      <a:pt x="36258" y="1049"/>
                    </a:cubicBezTo>
                    <a:cubicBezTo>
                      <a:pt x="36197" y="1049"/>
                      <a:pt x="36142" y="1070"/>
                      <a:pt x="36096" y="1107"/>
                    </a:cubicBezTo>
                    <a:lnTo>
                      <a:pt x="36096" y="1032"/>
                    </a:lnTo>
                    <a:cubicBezTo>
                      <a:pt x="35936" y="1192"/>
                      <a:pt x="35665" y="1225"/>
                      <a:pt x="35357" y="1225"/>
                    </a:cubicBezTo>
                    <a:cubicBezTo>
                      <a:pt x="35232" y="1225"/>
                      <a:pt x="35100" y="1220"/>
                      <a:pt x="34968" y="1215"/>
                    </a:cubicBezTo>
                    <a:cubicBezTo>
                      <a:pt x="24256" y="866"/>
                      <a:pt x="13538" y="506"/>
                      <a:pt x="2826" y="199"/>
                    </a:cubicBezTo>
                    <a:cubicBezTo>
                      <a:pt x="2440" y="189"/>
                      <a:pt x="2187" y="124"/>
                      <a:pt x="2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470075" y="2044725"/>
                <a:ext cx="549300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972" h="38745" extrusionOk="0">
                    <a:moveTo>
                      <a:pt x="4013" y="8123"/>
                    </a:moveTo>
                    <a:lnTo>
                      <a:pt x="4013" y="8123"/>
                    </a:lnTo>
                    <a:cubicBezTo>
                      <a:pt x="4008" y="8123"/>
                      <a:pt x="4008" y="8128"/>
                      <a:pt x="4003" y="8128"/>
                    </a:cubicBezTo>
                    <a:lnTo>
                      <a:pt x="4003" y="8128"/>
                    </a:lnTo>
                    <a:cubicBezTo>
                      <a:pt x="4004" y="8128"/>
                      <a:pt x="4005" y="8128"/>
                      <a:pt x="4006" y="8128"/>
                    </a:cubicBezTo>
                    <a:lnTo>
                      <a:pt x="4006" y="8128"/>
                    </a:lnTo>
                    <a:cubicBezTo>
                      <a:pt x="4008" y="8126"/>
                      <a:pt x="4011" y="8125"/>
                      <a:pt x="4013" y="8123"/>
                    </a:cubicBezTo>
                    <a:close/>
                    <a:moveTo>
                      <a:pt x="4003" y="8128"/>
                    </a:moveTo>
                    <a:cubicBezTo>
                      <a:pt x="4003" y="8128"/>
                      <a:pt x="4003" y="8128"/>
                      <a:pt x="4003" y="8128"/>
                    </a:cubicBezTo>
                    <a:cubicBezTo>
                      <a:pt x="4003" y="8128"/>
                      <a:pt x="4003" y="8128"/>
                      <a:pt x="4003" y="8128"/>
                    </a:cubicBezTo>
                    <a:close/>
                    <a:moveTo>
                      <a:pt x="18024" y="0"/>
                    </a:moveTo>
                    <a:cubicBezTo>
                      <a:pt x="17981" y="65"/>
                      <a:pt x="17933" y="129"/>
                      <a:pt x="17878" y="187"/>
                    </a:cubicBezTo>
                    <a:cubicBezTo>
                      <a:pt x="17804" y="268"/>
                      <a:pt x="17717" y="338"/>
                      <a:pt x="17620" y="397"/>
                    </a:cubicBezTo>
                    <a:cubicBezTo>
                      <a:pt x="17582" y="389"/>
                      <a:pt x="17540" y="387"/>
                      <a:pt x="17497" y="387"/>
                    </a:cubicBezTo>
                    <a:cubicBezTo>
                      <a:pt x="17390" y="387"/>
                      <a:pt x="17276" y="404"/>
                      <a:pt x="17181" y="408"/>
                    </a:cubicBezTo>
                    <a:cubicBezTo>
                      <a:pt x="13103" y="650"/>
                      <a:pt x="9026" y="908"/>
                      <a:pt x="4948" y="1139"/>
                    </a:cubicBezTo>
                    <a:cubicBezTo>
                      <a:pt x="4701" y="1154"/>
                      <a:pt x="4523" y="1203"/>
                      <a:pt x="4416" y="1322"/>
                    </a:cubicBezTo>
                    <a:cubicBezTo>
                      <a:pt x="4340" y="1407"/>
                      <a:pt x="4298" y="1531"/>
                      <a:pt x="4298" y="1709"/>
                    </a:cubicBezTo>
                    <a:cubicBezTo>
                      <a:pt x="4355" y="1691"/>
                      <a:pt x="4407" y="1683"/>
                      <a:pt x="4455" y="1683"/>
                    </a:cubicBezTo>
                    <a:cubicBezTo>
                      <a:pt x="4629" y="1683"/>
                      <a:pt x="4747" y="1794"/>
                      <a:pt x="4819" y="1987"/>
                    </a:cubicBezTo>
                    <a:cubicBezTo>
                      <a:pt x="5200" y="2148"/>
                      <a:pt x="5114" y="2476"/>
                      <a:pt x="5093" y="2783"/>
                    </a:cubicBezTo>
                    <a:cubicBezTo>
                      <a:pt x="5137" y="2779"/>
                      <a:pt x="5179" y="2777"/>
                      <a:pt x="5220" y="2777"/>
                    </a:cubicBezTo>
                    <a:cubicBezTo>
                      <a:pt x="5566" y="2777"/>
                      <a:pt x="5826" y="2907"/>
                      <a:pt x="5894" y="3325"/>
                    </a:cubicBezTo>
                    <a:cubicBezTo>
                      <a:pt x="6812" y="3830"/>
                      <a:pt x="6877" y="4265"/>
                      <a:pt x="6157" y="5168"/>
                    </a:cubicBezTo>
                    <a:cubicBezTo>
                      <a:pt x="6205" y="5426"/>
                      <a:pt x="6145" y="5624"/>
                      <a:pt x="5888" y="5721"/>
                    </a:cubicBezTo>
                    <a:cubicBezTo>
                      <a:pt x="5888" y="5892"/>
                      <a:pt x="5781" y="5979"/>
                      <a:pt x="5630" y="6028"/>
                    </a:cubicBezTo>
                    <a:cubicBezTo>
                      <a:pt x="5572" y="6382"/>
                      <a:pt x="5518" y="6742"/>
                      <a:pt x="5458" y="7097"/>
                    </a:cubicBezTo>
                    <a:cubicBezTo>
                      <a:pt x="5145" y="7375"/>
                      <a:pt x="4975" y="7880"/>
                      <a:pt x="4482" y="7880"/>
                    </a:cubicBezTo>
                    <a:cubicBezTo>
                      <a:pt x="4425" y="7880"/>
                      <a:pt x="4364" y="7873"/>
                      <a:pt x="4298" y="7859"/>
                    </a:cubicBezTo>
                    <a:lnTo>
                      <a:pt x="4298" y="7859"/>
                    </a:lnTo>
                    <a:cubicBezTo>
                      <a:pt x="4379" y="8131"/>
                      <a:pt x="4188" y="8123"/>
                      <a:pt x="4006" y="8128"/>
                    </a:cubicBezTo>
                    <a:lnTo>
                      <a:pt x="4006" y="8128"/>
                    </a:lnTo>
                    <a:cubicBezTo>
                      <a:pt x="3471" y="8535"/>
                      <a:pt x="2854" y="8659"/>
                      <a:pt x="2200" y="8659"/>
                    </a:cubicBezTo>
                    <a:cubicBezTo>
                      <a:pt x="2187" y="8659"/>
                      <a:pt x="2174" y="8659"/>
                      <a:pt x="2160" y="8659"/>
                    </a:cubicBezTo>
                    <a:lnTo>
                      <a:pt x="2160" y="8659"/>
                    </a:lnTo>
                    <a:cubicBezTo>
                      <a:pt x="2187" y="8841"/>
                      <a:pt x="2142" y="8945"/>
                      <a:pt x="1989" y="8945"/>
                    </a:cubicBezTo>
                    <a:cubicBezTo>
                      <a:pt x="1960" y="8945"/>
                      <a:pt x="1927" y="8941"/>
                      <a:pt x="1891" y="8934"/>
                    </a:cubicBezTo>
                    <a:cubicBezTo>
                      <a:pt x="1886" y="9380"/>
                      <a:pt x="1886" y="9820"/>
                      <a:pt x="1886" y="10266"/>
                    </a:cubicBezTo>
                    <a:cubicBezTo>
                      <a:pt x="2907" y="10856"/>
                      <a:pt x="2869" y="11577"/>
                      <a:pt x="2155" y="12383"/>
                    </a:cubicBezTo>
                    <a:cubicBezTo>
                      <a:pt x="2187" y="12790"/>
                      <a:pt x="2091" y="13113"/>
                      <a:pt x="1628" y="13199"/>
                    </a:cubicBezTo>
                    <a:cubicBezTo>
                      <a:pt x="1816" y="13527"/>
                      <a:pt x="1543" y="13677"/>
                      <a:pt x="1354" y="13854"/>
                    </a:cubicBezTo>
                    <a:cubicBezTo>
                      <a:pt x="1214" y="13940"/>
                      <a:pt x="1080" y="14027"/>
                      <a:pt x="946" y="14107"/>
                    </a:cubicBezTo>
                    <a:lnTo>
                      <a:pt x="951" y="14171"/>
                    </a:lnTo>
                    <a:lnTo>
                      <a:pt x="935" y="14118"/>
                    </a:lnTo>
                    <a:cubicBezTo>
                      <a:pt x="898" y="14134"/>
                      <a:pt x="866" y="14156"/>
                      <a:pt x="833" y="14176"/>
                    </a:cubicBezTo>
                    <a:cubicBezTo>
                      <a:pt x="613" y="14322"/>
                      <a:pt x="511" y="14553"/>
                      <a:pt x="457" y="14816"/>
                    </a:cubicBezTo>
                    <a:cubicBezTo>
                      <a:pt x="730" y="15074"/>
                      <a:pt x="919" y="15353"/>
                      <a:pt x="747" y="15751"/>
                    </a:cubicBezTo>
                    <a:cubicBezTo>
                      <a:pt x="725" y="15805"/>
                      <a:pt x="710" y="15864"/>
                      <a:pt x="683" y="15917"/>
                    </a:cubicBezTo>
                    <a:cubicBezTo>
                      <a:pt x="527" y="16127"/>
                      <a:pt x="296" y="16186"/>
                      <a:pt x="92" y="16186"/>
                    </a:cubicBezTo>
                    <a:lnTo>
                      <a:pt x="70" y="16186"/>
                    </a:lnTo>
                    <a:cubicBezTo>
                      <a:pt x="113" y="16380"/>
                      <a:pt x="118" y="16578"/>
                      <a:pt x="108" y="16782"/>
                    </a:cubicBezTo>
                    <a:lnTo>
                      <a:pt x="108" y="16847"/>
                    </a:lnTo>
                    <a:cubicBezTo>
                      <a:pt x="108" y="16852"/>
                      <a:pt x="102" y="16863"/>
                      <a:pt x="102" y="16874"/>
                    </a:cubicBezTo>
                    <a:cubicBezTo>
                      <a:pt x="38" y="17008"/>
                      <a:pt x="1" y="17169"/>
                      <a:pt x="11" y="17357"/>
                    </a:cubicBezTo>
                    <a:cubicBezTo>
                      <a:pt x="21" y="17464"/>
                      <a:pt x="28" y="17572"/>
                      <a:pt x="38" y="17679"/>
                    </a:cubicBezTo>
                    <a:cubicBezTo>
                      <a:pt x="28" y="17895"/>
                      <a:pt x="33" y="18104"/>
                      <a:pt x="75" y="18309"/>
                    </a:cubicBezTo>
                    <a:cubicBezTo>
                      <a:pt x="113" y="18926"/>
                      <a:pt x="242" y="19533"/>
                      <a:pt x="608" y="20134"/>
                    </a:cubicBezTo>
                    <a:cubicBezTo>
                      <a:pt x="618" y="20151"/>
                      <a:pt x="634" y="20167"/>
                      <a:pt x="640" y="20183"/>
                    </a:cubicBezTo>
                    <a:cubicBezTo>
                      <a:pt x="812" y="20521"/>
                      <a:pt x="1020" y="20838"/>
                      <a:pt x="1290" y="21123"/>
                    </a:cubicBezTo>
                    <a:cubicBezTo>
                      <a:pt x="2525" y="22402"/>
                      <a:pt x="3444" y="23917"/>
                      <a:pt x="4598" y="25222"/>
                    </a:cubicBezTo>
                    <a:cubicBezTo>
                      <a:pt x="4674" y="25400"/>
                      <a:pt x="4749" y="25582"/>
                      <a:pt x="4824" y="25760"/>
                    </a:cubicBezTo>
                    <a:cubicBezTo>
                      <a:pt x="4830" y="25770"/>
                      <a:pt x="4836" y="25787"/>
                      <a:pt x="4841" y="25797"/>
                    </a:cubicBezTo>
                    <a:cubicBezTo>
                      <a:pt x="4970" y="25883"/>
                      <a:pt x="5126" y="25936"/>
                      <a:pt x="5307" y="25941"/>
                    </a:cubicBezTo>
                    <a:cubicBezTo>
                      <a:pt x="5482" y="26057"/>
                      <a:pt x="5664" y="26094"/>
                      <a:pt x="5847" y="26094"/>
                    </a:cubicBezTo>
                    <a:cubicBezTo>
                      <a:pt x="6188" y="26094"/>
                      <a:pt x="6533" y="25964"/>
                      <a:pt x="6845" y="25964"/>
                    </a:cubicBezTo>
                    <a:cubicBezTo>
                      <a:pt x="7014" y="25964"/>
                      <a:pt x="7173" y="26002"/>
                      <a:pt x="7317" y="26119"/>
                    </a:cubicBezTo>
                    <a:cubicBezTo>
                      <a:pt x="7446" y="26259"/>
                      <a:pt x="7548" y="26409"/>
                      <a:pt x="7628" y="26565"/>
                    </a:cubicBezTo>
                    <a:cubicBezTo>
                      <a:pt x="7784" y="26915"/>
                      <a:pt x="7908" y="27446"/>
                      <a:pt x="7978" y="28269"/>
                    </a:cubicBezTo>
                    <a:cubicBezTo>
                      <a:pt x="7989" y="28338"/>
                      <a:pt x="7994" y="28398"/>
                      <a:pt x="8005" y="28467"/>
                    </a:cubicBezTo>
                    <a:cubicBezTo>
                      <a:pt x="8005" y="28520"/>
                      <a:pt x="8010" y="28579"/>
                      <a:pt x="8010" y="28639"/>
                    </a:cubicBezTo>
                    <a:cubicBezTo>
                      <a:pt x="8027" y="29444"/>
                      <a:pt x="7838" y="30337"/>
                      <a:pt x="7978" y="31148"/>
                    </a:cubicBezTo>
                    <a:cubicBezTo>
                      <a:pt x="7784" y="31840"/>
                      <a:pt x="8547" y="32452"/>
                      <a:pt x="9106" y="32754"/>
                    </a:cubicBezTo>
                    <a:cubicBezTo>
                      <a:pt x="9698" y="33077"/>
                      <a:pt x="10363" y="33226"/>
                      <a:pt x="10955" y="33560"/>
                    </a:cubicBezTo>
                    <a:cubicBezTo>
                      <a:pt x="11002" y="33587"/>
                      <a:pt x="11040" y="33613"/>
                      <a:pt x="11084" y="33645"/>
                    </a:cubicBezTo>
                    <a:cubicBezTo>
                      <a:pt x="11116" y="33677"/>
                      <a:pt x="11153" y="33704"/>
                      <a:pt x="11196" y="33726"/>
                    </a:cubicBezTo>
                    <a:cubicBezTo>
                      <a:pt x="11335" y="33833"/>
                      <a:pt x="11438" y="33962"/>
                      <a:pt x="11518" y="34096"/>
                    </a:cubicBezTo>
                    <a:cubicBezTo>
                      <a:pt x="11555" y="34505"/>
                      <a:pt x="11690" y="34882"/>
                      <a:pt x="11900" y="35236"/>
                    </a:cubicBezTo>
                    <a:cubicBezTo>
                      <a:pt x="11986" y="35913"/>
                      <a:pt x="12007" y="36687"/>
                      <a:pt x="12173" y="37309"/>
                    </a:cubicBezTo>
                    <a:cubicBezTo>
                      <a:pt x="12147" y="37374"/>
                      <a:pt x="12136" y="37449"/>
                      <a:pt x="12173" y="37535"/>
                    </a:cubicBezTo>
                    <a:cubicBezTo>
                      <a:pt x="12341" y="37944"/>
                      <a:pt x="12458" y="38303"/>
                      <a:pt x="12786" y="38609"/>
                    </a:cubicBezTo>
                    <a:cubicBezTo>
                      <a:pt x="12850" y="38666"/>
                      <a:pt x="12934" y="38693"/>
                      <a:pt x="13017" y="38693"/>
                    </a:cubicBezTo>
                    <a:cubicBezTo>
                      <a:pt x="13059" y="38693"/>
                      <a:pt x="13101" y="38686"/>
                      <a:pt x="13140" y="38673"/>
                    </a:cubicBezTo>
                    <a:cubicBezTo>
                      <a:pt x="13211" y="38695"/>
                      <a:pt x="13275" y="38722"/>
                      <a:pt x="13350" y="38738"/>
                    </a:cubicBezTo>
                    <a:cubicBezTo>
                      <a:pt x="13377" y="38738"/>
                      <a:pt x="13410" y="38744"/>
                      <a:pt x="13437" y="38744"/>
                    </a:cubicBezTo>
                    <a:cubicBezTo>
                      <a:pt x="13495" y="38744"/>
                      <a:pt x="13554" y="38733"/>
                      <a:pt x="13608" y="38712"/>
                    </a:cubicBezTo>
                    <a:cubicBezTo>
                      <a:pt x="13571" y="38519"/>
                      <a:pt x="13538" y="38325"/>
                      <a:pt x="13527" y="38137"/>
                    </a:cubicBezTo>
                    <a:cubicBezTo>
                      <a:pt x="13662" y="38018"/>
                      <a:pt x="13769" y="37842"/>
                      <a:pt x="13856" y="37605"/>
                    </a:cubicBezTo>
                    <a:cubicBezTo>
                      <a:pt x="13968" y="37304"/>
                      <a:pt x="14107" y="37089"/>
                      <a:pt x="14258" y="36939"/>
                    </a:cubicBezTo>
                    <a:cubicBezTo>
                      <a:pt x="14410" y="36871"/>
                      <a:pt x="14553" y="36842"/>
                      <a:pt x="14690" y="36842"/>
                    </a:cubicBezTo>
                    <a:cubicBezTo>
                      <a:pt x="15456" y="36842"/>
                      <a:pt x="16029" y="37755"/>
                      <a:pt x="16874" y="37755"/>
                    </a:cubicBezTo>
                    <a:cubicBezTo>
                      <a:pt x="16908" y="37755"/>
                      <a:pt x="16941" y="37753"/>
                      <a:pt x="16976" y="37750"/>
                    </a:cubicBezTo>
                    <a:lnTo>
                      <a:pt x="17105" y="37750"/>
                    </a:lnTo>
                    <a:cubicBezTo>
                      <a:pt x="17111" y="37739"/>
                      <a:pt x="17122" y="37728"/>
                      <a:pt x="17127" y="37718"/>
                    </a:cubicBezTo>
                    <a:cubicBezTo>
                      <a:pt x="17245" y="37681"/>
                      <a:pt x="17320" y="37572"/>
                      <a:pt x="17330" y="37455"/>
                    </a:cubicBezTo>
                    <a:cubicBezTo>
                      <a:pt x="17503" y="37218"/>
                      <a:pt x="17615" y="36960"/>
                      <a:pt x="17454" y="36611"/>
                    </a:cubicBezTo>
                    <a:cubicBezTo>
                      <a:pt x="16928" y="35462"/>
                      <a:pt x="17363" y="34909"/>
                      <a:pt x="18567" y="34800"/>
                    </a:cubicBezTo>
                    <a:cubicBezTo>
                      <a:pt x="19001" y="34763"/>
                      <a:pt x="19276" y="34505"/>
                      <a:pt x="19232" y="34022"/>
                    </a:cubicBezTo>
                    <a:cubicBezTo>
                      <a:pt x="19195" y="34006"/>
                      <a:pt x="19179" y="33989"/>
                      <a:pt x="19152" y="33974"/>
                    </a:cubicBezTo>
                    <a:cubicBezTo>
                      <a:pt x="19490" y="33355"/>
                      <a:pt x="19710" y="32608"/>
                      <a:pt x="19819" y="31926"/>
                    </a:cubicBezTo>
                    <a:cubicBezTo>
                      <a:pt x="19819" y="31921"/>
                      <a:pt x="19819" y="31921"/>
                      <a:pt x="19824" y="31921"/>
                    </a:cubicBezTo>
                    <a:cubicBezTo>
                      <a:pt x="19819" y="31921"/>
                      <a:pt x="19819" y="31916"/>
                      <a:pt x="19819" y="31916"/>
                    </a:cubicBezTo>
                    <a:cubicBezTo>
                      <a:pt x="19829" y="31862"/>
                      <a:pt x="19839" y="31803"/>
                      <a:pt x="19851" y="31755"/>
                    </a:cubicBezTo>
                    <a:cubicBezTo>
                      <a:pt x="19941" y="31061"/>
                      <a:pt x="19894" y="30401"/>
                      <a:pt x="19936" y="29745"/>
                    </a:cubicBezTo>
                    <a:cubicBezTo>
                      <a:pt x="20243" y="29326"/>
                      <a:pt x="20677" y="29010"/>
                      <a:pt x="20957" y="28520"/>
                    </a:cubicBezTo>
                    <a:cubicBezTo>
                      <a:pt x="21456" y="27639"/>
                      <a:pt x="21887" y="26705"/>
                      <a:pt x="21956" y="25690"/>
                    </a:cubicBezTo>
                    <a:cubicBezTo>
                      <a:pt x="21972" y="25470"/>
                      <a:pt x="21924" y="25292"/>
                      <a:pt x="21833" y="25147"/>
                    </a:cubicBezTo>
                    <a:cubicBezTo>
                      <a:pt x="21736" y="24803"/>
                      <a:pt x="21565" y="24470"/>
                      <a:pt x="21376" y="24136"/>
                    </a:cubicBezTo>
                    <a:cubicBezTo>
                      <a:pt x="21220" y="22299"/>
                      <a:pt x="21376" y="20457"/>
                      <a:pt x="21173" y="18604"/>
                    </a:cubicBezTo>
                    <a:cubicBezTo>
                      <a:pt x="20747" y="14768"/>
                      <a:pt x="20565" y="10900"/>
                      <a:pt x="20258" y="7048"/>
                    </a:cubicBezTo>
                    <a:cubicBezTo>
                      <a:pt x="20231" y="6705"/>
                      <a:pt x="20206" y="6393"/>
                      <a:pt x="20307" y="6189"/>
                    </a:cubicBezTo>
                    <a:cubicBezTo>
                      <a:pt x="20253" y="5984"/>
                      <a:pt x="20199" y="5785"/>
                      <a:pt x="20141" y="5592"/>
                    </a:cubicBezTo>
                    <a:cubicBezTo>
                      <a:pt x="19915" y="4845"/>
                      <a:pt x="19631" y="4131"/>
                      <a:pt x="19356" y="3427"/>
                    </a:cubicBezTo>
                    <a:cubicBezTo>
                      <a:pt x="18964" y="2443"/>
                      <a:pt x="18599" y="1515"/>
                      <a:pt x="18379" y="526"/>
                    </a:cubicBezTo>
                    <a:cubicBezTo>
                      <a:pt x="18330" y="295"/>
                      <a:pt x="18201" y="118"/>
                      <a:pt x="18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4545275" y="1189325"/>
                <a:ext cx="1041025" cy="1037375"/>
              </a:xfrm>
              <a:custGeom>
                <a:avLst/>
                <a:gdLst/>
                <a:ahLst/>
                <a:cxnLst/>
                <a:rect l="l" t="t" r="r" b="b"/>
                <a:pathLst>
                  <a:path w="41641" h="41495" extrusionOk="0">
                    <a:moveTo>
                      <a:pt x="11653" y="0"/>
                    </a:moveTo>
                    <a:cubicBezTo>
                      <a:pt x="10251" y="0"/>
                      <a:pt x="9407" y="752"/>
                      <a:pt x="8591" y="1483"/>
                    </a:cubicBezTo>
                    <a:cubicBezTo>
                      <a:pt x="8398" y="1649"/>
                      <a:pt x="8205" y="1827"/>
                      <a:pt x="8005" y="1988"/>
                    </a:cubicBezTo>
                    <a:cubicBezTo>
                      <a:pt x="5775" y="3798"/>
                      <a:pt x="3197" y="5190"/>
                      <a:pt x="307" y="6699"/>
                    </a:cubicBezTo>
                    <a:cubicBezTo>
                      <a:pt x="243" y="6732"/>
                      <a:pt x="184" y="6779"/>
                      <a:pt x="140" y="6839"/>
                    </a:cubicBezTo>
                    <a:cubicBezTo>
                      <a:pt x="97" y="6888"/>
                      <a:pt x="65" y="6947"/>
                      <a:pt x="43" y="7017"/>
                    </a:cubicBezTo>
                    <a:cubicBezTo>
                      <a:pt x="1" y="7151"/>
                      <a:pt x="17" y="7295"/>
                      <a:pt x="87" y="7424"/>
                    </a:cubicBezTo>
                    <a:cubicBezTo>
                      <a:pt x="87" y="7431"/>
                      <a:pt x="92" y="7436"/>
                      <a:pt x="97" y="7441"/>
                    </a:cubicBezTo>
                    <a:cubicBezTo>
                      <a:pt x="361" y="7600"/>
                      <a:pt x="641" y="7655"/>
                      <a:pt x="931" y="7655"/>
                    </a:cubicBezTo>
                    <a:cubicBezTo>
                      <a:pt x="1042" y="7655"/>
                      <a:pt x="1154" y="7647"/>
                      <a:pt x="1268" y="7634"/>
                    </a:cubicBezTo>
                    <a:lnTo>
                      <a:pt x="1268" y="7634"/>
                    </a:lnTo>
                    <a:cubicBezTo>
                      <a:pt x="1231" y="7875"/>
                      <a:pt x="1215" y="8113"/>
                      <a:pt x="1537" y="8177"/>
                    </a:cubicBezTo>
                    <a:cubicBezTo>
                      <a:pt x="1451" y="8832"/>
                      <a:pt x="1913" y="8951"/>
                      <a:pt x="2403" y="9042"/>
                    </a:cubicBezTo>
                    <a:cubicBezTo>
                      <a:pt x="3132" y="9171"/>
                      <a:pt x="3863" y="9305"/>
                      <a:pt x="4594" y="9439"/>
                    </a:cubicBezTo>
                    <a:cubicBezTo>
                      <a:pt x="5426" y="9558"/>
                      <a:pt x="6264" y="9675"/>
                      <a:pt x="7097" y="9794"/>
                    </a:cubicBezTo>
                    <a:cubicBezTo>
                      <a:pt x="7144" y="9924"/>
                      <a:pt x="7182" y="10062"/>
                      <a:pt x="7327" y="10062"/>
                    </a:cubicBezTo>
                    <a:cubicBezTo>
                      <a:pt x="7350" y="10062"/>
                      <a:pt x="7375" y="10059"/>
                      <a:pt x="7404" y="10052"/>
                    </a:cubicBezTo>
                    <a:lnTo>
                      <a:pt x="7404" y="10052"/>
                    </a:lnTo>
                    <a:cubicBezTo>
                      <a:pt x="7323" y="10320"/>
                      <a:pt x="7457" y="10476"/>
                      <a:pt x="7699" y="10583"/>
                    </a:cubicBezTo>
                    <a:lnTo>
                      <a:pt x="7699" y="10573"/>
                    </a:lnTo>
                    <a:cubicBezTo>
                      <a:pt x="9048" y="11180"/>
                      <a:pt x="10799" y="10390"/>
                      <a:pt x="11959" y="12055"/>
                    </a:cubicBezTo>
                    <a:cubicBezTo>
                      <a:pt x="12351" y="12620"/>
                      <a:pt x="12851" y="12915"/>
                      <a:pt x="12668" y="13672"/>
                    </a:cubicBezTo>
                    <a:cubicBezTo>
                      <a:pt x="12588" y="14006"/>
                      <a:pt x="12437" y="14644"/>
                      <a:pt x="12588" y="14644"/>
                    </a:cubicBezTo>
                    <a:cubicBezTo>
                      <a:pt x="12814" y="14644"/>
                      <a:pt x="12985" y="14688"/>
                      <a:pt x="13114" y="14758"/>
                    </a:cubicBezTo>
                    <a:cubicBezTo>
                      <a:pt x="10235" y="17272"/>
                      <a:pt x="8468" y="21693"/>
                      <a:pt x="8778" y="25529"/>
                    </a:cubicBezTo>
                    <a:cubicBezTo>
                      <a:pt x="8785" y="25610"/>
                      <a:pt x="8800" y="25690"/>
                      <a:pt x="8805" y="25771"/>
                    </a:cubicBezTo>
                    <a:cubicBezTo>
                      <a:pt x="12658" y="27581"/>
                      <a:pt x="15338" y="30155"/>
                      <a:pt x="15338" y="34629"/>
                    </a:cubicBezTo>
                    <a:cubicBezTo>
                      <a:pt x="15338" y="36074"/>
                      <a:pt x="17101" y="39781"/>
                      <a:pt x="17101" y="39781"/>
                    </a:cubicBezTo>
                    <a:cubicBezTo>
                      <a:pt x="19244" y="39781"/>
                      <a:pt x="21264" y="40420"/>
                      <a:pt x="22988" y="41494"/>
                    </a:cubicBezTo>
                    <a:cubicBezTo>
                      <a:pt x="29085" y="40678"/>
                      <a:pt x="36543" y="41130"/>
                      <a:pt x="38869" y="35301"/>
                    </a:cubicBezTo>
                    <a:cubicBezTo>
                      <a:pt x="39159" y="34564"/>
                      <a:pt x="39368" y="33733"/>
                      <a:pt x="39491" y="32776"/>
                    </a:cubicBezTo>
                    <a:cubicBezTo>
                      <a:pt x="40072" y="32255"/>
                      <a:pt x="40518" y="31712"/>
                      <a:pt x="40850" y="31148"/>
                    </a:cubicBezTo>
                    <a:cubicBezTo>
                      <a:pt x="41189" y="30584"/>
                      <a:pt x="41410" y="29999"/>
                      <a:pt x="41549" y="29392"/>
                    </a:cubicBezTo>
                    <a:cubicBezTo>
                      <a:pt x="41641" y="25668"/>
                      <a:pt x="41641" y="19695"/>
                      <a:pt x="36994" y="19028"/>
                    </a:cubicBezTo>
                    <a:cubicBezTo>
                      <a:pt x="36994" y="19028"/>
                      <a:pt x="36327" y="20356"/>
                      <a:pt x="36327" y="21021"/>
                    </a:cubicBezTo>
                    <a:cubicBezTo>
                      <a:pt x="36327" y="16375"/>
                      <a:pt x="36994" y="12388"/>
                      <a:pt x="32824" y="9100"/>
                    </a:cubicBezTo>
                    <a:cubicBezTo>
                      <a:pt x="32777" y="9047"/>
                      <a:pt x="32717" y="9003"/>
                      <a:pt x="32663" y="8956"/>
                    </a:cubicBezTo>
                    <a:cubicBezTo>
                      <a:pt x="32895" y="8939"/>
                      <a:pt x="33158" y="8881"/>
                      <a:pt x="33357" y="8655"/>
                    </a:cubicBezTo>
                    <a:cubicBezTo>
                      <a:pt x="33523" y="8456"/>
                      <a:pt x="33588" y="8198"/>
                      <a:pt x="33540" y="7887"/>
                    </a:cubicBezTo>
                    <a:cubicBezTo>
                      <a:pt x="33475" y="7409"/>
                      <a:pt x="33126" y="7097"/>
                      <a:pt x="32663" y="7097"/>
                    </a:cubicBezTo>
                    <a:cubicBezTo>
                      <a:pt x="32514" y="7097"/>
                      <a:pt x="32358" y="7129"/>
                      <a:pt x="32207" y="7193"/>
                    </a:cubicBezTo>
                    <a:cubicBezTo>
                      <a:pt x="32008" y="7269"/>
                      <a:pt x="31820" y="7312"/>
                      <a:pt x="31648" y="7312"/>
                    </a:cubicBezTo>
                    <a:cubicBezTo>
                      <a:pt x="31165" y="7312"/>
                      <a:pt x="30736" y="7005"/>
                      <a:pt x="30246" y="6313"/>
                    </a:cubicBezTo>
                    <a:cubicBezTo>
                      <a:pt x="29725" y="5582"/>
                      <a:pt x="29059" y="5222"/>
                      <a:pt x="28210" y="5222"/>
                    </a:cubicBezTo>
                    <a:cubicBezTo>
                      <a:pt x="27963" y="5222"/>
                      <a:pt x="27699" y="5249"/>
                      <a:pt x="27388" y="5308"/>
                    </a:cubicBezTo>
                    <a:cubicBezTo>
                      <a:pt x="26942" y="5393"/>
                      <a:pt x="26577" y="5458"/>
                      <a:pt x="26352" y="5458"/>
                    </a:cubicBezTo>
                    <a:cubicBezTo>
                      <a:pt x="26152" y="5458"/>
                      <a:pt x="26094" y="5458"/>
                      <a:pt x="25846" y="4304"/>
                    </a:cubicBezTo>
                    <a:cubicBezTo>
                      <a:pt x="25787" y="4024"/>
                      <a:pt x="25653" y="3379"/>
                      <a:pt x="25013" y="3379"/>
                    </a:cubicBezTo>
                    <a:cubicBezTo>
                      <a:pt x="24863" y="3379"/>
                      <a:pt x="24701" y="3427"/>
                      <a:pt x="24525" y="3519"/>
                    </a:cubicBezTo>
                    <a:cubicBezTo>
                      <a:pt x="23692" y="3949"/>
                      <a:pt x="22789" y="4153"/>
                      <a:pt x="21828" y="4374"/>
                    </a:cubicBezTo>
                    <a:cubicBezTo>
                      <a:pt x="21151" y="4530"/>
                      <a:pt x="20447" y="4684"/>
                      <a:pt x="19765" y="4932"/>
                    </a:cubicBezTo>
                    <a:cubicBezTo>
                      <a:pt x="18921" y="5244"/>
                      <a:pt x="18234" y="5770"/>
                      <a:pt x="17756" y="6479"/>
                    </a:cubicBezTo>
                    <a:cubicBezTo>
                      <a:pt x="17191" y="6189"/>
                      <a:pt x="16628" y="6038"/>
                      <a:pt x="16069" y="6038"/>
                    </a:cubicBezTo>
                    <a:cubicBezTo>
                      <a:pt x="15757" y="6038"/>
                      <a:pt x="15445" y="6087"/>
                      <a:pt x="15150" y="6179"/>
                    </a:cubicBezTo>
                    <a:cubicBezTo>
                      <a:pt x="15026" y="6216"/>
                      <a:pt x="14919" y="6238"/>
                      <a:pt x="14828" y="6238"/>
                    </a:cubicBezTo>
                    <a:cubicBezTo>
                      <a:pt x="14683" y="6238"/>
                      <a:pt x="14527" y="6206"/>
                      <a:pt x="14307" y="5861"/>
                    </a:cubicBezTo>
                    <a:cubicBezTo>
                      <a:pt x="13749" y="4969"/>
                      <a:pt x="12921" y="4588"/>
                      <a:pt x="12120" y="4212"/>
                    </a:cubicBezTo>
                    <a:cubicBezTo>
                      <a:pt x="12029" y="4169"/>
                      <a:pt x="11937" y="4126"/>
                      <a:pt x="11847" y="4083"/>
                    </a:cubicBezTo>
                    <a:cubicBezTo>
                      <a:pt x="11535" y="3938"/>
                      <a:pt x="11240" y="3863"/>
                      <a:pt x="10944" y="3863"/>
                    </a:cubicBezTo>
                    <a:cubicBezTo>
                      <a:pt x="10396" y="3863"/>
                      <a:pt x="9950" y="4111"/>
                      <a:pt x="9536" y="4421"/>
                    </a:cubicBezTo>
                    <a:cubicBezTo>
                      <a:pt x="9810" y="3530"/>
                      <a:pt x="10461" y="2896"/>
                      <a:pt x="11138" y="2241"/>
                    </a:cubicBezTo>
                    <a:cubicBezTo>
                      <a:pt x="11577" y="1810"/>
                      <a:pt x="12034" y="1371"/>
                      <a:pt x="12388" y="843"/>
                    </a:cubicBezTo>
                    <a:cubicBezTo>
                      <a:pt x="12497" y="687"/>
                      <a:pt x="12512" y="489"/>
                      <a:pt x="12432" y="317"/>
                    </a:cubicBezTo>
                    <a:cubicBezTo>
                      <a:pt x="12351" y="146"/>
                      <a:pt x="12185" y="27"/>
                      <a:pt x="11996" y="10"/>
                    </a:cubicBezTo>
                    <a:cubicBezTo>
                      <a:pt x="11879" y="0"/>
                      <a:pt x="11766" y="0"/>
                      <a:pt x="1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2882975" y="1455650"/>
                <a:ext cx="959900" cy="605225"/>
              </a:xfrm>
              <a:custGeom>
                <a:avLst/>
                <a:gdLst/>
                <a:ahLst/>
                <a:cxnLst/>
                <a:rect l="l" t="t" r="r" b="b"/>
                <a:pathLst>
                  <a:path w="38396" h="24209" extrusionOk="0">
                    <a:moveTo>
                      <a:pt x="1575" y="1"/>
                    </a:moveTo>
                    <a:cubicBezTo>
                      <a:pt x="1537" y="43"/>
                      <a:pt x="1510" y="86"/>
                      <a:pt x="1478" y="135"/>
                    </a:cubicBezTo>
                    <a:lnTo>
                      <a:pt x="1478" y="495"/>
                    </a:lnTo>
                    <a:cubicBezTo>
                      <a:pt x="1398" y="1021"/>
                      <a:pt x="1317" y="1574"/>
                      <a:pt x="1220" y="2193"/>
                    </a:cubicBezTo>
                    <a:cubicBezTo>
                      <a:pt x="1231" y="2186"/>
                      <a:pt x="1237" y="2176"/>
                      <a:pt x="1242" y="2171"/>
                    </a:cubicBezTo>
                    <a:lnTo>
                      <a:pt x="1242" y="2171"/>
                    </a:lnTo>
                    <a:cubicBezTo>
                      <a:pt x="1220" y="2396"/>
                      <a:pt x="1215" y="2622"/>
                      <a:pt x="1205" y="2853"/>
                    </a:cubicBezTo>
                    <a:cubicBezTo>
                      <a:pt x="1183" y="3282"/>
                      <a:pt x="1108" y="3708"/>
                      <a:pt x="1049" y="4132"/>
                    </a:cubicBezTo>
                    <a:cubicBezTo>
                      <a:pt x="930" y="4631"/>
                      <a:pt x="850" y="5136"/>
                      <a:pt x="823" y="5642"/>
                    </a:cubicBezTo>
                    <a:cubicBezTo>
                      <a:pt x="806" y="6006"/>
                      <a:pt x="726" y="6215"/>
                      <a:pt x="570" y="6319"/>
                    </a:cubicBezTo>
                    <a:cubicBezTo>
                      <a:pt x="570" y="6351"/>
                      <a:pt x="565" y="6383"/>
                      <a:pt x="565" y="6415"/>
                    </a:cubicBezTo>
                    <a:cubicBezTo>
                      <a:pt x="779" y="6527"/>
                      <a:pt x="947" y="6694"/>
                      <a:pt x="1054" y="6936"/>
                    </a:cubicBezTo>
                    <a:cubicBezTo>
                      <a:pt x="1037" y="7092"/>
                      <a:pt x="1022" y="7247"/>
                      <a:pt x="1011" y="7403"/>
                    </a:cubicBezTo>
                    <a:cubicBezTo>
                      <a:pt x="683" y="11303"/>
                      <a:pt x="414" y="15208"/>
                      <a:pt x="44" y="19103"/>
                    </a:cubicBezTo>
                    <a:cubicBezTo>
                      <a:pt x="1" y="19604"/>
                      <a:pt x="33" y="19904"/>
                      <a:pt x="238" y="20065"/>
                    </a:cubicBezTo>
                    <a:cubicBezTo>
                      <a:pt x="393" y="20189"/>
                      <a:pt x="640" y="20243"/>
                      <a:pt x="1032" y="20248"/>
                    </a:cubicBezTo>
                    <a:cubicBezTo>
                      <a:pt x="3030" y="20269"/>
                      <a:pt x="5029" y="20425"/>
                      <a:pt x="7022" y="20533"/>
                    </a:cubicBezTo>
                    <a:cubicBezTo>
                      <a:pt x="7200" y="20538"/>
                      <a:pt x="7377" y="20538"/>
                      <a:pt x="7575" y="20591"/>
                    </a:cubicBezTo>
                    <a:cubicBezTo>
                      <a:pt x="8483" y="20624"/>
                      <a:pt x="9397" y="20710"/>
                      <a:pt x="10310" y="20785"/>
                    </a:cubicBezTo>
                    <a:lnTo>
                      <a:pt x="10310" y="20774"/>
                    </a:lnTo>
                    <a:cubicBezTo>
                      <a:pt x="12201" y="20876"/>
                      <a:pt x="14092" y="20978"/>
                      <a:pt x="15978" y="21081"/>
                    </a:cubicBezTo>
                    <a:cubicBezTo>
                      <a:pt x="16000" y="21081"/>
                      <a:pt x="16015" y="21086"/>
                      <a:pt x="16037" y="21086"/>
                    </a:cubicBezTo>
                    <a:cubicBezTo>
                      <a:pt x="17525" y="21107"/>
                      <a:pt x="19008" y="21275"/>
                      <a:pt x="20496" y="21300"/>
                    </a:cubicBezTo>
                    <a:cubicBezTo>
                      <a:pt x="20651" y="21304"/>
                      <a:pt x="20808" y="21305"/>
                      <a:pt x="20965" y="21305"/>
                    </a:cubicBezTo>
                    <a:cubicBezTo>
                      <a:pt x="21592" y="21305"/>
                      <a:pt x="22228" y="21283"/>
                      <a:pt x="22859" y="21275"/>
                    </a:cubicBezTo>
                    <a:lnTo>
                      <a:pt x="24939" y="21382"/>
                    </a:lnTo>
                    <a:cubicBezTo>
                      <a:pt x="25638" y="21478"/>
                      <a:pt x="26335" y="21634"/>
                      <a:pt x="27034" y="21677"/>
                    </a:cubicBezTo>
                    <a:cubicBezTo>
                      <a:pt x="27356" y="21694"/>
                      <a:pt x="27770" y="21709"/>
                      <a:pt x="27979" y="21999"/>
                    </a:cubicBezTo>
                    <a:cubicBezTo>
                      <a:pt x="28125" y="22198"/>
                      <a:pt x="28157" y="22371"/>
                      <a:pt x="28242" y="22590"/>
                    </a:cubicBezTo>
                    <a:cubicBezTo>
                      <a:pt x="28323" y="22822"/>
                      <a:pt x="28474" y="22902"/>
                      <a:pt x="28640" y="22919"/>
                    </a:cubicBezTo>
                    <a:cubicBezTo>
                      <a:pt x="28883" y="22843"/>
                      <a:pt x="29122" y="22744"/>
                      <a:pt x="29368" y="22744"/>
                    </a:cubicBezTo>
                    <a:cubicBezTo>
                      <a:pt x="29405" y="22744"/>
                      <a:pt x="29441" y="22746"/>
                      <a:pt x="29478" y="22751"/>
                    </a:cubicBezTo>
                    <a:cubicBezTo>
                      <a:pt x="29574" y="22736"/>
                      <a:pt x="29667" y="22727"/>
                      <a:pt x="29758" y="22727"/>
                    </a:cubicBezTo>
                    <a:cubicBezTo>
                      <a:pt x="29956" y="22727"/>
                      <a:pt x="30144" y="22771"/>
                      <a:pt x="30332" y="22897"/>
                    </a:cubicBezTo>
                    <a:cubicBezTo>
                      <a:pt x="30558" y="23047"/>
                      <a:pt x="30649" y="23338"/>
                      <a:pt x="30778" y="23579"/>
                    </a:cubicBezTo>
                    <a:cubicBezTo>
                      <a:pt x="30924" y="23730"/>
                      <a:pt x="31068" y="23858"/>
                      <a:pt x="31235" y="23955"/>
                    </a:cubicBezTo>
                    <a:cubicBezTo>
                      <a:pt x="31267" y="23963"/>
                      <a:pt x="31304" y="23968"/>
                      <a:pt x="31342" y="23968"/>
                    </a:cubicBezTo>
                    <a:cubicBezTo>
                      <a:pt x="31356" y="23968"/>
                      <a:pt x="31371" y="23967"/>
                      <a:pt x="31385" y="23965"/>
                    </a:cubicBezTo>
                    <a:cubicBezTo>
                      <a:pt x="31762" y="23955"/>
                      <a:pt x="32095" y="23815"/>
                      <a:pt x="32439" y="23697"/>
                    </a:cubicBezTo>
                    <a:cubicBezTo>
                      <a:pt x="32481" y="23665"/>
                      <a:pt x="32529" y="23648"/>
                      <a:pt x="32588" y="23648"/>
                    </a:cubicBezTo>
                    <a:cubicBezTo>
                      <a:pt x="32697" y="23611"/>
                      <a:pt x="32804" y="23584"/>
                      <a:pt x="32911" y="23563"/>
                    </a:cubicBezTo>
                    <a:cubicBezTo>
                      <a:pt x="32927" y="23563"/>
                      <a:pt x="32948" y="23557"/>
                      <a:pt x="32965" y="23557"/>
                    </a:cubicBezTo>
                    <a:cubicBezTo>
                      <a:pt x="33126" y="23422"/>
                      <a:pt x="33288" y="23360"/>
                      <a:pt x="33449" y="23360"/>
                    </a:cubicBezTo>
                    <a:cubicBezTo>
                      <a:pt x="33621" y="23360"/>
                      <a:pt x="33793" y="23430"/>
                      <a:pt x="33964" y="23557"/>
                    </a:cubicBezTo>
                    <a:cubicBezTo>
                      <a:pt x="34453" y="23643"/>
                      <a:pt x="34921" y="23847"/>
                      <a:pt x="35323" y="24164"/>
                    </a:cubicBezTo>
                    <a:cubicBezTo>
                      <a:pt x="35619" y="24199"/>
                      <a:pt x="35916" y="24209"/>
                      <a:pt x="36214" y="24209"/>
                    </a:cubicBezTo>
                    <a:cubicBezTo>
                      <a:pt x="36467" y="24209"/>
                      <a:pt x="36720" y="24202"/>
                      <a:pt x="36972" y="24196"/>
                    </a:cubicBezTo>
                    <a:cubicBezTo>
                      <a:pt x="37031" y="24196"/>
                      <a:pt x="37091" y="24191"/>
                      <a:pt x="37145" y="24191"/>
                    </a:cubicBezTo>
                    <a:cubicBezTo>
                      <a:pt x="37138" y="24127"/>
                      <a:pt x="37138" y="24057"/>
                      <a:pt x="37133" y="23987"/>
                    </a:cubicBezTo>
                    <a:cubicBezTo>
                      <a:pt x="37133" y="23923"/>
                      <a:pt x="37128" y="23853"/>
                      <a:pt x="37133" y="23789"/>
                    </a:cubicBezTo>
                    <a:cubicBezTo>
                      <a:pt x="38395" y="22988"/>
                      <a:pt x="37730" y="22988"/>
                      <a:pt x="37381" y="22010"/>
                    </a:cubicBezTo>
                    <a:cubicBezTo>
                      <a:pt x="37413" y="21962"/>
                      <a:pt x="37450" y="21913"/>
                      <a:pt x="37493" y="21865"/>
                    </a:cubicBezTo>
                    <a:cubicBezTo>
                      <a:pt x="37525" y="21838"/>
                      <a:pt x="37564" y="21823"/>
                      <a:pt x="37606" y="21806"/>
                    </a:cubicBezTo>
                    <a:cubicBezTo>
                      <a:pt x="37644" y="21714"/>
                      <a:pt x="37654" y="21618"/>
                      <a:pt x="37666" y="21521"/>
                    </a:cubicBezTo>
                    <a:cubicBezTo>
                      <a:pt x="37671" y="21473"/>
                      <a:pt x="37671" y="21419"/>
                      <a:pt x="37676" y="21371"/>
                    </a:cubicBezTo>
                    <a:cubicBezTo>
                      <a:pt x="37698" y="21221"/>
                      <a:pt x="37713" y="20920"/>
                      <a:pt x="37703" y="20586"/>
                    </a:cubicBezTo>
                    <a:cubicBezTo>
                      <a:pt x="37703" y="20544"/>
                      <a:pt x="37698" y="20501"/>
                      <a:pt x="37698" y="20457"/>
                    </a:cubicBezTo>
                    <a:cubicBezTo>
                      <a:pt x="37730" y="19668"/>
                      <a:pt x="37730" y="19002"/>
                      <a:pt x="37751" y="18491"/>
                    </a:cubicBezTo>
                    <a:cubicBezTo>
                      <a:pt x="37725" y="18432"/>
                      <a:pt x="37708" y="18362"/>
                      <a:pt x="37693" y="18292"/>
                    </a:cubicBezTo>
                    <a:cubicBezTo>
                      <a:pt x="37676" y="18223"/>
                      <a:pt x="37661" y="18153"/>
                      <a:pt x="37649" y="18072"/>
                    </a:cubicBezTo>
                    <a:cubicBezTo>
                      <a:pt x="37822" y="17073"/>
                      <a:pt x="37966" y="16068"/>
                      <a:pt x="37907" y="15021"/>
                    </a:cubicBezTo>
                    <a:cubicBezTo>
                      <a:pt x="37768" y="12507"/>
                      <a:pt x="37869" y="9981"/>
                      <a:pt x="37875" y="7462"/>
                    </a:cubicBezTo>
                    <a:cubicBezTo>
                      <a:pt x="37875" y="6979"/>
                      <a:pt x="37924" y="6490"/>
                      <a:pt x="37617" y="6066"/>
                    </a:cubicBezTo>
                    <a:cubicBezTo>
                      <a:pt x="37230" y="5694"/>
                      <a:pt x="36887" y="5313"/>
                      <a:pt x="36677" y="4916"/>
                    </a:cubicBezTo>
                    <a:cubicBezTo>
                      <a:pt x="36327" y="4249"/>
                      <a:pt x="36349" y="3535"/>
                      <a:pt x="37138" y="2714"/>
                    </a:cubicBezTo>
                    <a:lnTo>
                      <a:pt x="37145" y="2714"/>
                    </a:lnTo>
                    <a:cubicBezTo>
                      <a:pt x="37214" y="2364"/>
                      <a:pt x="37133" y="2203"/>
                      <a:pt x="36984" y="2128"/>
                    </a:cubicBezTo>
                    <a:cubicBezTo>
                      <a:pt x="36977" y="2101"/>
                      <a:pt x="36972" y="2069"/>
                      <a:pt x="36962" y="2037"/>
                    </a:cubicBezTo>
                    <a:cubicBezTo>
                      <a:pt x="36935" y="2052"/>
                      <a:pt x="36908" y="2069"/>
                      <a:pt x="36875" y="2084"/>
                    </a:cubicBezTo>
                    <a:cubicBezTo>
                      <a:pt x="36714" y="2042"/>
                      <a:pt x="36510" y="2052"/>
                      <a:pt x="36322" y="2042"/>
                    </a:cubicBezTo>
                    <a:cubicBezTo>
                      <a:pt x="29087" y="1677"/>
                      <a:pt x="21850" y="1316"/>
                      <a:pt x="14619" y="951"/>
                    </a:cubicBezTo>
                    <a:cubicBezTo>
                      <a:pt x="11153" y="774"/>
                      <a:pt x="7694" y="591"/>
                      <a:pt x="4228" y="403"/>
                    </a:cubicBezTo>
                    <a:cubicBezTo>
                      <a:pt x="4074" y="393"/>
                      <a:pt x="3918" y="284"/>
                      <a:pt x="3762" y="220"/>
                    </a:cubicBezTo>
                    <a:cubicBezTo>
                      <a:pt x="3461" y="205"/>
                      <a:pt x="3154" y="188"/>
                      <a:pt x="2854" y="167"/>
                    </a:cubicBezTo>
                    <a:cubicBezTo>
                      <a:pt x="2736" y="146"/>
                      <a:pt x="2631" y="136"/>
                      <a:pt x="2537" y="136"/>
                    </a:cubicBezTo>
                    <a:cubicBezTo>
                      <a:pt x="2244" y="136"/>
                      <a:pt x="2063" y="233"/>
                      <a:pt x="1946" y="393"/>
                    </a:cubicBezTo>
                    <a:cubicBezTo>
                      <a:pt x="1785" y="279"/>
                      <a:pt x="1666" y="145"/>
                      <a:pt x="1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4162775" y="3720375"/>
                <a:ext cx="790825" cy="670525"/>
              </a:xfrm>
              <a:custGeom>
                <a:avLst/>
                <a:gdLst/>
                <a:ahLst/>
                <a:cxnLst/>
                <a:rect l="l" t="t" r="r" b="b"/>
                <a:pathLst>
                  <a:path w="31633" h="26821" extrusionOk="0">
                    <a:moveTo>
                      <a:pt x="16037" y="8378"/>
                    </a:moveTo>
                    <a:cubicBezTo>
                      <a:pt x="16036" y="8379"/>
                      <a:pt x="16035" y="8381"/>
                      <a:pt x="16034" y="8382"/>
                    </a:cubicBezTo>
                    <a:lnTo>
                      <a:pt x="16034" y="8382"/>
                    </a:lnTo>
                    <a:cubicBezTo>
                      <a:pt x="16035" y="8382"/>
                      <a:pt x="16037" y="8380"/>
                      <a:pt x="16037" y="8378"/>
                    </a:cubicBezTo>
                    <a:close/>
                    <a:moveTo>
                      <a:pt x="23595" y="17951"/>
                    </a:moveTo>
                    <a:cubicBezTo>
                      <a:pt x="23708" y="17951"/>
                      <a:pt x="23832" y="17978"/>
                      <a:pt x="23976" y="18042"/>
                    </a:cubicBezTo>
                    <a:cubicBezTo>
                      <a:pt x="24417" y="18231"/>
                      <a:pt x="24863" y="18380"/>
                      <a:pt x="25325" y="18499"/>
                    </a:cubicBezTo>
                    <a:cubicBezTo>
                      <a:pt x="25142" y="18547"/>
                      <a:pt x="24965" y="18633"/>
                      <a:pt x="24794" y="18719"/>
                    </a:cubicBezTo>
                    <a:cubicBezTo>
                      <a:pt x="24691" y="18767"/>
                      <a:pt x="24589" y="18816"/>
                      <a:pt x="24487" y="18853"/>
                    </a:cubicBezTo>
                    <a:cubicBezTo>
                      <a:pt x="24385" y="18896"/>
                      <a:pt x="24283" y="18940"/>
                      <a:pt x="24181" y="18982"/>
                    </a:cubicBezTo>
                    <a:cubicBezTo>
                      <a:pt x="23885" y="19101"/>
                      <a:pt x="23606" y="19218"/>
                      <a:pt x="23337" y="19262"/>
                    </a:cubicBezTo>
                    <a:cubicBezTo>
                      <a:pt x="23305" y="19267"/>
                      <a:pt x="23272" y="19273"/>
                      <a:pt x="23240" y="19273"/>
                    </a:cubicBezTo>
                    <a:cubicBezTo>
                      <a:pt x="23058" y="19273"/>
                      <a:pt x="22886" y="19176"/>
                      <a:pt x="22795" y="19030"/>
                    </a:cubicBezTo>
                    <a:cubicBezTo>
                      <a:pt x="22736" y="18933"/>
                      <a:pt x="22724" y="18837"/>
                      <a:pt x="22773" y="18740"/>
                    </a:cubicBezTo>
                    <a:cubicBezTo>
                      <a:pt x="23133" y="18031"/>
                      <a:pt x="23413" y="17951"/>
                      <a:pt x="23595" y="17951"/>
                    </a:cubicBezTo>
                    <a:close/>
                    <a:moveTo>
                      <a:pt x="15206" y="1"/>
                    </a:moveTo>
                    <a:cubicBezTo>
                      <a:pt x="14603" y="1"/>
                      <a:pt x="13927" y="116"/>
                      <a:pt x="13329" y="126"/>
                    </a:cubicBezTo>
                    <a:cubicBezTo>
                      <a:pt x="12045" y="148"/>
                      <a:pt x="10761" y="206"/>
                      <a:pt x="9477" y="250"/>
                    </a:cubicBezTo>
                    <a:cubicBezTo>
                      <a:pt x="9187" y="298"/>
                      <a:pt x="8891" y="325"/>
                      <a:pt x="8601" y="352"/>
                    </a:cubicBezTo>
                    <a:cubicBezTo>
                      <a:pt x="8510" y="352"/>
                      <a:pt x="8419" y="347"/>
                      <a:pt x="8328" y="347"/>
                    </a:cubicBezTo>
                    <a:cubicBezTo>
                      <a:pt x="7812" y="325"/>
                      <a:pt x="7274" y="309"/>
                      <a:pt x="6754" y="309"/>
                    </a:cubicBezTo>
                    <a:cubicBezTo>
                      <a:pt x="6151" y="309"/>
                      <a:pt x="5631" y="335"/>
                      <a:pt x="5152" y="384"/>
                    </a:cubicBezTo>
                    <a:cubicBezTo>
                      <a:pt x="4879" y="379"/>
                      <a:pt x="4604" y="367"/>
                      <a:pt x="4331" y="362"/>
                    </a:cubicBezTo>
                    <a:cubicBezTo>
                      <a:pt x="3711" y="362"/>
                      <a:pt x="3091" y="375"/>
                      <a:pt x="2470" y="375"/>
                    </a:cubicBezTo>
                    <a:cubicBezTo>
                      <a:pt x="2032" y="375"/>
                      <a:pt x="1594" y="368"/>
                      <a:pt x="1155" y="347"/>
                    </a:cubicBezTo>
                    <a:cubicBezTo>
                      <a:pt x="1115" y="345"/>
                      <a:pt x="1077" y="344"/>
                      <a:pt x="1040" y="344"/>
                    </a:cubicBezTo>
                    <a:cubicBezTo>
                      <a:pt x="866" y="344"/>
                      <a:pt x="731" y="366"/>
                      <a:pt x="624" y="411"/>
                    </a:cubicBezTo>
                    <a:cubicBezTo>
                      <a:pt x="602" y="399"/>
                      <a:pt x="580" y="394"/>
                      <a:pt x="560" y="384"/>
                    </a:cubicBezTo>
                    <a:lnTo>
                      <a:pt x="560" y="411"/>
                    </a:lnTo>
                    <a:lnTo>
                      <a:pt x="560" y="438"/>
                    </a:lnTo>
                    <a:lnTo>
                      <a:pt x="0" y="394"/>
                    </a:lnTo>
                    <a:lnTo>
                      <a:pt x="0" y="394"/>
                    </a:lnTo>
                    <a:cubicBezTo>
                      <a:pt x="71" y="1651"/>
                      <a:pt x="414" y="3763"/>
                      <a:pt x="458" y="5020"/>
                    </a:cubicBezTo>
                    <a:cubicBezTo>
                      <a:pt x="516" y="5536"/>
                      <a:pt x="587" y="6047"/>
                      <a:pt x="694" y="6551"/>
                    </a:cubicBezTo>
                    <a:cubicBezTo>
                      <a:pt x="882" y="7453"/>
                      <a:pt x="1354" y="8238"/>
                      <a:pt x="1586" y="9124"/>
                    </a:cubicBezTo>
                    <a:cubicBezTo>
                      <a:pt x="1708" y="9603"/>
                      <a:pt x="1902" y="10037"/>
                      <a:pt x="2112" y="10473"/>
                    </a:cubicBezTo>
                    <a:cubicBezTo>
                      <a:pt x="2122" y="10483"/>
                      <a:pt x="2139" y="10495"/>
                      <a:pt x="2149" y="10510"/>
                    </a:cubicBezTo>
                    <a:cubicBezTo>
                      <a:pt x="2144" y="10510"/>
                      <a:pt x="2139" y="10515"/>
                      <a:pt x="2134" y="10521"/>
                    </a:cubicBezTo>
                    <a:cubicBezTo>
                      <a:pt x="2139" y="10527"/>
                      <a:pt x="2144" y="10537"/>
                      <a:pt x="2149" y="10548"/>
                    </a:cubicBezTo>
                    <a:cubicBezTo>
                      <a:pt x="2155" y="10537"/>
                      <a:pt x="2160" y="10527"/>
                      <a:pt x="2166" y="10515"/>
                    </a:cubicBezTo>
                    <a:cubicBezTo>
                      <a:pt x="2418" y="10612"/>
                      <a:pt x="2499" y="10785"/>
                      <a:pt x="2418" y="11031"/>
                    </a:cubicBezTo>
                    <a:cubicBezTo>
                      <a:pt x="2402" y="11026"/>
                      <a:pt x="2392" y="11021"/>
                      <a:pt x="2375" y="11016"/>
                    </a:cubicBezTo>
                    <a:lnTo>
                      <a:pt x="2375" y="11016"/>
                    </a:lnTo>
                    <a:cubicBezTo>
                      <a:pt x="2402" y="11069"/>
                      <a:pt x="2429" y="11123"/>
                      <a:pt x="2456" y="11182"/>
                    </a:cubicBezTo>
                    <a:cubicBezTo>
                      <a:pt x="2456" y="11145"/>
                      <a:pt x="2450" y="11112"/>
                      <a:pt x="2445" y="11080"/>
                    </a:cubicBezTo>
                    <a:lnTo>
                      <a:pt x="2445" y="11080"/>
                    </a:lnTo>
                    <a:cubicBezTo>
                      <a:pt x="2794" y="11219"/>
                      <a:pt x="2746" y="11467"/>
                      <a:pt x="2702" y="11720"/>
                    </a:cubicBezTo>
                    <a:cubicBezTo>
                      <a:pt x="2746" y="11827"/>
                      <a:pt x="2789" y="11934"/>
                      <a:pt x="2831" y="12047"/>
                    </a:cubicBezTo>
                    <a:cubicBezTo>
                      <a:pt x="2853" y="12117"/>
                      <a:pt x="2880" y="12186"/>
                      <a:pt x="2901" y="12256"/>
                    </a:cubicBezTo>
                    <a:cubicBezTo>
                      <a:pt x="2960" y="12320"/>
                      <a:pt x="2987" y="12402"/>
                      <a:pt x="2982" y="12493"/>
                    </a:cubicBezTo>
                    <a:cubicBezTo>
                      <a:pt x="3030" y="12648"/>
                      <a:pt x="3079" y="12804"/>
                      <a:pt x="3122" y="12965"/>
                    </a:cubicBezTo>
                    <a:cubicBezTo>
                      <a:pt x="3562" y="13783"/>
                      <a:pt x="3617" y="14663"/>
                      <a:pt x="3283" y="15549"/>
                    </a:cubicBezTo>
                    <a:cubicBezTo>
                      <a:pt x="3106" y="16275"/>
                      <a:pt x="2702" y="16935"/>
                      <a:pt x="2675" y="17688"/>
                    </a:cubicBezTo>
                    <a:cubicBezTo>
                      <a:pt x="2633" y="18714"/>
                      <a:pt x="2735" y="19875"/>
                      <a:pt x="2412" y="20862"/>
                    </a:cubicBezTo>
                    <a:cubicBezTo>
                      <a:pt x="2187" y="21544"/>
                      <a:pt x="1494" y="22801"/>
                      <a:pt x="1494" y="22801"/>
                    </a:cubicBezTo>
                    <a:cubicBezTo>
                      <a:pt x="1494" y="22801"/>
                      <a:pt x="1239" y="23372"/>
                      <a:pt x="1329" y="23372"/>
                    </a:cubicBezTo>
                    <a:cubicBezTo>
                      <a:pt x="1330" y="23372"/>
                      <a:pt x="1332" y="23372"/>
                      <a:pt x="1333" y="23371"/>
                    </a:cubicBezTo>
                    <a:lnTo>
                      <a:pt x="1333" y="23371"/>
                    </a:lnTo>
                    <a:cubicBezTo>
                      <a:pt x="1318" y="23399"/>
                      <a:pt x="1317" y="23410"/>
                      <a:pt x="1324" y="23410"/>
                    </a:cubicBezTo>
                    <a:cubicBezTo>
                      <a:pt x="1342" y="23410"/>
                      <a:pt x="1403" y="23354"/>
                      <a:pt x="1423" y="23330"/>
                    </a:cubicBezTo>
                    <a:lnTo>
                      <a:pt x="1423" y="23330"/>
                    </a:lnTo>
                    <a:cubicBezTo>
                      <a:pt x="1447" y="23334"/>
                      <a:pt x="1470" y="23334"/>
                      <a:pt x="1494" y="23334"/>
                    </a:cubicBezTo>
                    <a:cubicBezTo>
                      <a:pt x="1532" y="23334"/>
                      <a:pt x="1564" y="23334"/>
                      <a:pt x="1596" y="23329"/>
                    </a:cubicBezTo>
                    <a:cubicBezTo>
                      <a:pt x="2037" y="23237"/>
                      <a:pt x="2477" y="23162"/>
                      <a:pt x="2918" y="23086"/>
                    </a:cubicBezTo>
                    <a:cubicBezTo>
                      <a:pt x="3600" y="22969"/>
                      <a:pt x="4309" y="22845"/>
                      <a:pt x="5003" y="22684"/>
                    </a:cubicBezTo>
                    <a:cubicBezTo>
                      <a:pt x="5217" y="22635"/>
                      <a:pt x="5400" y="22608"/>
                      <a:pt x="5576" y="22608"/>
                    </a:cubicBezTo>
                    <a:cubicBezTo>
                      <a:pt x="5829" y="22608"/>
                      <a:pt x="6066" y="22662"/>
                      <a:pt x="6324" y="22776"/>
                    </a:cubicBezTo>
                    <a:cubicBezTo>
                      <a:pt x="7936" y="23505"/>
                      <a:pt x="9682" y="23860"/>
                      <a:pt x="11668" y="23860"/>
                    </a:cubicBezTo>
                    <a:cubicBezTo>
                      <a:pt x="11868" y="23860"/>
                      <a:pt x="12062" y="23860"/>
                      <a:pt x="12260" y="23850"/>
                    </a:cubicBezTo>
                    <a:cubicBezTo>
                      <a:pt x="12459" y="23844"/>
                      <a:pt x="12635" y="23726"/>
                      <a:pt x="12722" y="23549"/>
                    </a:cubicBezTo>
                    <a:cubicBezTo>
                      <a:pt x="12915" y="23151"/>
                      <a:pt x="12722" y="22840"/>
                      <a:pt x="12556" y="22657"/>
                    </a:cubicBezTo>
                    <a:cubicBezTo>
                      <a:pt x="12635" y="22587"/>
                      <a:pt x="12717" y="22511"/>
                      <a:pt x="12803" y="22437"/>
                    </a:cubicBezTo>
                    <a:cubicBezTo>
                      <a:pt x="12915" y="22329"/>
                      <a:pt x="13093" y="22168"/>
                      <a:pt x="13216" y="22082"/>
                    </a:cubicBezTo>
                    <a:cubicBezTo>
                      <a:pt x="13538" y="22313"/>
                      <a:pt x="13920" y="22394"/>
                      <a:pt x="14259" y="22469"/>
                    </a:cubicBezTo>
                    <a:cubicBezTo>
                      <a:pt x="14892" y="22603"/>
                      <a:pt x="15032" y="22672"/>
                      <a:pt x="15070" y="23086"/>
                    </a:cubicBezTo>
                    <a:cubicBezTo>
                      <a:pt x="15107" y="23543"/>
                      <a:pt x="15672" y="23973"/>
                      <a:pt x="16079" y="23973"/>
                    </a:cubicBezTo>
                    <a:lnTo>
                      <a:pt x="16225" y="23973"/>
                    </a:lnTo>
                    <a:cubicBezTo>
                      <a:pt x="16858" y="23973"/>
                      <a:pt x="17165" y="24338"/>
                      <a:pt x="17654" y="24988"/>
                    </a:cubicBezTo>
                    <a:cubicBezTo>
                      <a:pt x="17793" y="25176"/>
                      <a:pt x="17938" y="25370"/>
                      <a:pt x="18100" y="25553"/>
                    </a:cubicBezTo>
                    <a:cubicBezTo>
                      <a:pt x="18588" y="26106"/>
                      <a:pt x="19255" y="26411"/>
                      <a:pt x="19979" y="26411"/>
                    </a:cubicBezTo>
                    <a:cubicBezTo>
                      <a:pt x="20624" y="26411"/>
                      <a:pt x="21269" y="26165"/>
                      <a:pt x="21801" y="25719"/>
                    </a:cubicBezTo>
                    <a:cubicBezTo>
                      <a:pt x="22042" y="25515"/>
                      <a:pt x="22312" y="25397"/>
                      <a:pt x="22543" y="25397"/>
                    </a:cubicBezTo>
                    <a:cubicBezTo>
                      <a:pt x="22731" y="25397"/>
                      <a:pt x="22875" y="25477"/>
                      <a:pt x="22999" y="25650"/>
                    </a:cubicBezTo>
                    <a:cubicBezTo>
                      <a:pt x="23220" y="25950"/>
                      <a:pt x="23563" y="26347"/>
                      <a:pt x="24031" y="26347"/>
                    </a:cubicBezTo>
                    <a:cubicBezTo>
                      <a:pt x="24638" y="26347"/>
                      <a:pt x="24896" y="25719"/>
                      <a:pt x="25052" y="25348"/>
                    </a:cubicBezTo>
                    <a:cubicBezTo>
                      <a:pt x="25174" y="25037"/>
                      <a:pt x="25154" y="24730"/>
                      <a:pt x="25137" y="24457"/>
                    </a:cubicBezTo>
                    <a:cubicBezTo>
                      <a:pt x="25126" y="24333"/>
                      <a:pt x="25121" y="24220"/>
                      <a:pt x="25126" y="24123"/>
                    </a:cubicBezTo>
                    <a:cubicBezTo>
                      <a:pt x="25137" y="24026"/>
                      <a:pt x="25186" y="23968"/>
                      <a:pt x="25234" y="23924"/>
                    </a:cubicBezTo>
                    <a:cubicBezTo>
                      <a:pt x="25690" y="24574"/>
                      <a:pt x="26373" y="24859"/>
                      <a:pt x="26986" y="25117"/>
                    </a:cubicBezTo>
                    <a:cubicBezTo>
                      <a:pt x="27732" y="25429"/>
                      <a:pt x="28204" y="25650"/>
                      <a:pt x="28404" y="26240"/>
                    </a:cubicBezTo>
                    <a:cubicBezTo>
                      <a:pt x="28533" y="26605"/>
                      <a:pt x="28823" y="26820"/>
                      <a:pt x="29188" y="26820"/>
                    </a:cubicBezTo>
                    <a:cubicBezTo>
                      <a:pt x="29446" y="26820"/>
                      <a:pt x="29677" y="26713"/>
                      <a:pt x="29833" y="26627"/>
                    </a:cubicBezTo>
                    <a:cubicBezTo>
                      <a:pt x="30138" y="26466"/>
                      <a:pt x="30445" y="26304"/>
                      <a:pt x="30805" y="26121"/>
                    </a:cubicBezTo>
                    <a:lnTo>
                      <a:pt x="31342" y="25843"/>
                    </a:lnTo>
                    <a:cubicBezTo>
                      <a:pt x="31524" y="25751"/>
                      <a:pt x="31632" y="25563"/>
                      <a:pt x="31632" y="25365"/>
                    </a:cubicBezTo>
                    <a:cubicBezTo>
                      <a:pt x="31627" y="25161"/>
                      <a:pt x="31514" y="24978"/>
                      <a:pt x="31331" y="24891"/>
                    </a:cubicBezTo>
                    <a:cubicBezTo>
                      <a:pt x="30923" y="24693"/>
                      <a:pt x="30520" y="24526"/>
                      <a:pt x="30133" y="24370"/>
                    </a:cubicBezTo>
                    <a:cubicBezTo>
                      <a:pt x="29230" y="24006"/>
                      <a:pt x="28452" y="23688"/>
                      <a:pt x="27844" y="23081"/>
                    </a:cubicBezTo>
                    <a:cubicBezTo>
                      <a:pt x="27517" y="22754"/>
                      <a:pt x="27517" y="22630"/>
                      <a:pt x="27517" y="22630"/>
                    </a:cubicBezTo>
                    <a:cubicBezTo>
                      <a:pt x="27522" y="22608"/>
                      <a:pt x="27576" y="22533"/>
                      <a:pt x="27753" y="22426"/>
                    </a:cubicBezTo>
                    <a:cubicBezTo>
                      <a:pt x="28172" y="22173"/>
                      <a:pt x="28462" y="21814"/>
                      <a:pt x="28720" y="21502"/>
                    </a:cubicBezTo>
                    <a:cubicBezTo>
                      <a:pt x="28984" y="21179"/>
                      <a:pt x="29210" y="20900"/>
                      <a:pt x="29532" y="20755"/>
                    </a:cubicBezTo>
                    <a:cubicBezTo>
                      <a:pt x="30165" y="20470"/>
                      <a:pt x="30326" y="19927"/>
                      <a:pt x="30004" y="19144"/>
                    </a:cubicBezTo>
                    <a:cubicBezTo>
                      <a:pt x="29983" y="19089"/>
                      <a:pt x="29951" y="19004"/>
                      <a:pt x="29945" y="18977"/>
                    </a:cubicBezTo>
                    <a:cubicBezTo>
                      <a:pt x="29865" y="18547"/>
                      <a:pt x="29542" y="18268"/>
                      <a:pt x="29123" y="18268"/>
                    </a:cubicBezTo>
                    <a:cubicBezTo>
                      <a:pt x="29005" y="18268"/>
                      <a:pt x="28887" y="18295"/>
                      <a:pt x="28779" y="18327"/>
                    </a:cubicBezTo>
                    <a:cubicBezTo>
                      <a:pt x="28720" y="18370"/>
                      <a:pt x="28655" y="18407"/>
                      <a:pt x="28597" y="18450"/>
                    </a:cubicBezTo>
                    <a:cubicBezTo>
                      <a:pt x="28392" y="18606"/>
                      <a:pt x="28194" y="18719"/>
                      <a:pt x="28006" y="18789"/>
                    </a:cubicBezTo>
                    <a:cubicBezTo>
                      <a:pt x="27534" y="19154"/>
                      <a:pt x="27044" y="19552"/>
                      <a:pt x="26550" y="19971"/>
                    </a:cubicBezTo>
                    <a:cubicBezTo>
                      <a:pt x="26528" y="19992"/>
                      <a:pt x="26513" y="20004"/>
                      <a:pt x="26491" y="20019"/>
                    </a:cubicBezTo>
                    <a:cubicBezTo>
                      <a:pt x="26560" y="19369"/>
                      <a:pt x="26491" y="18977"/>
                      <a:pt x="26255" y="18714"/>
                    </a:cubicBezTo>
                    <a:cubicBezTo>
                      <a:pt x="26250" y="18703"/>
                      <a:pt x="26238" y="18692"/>
                      <a:pt x="26228" y="18687"/>
                    </a:cubicBezTo>
                    <a:cubicBezTo>
                      <a:pt x="26180" y="18665"/>
                      <a:pt x="26131" y="18643"/>
                      <a:pt x="26083" y="18611"/>
                    </a:cubicBezTo>
                    <a:cubicBezTo>
                      <a:pt x="25910" y="18514"/>
                      <a:pt x="25809" y="18321"/>
                      <a:pt x="25819" y="18122"/>
                    </a:cubicBezTo>
                    <a:cubicBezTo>
                      <a:pt x="25819" y="18102"/>
                      <a:pt x="25830" y="18085"/>
                      <a:pt x="25830" y="18063"/>
                    </a:cubicBezTo>
                    <a:cubicBezTo>
                      <a:pt x="26002" y="18095"/>
                      <a:pt x="26180" y="18128"/>
                      <a:pt x="26351" y="18155"/>
                    </a:cubicBezTo>
                    <a:cubicBezTo>
                      <a:pt x="26475" y="18095"/>
                      <a:pt x="26599" y="18042"/>
                      <a:pt x="26716" y="17988"/>
                    </a:cubicBezTo>
                    <a:lnTo>
                      <a:pt x="26728" y="17978"/>
                    </a:lnTo>
                    <a:cubicBezTo>
                      <a:pt x="26711" y="17870"/>
                      <a:pt x="26701" y="17725"/>
                      <a:pt x="26689" y="17586"/>
                    </a:cubicBezTo>
                    <a:cubicBezTo>
                      <a:pt x="26669" y="17360"/>
                      <a:pt x="26647" y="17145"/>
                      <a:pt x="26572" y="17123"/>
                    </a:cubicBezTo>
                    <a:cubicBezTo>
                      <a:pt x="25749" y="16909"/>
                      <a:pt x="25573" y="16446"/>
                      <a:pt x="25556" y="15920"/>
                    </a:cubicBezTo>
                    <a:lnTo>
                      <a:pt x="25556" y="15818"/>
                    </a:lnTo>
                    <a:cubicBezTo>
                      <a:pt x="25556" y="15710"/>
                      <a:pt x="25567" y="15603"/>
                      <a:pt x="25573" y="15491"/>
                    </a:cubicBezTo>
                    <a:cubicBezTo>
                      <a:pt x="25583" y="15345"/>
                      <a:pt x="25593" y="15201"/>
                      <a:pt x="25600" y="15060"/>
                    </a:cubicBezTo>
                    <a:cubicBezTo>
                      <a:pt x="25600" y="15023"/>
                      <a:pt x="25605" y="14986"/>
                      <a:pt x="25605" y="14953"/>
                    </a:cubicBezTo>
                    <a:cubicBezTo>
                      <a:pt x="25605" y="14668"/>
                      <a:pt x="25573" y="14400"/>
                      <a:pt x="25432" y="14169"/>
                    </a:cubicBezTo>
                    <a:cubicBezTo>
                      <a:pt x="25406" y="14131"/>
                      <a:pt x="25395" y="14093"/>
                      <a:pt x="25390" y="14056"/>
                    </a:cubicBezTo>
                    <a:cubicBezTo>
                      <a:pt x="25368" y="13793"/>
                      <a:pt x="25825" y="13599"/>
                      <a:pt x="25932" y="13320"/>
                    </a:cubicBezTo>
                    <a:cubicBezTo>
                      <a:pt x="25916" y="13316"/>
                      <a:pt x="25898" y="13315"/>
                      <a:pt x="25879" y="13315"/>
                    </a:cubicBezTo>
                    <a:cubicBezTo>
                      <a:pt x="25854" y="13315"/>
                      <a:pt x="25828" y="13317"/>
                      <a:pt x="25803" y="13317"/>
                    </a:cubicBezTo>
                    <a:cubicBezTo>
                      <a:pt x="25731" y="13317"/>
                      <a:pt x="25666" y="13303"/>
                      <a:pt x="25653" y="13196"/>
                    </a:cubicBezTo>
                    <a:cubicBezTo>
                      <a:pt x="24492" y="13260"/>
                      <a:pt x="23332" y="13347"/>
                      <a:pt x="22166" y="13369"/>
                    </a:cubicBezTo>
                    <a:cubicBezTo>
                      <a:pt x="21929" y="13374"/>
                      <a:pt x="21670" y="13464"/>
                      <a:pt x="21423" y="13464"/>
                    </a:cubicBezTo>
                    <a:cubicBezTo>
                      <a:pt x="21218" y="13464"/>
                      <a:pt x="21021" y="13402"/>
                      <a:pt x="20850" y="13180"/>
                    </a:cubicBezTo>
                    <a:lnTo>
                      <a:pt x="18712" y="13186"/>
                    </a:lnTo>
                    <a:cubicBezTo>
                      <a:pt x="18048" y="13615"/>
                      <a:pt x="17332" y="13679"/>
                      <a:pt x="16608" y="13679"/>
                    </a:cubicBezTo>
                    <a:cubicBezTo>
                      <a:pt x="16296" y="13679"/>
                      <a:pt x="15982" y="13667"/>
                      <a:pt x="15670" y="13667"/>
                    </a:cubicBezTo>
                    <a:cubicBezTo>
                      <a:pt x="15482" y="13667"/>
                      <a:pt x="15294" y="13672"/>
                      <a:pt x="15107" y="13686"/>
                    </a:cubicBezTo>
                    <a:cubicBezTo>
                      <a:pt x="14914" y="13557"/>
                      <a:pt x="14802" y="13369"/>
                      <a:pt x="14737" y="13175"/>
                    </a:cubicBezTo>
                    <a:lnTo>
                      <a:pt x="14737" y="13126"/>
                    </a:lnTo>
                    <a:cubicBezTo>
                      <a:pt x="14827" y="11452"/>
                      <a:pt x="15166" y="9842"/>
                      <a:pt x="16034" y="8382"/>
                    </a:cubicBezTo>
                    <a:lnTo>
                      <a:pt x="16034" y="8382"/>
                    </a:lnTo>
                    <a:cubicBezTo>
                      <a:pt x="16033" y="8383"/>
                      <a:pt x="16032" y="8383"/>
                      <a:pt x="16032" y="8383"/>
                    </a:cubicBezTo>
                    <a:cubicBezTo>
                      <a:pt x="16096" y="7808"/>
                      <a:pt x="16252" y="7292"/>
                      <a:pt x="16837" y="7029"/>
                    </a:cubicBezTo>
                    <a:cubicBezTo>
                      <a:pt x="16961" y="6342"/>
                      <a:pt x="16676" y="5477"/>
                      <a:pt x="17654" y="5154"/>
                    </a:cubicBezTo>
                    <a:cubicBezTo>
                      <a:pt x="18147" y="4805"/>
                      <a:pt x="17869" y="4294"/>
                      <a:pt x="17896" y="3848"/>
                    </a:cubicBezTo>
                    <a:cubicBezTo>
                      <a:pt x="17567" y="3790"/>
                      <a:pt x="17579" y="3558"/>
                      <a:pt x="17626" y="3307"/>
                    </a:cubicBezTo>
                    <a:cubicBezTo>
                      <a:pt x="17535" y="3242"/>
                      <a:pt x="17412" y="3183"/>
                      <a:pt x="17391" y="3102"/>
                    </a:cubicBezTo>
                    <a:cubicBezTo>
                      <a:pt x="17165" y="2140"/>
                      <a:pt x="17116" y="883"/>
                      <a:pt x="16445" y="335"/>
                    </a:cubicBezTo>
                    <a:cubicBezTo>
                      <a:pt x="16434" y="277"/>
                      <a:pt x="16424" y="218"/>
                      <a:pt x="16413" y="158"/>
                    </a:cubicBezTo>
                    <a:cubicBezTo>
                      <a:pt x="16369" y="185"/>
                      <a:pt x="16322" y="201"/>
                      <a:pt x="16278" y="223"/>
                    </a:cubicBezTo>
                    <a:cubicBezTo>
                      <a:pt x="15983" y="53"/>
                      <a:pt x="15611" y="1"/>
                      <a:pt x="15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2338650" y="3105175"/>
                <a:ext cx="1914550" cy="1859725"/>
              </a:xfrm>
              <a:custGeom>
                <a:avLst/>
                <a:gdLst/>
                <a:ahLst/>
                <a:cxnLst/>
                <a:rect l="l" t="t" r="r" b="b"/>
                <a:pathLst>
                  <a:path w="76582" h="74389" extrusionOk="0">
                    <a:moveTo>
                      <a:pt x="24033" y="0"/>
                    </a:moveTo>
                    <a:cubicBezTo>
                      <a:pt x="24008" y="0"/>
                      <a:pt x="23984" y="1"/>
                      <a:pt x="23960" y="1"/>
                    </a:cubicBezTo>
                    <a:cubicBezTo>
                      <a:pt x="23885" y="44"/>
                      <a:pt x="23826" y="91"/>
                      <a:pt x="23767" y="145"/>
                    </a:cubicBezTo>
                    <a:cubicBezTo>
                      <a:pt x="23757" y="140"/>
                      <a:pt x="23740" y="140"/>
                      <a:pt x="23729" y="135"/>
                    </a:cubicBezTo>
                    <a:cubicBezTo>
                      <a:pt x="23724" y="156"/>
                      <a:pt x="23724" y="178"/>
                      <a:pt x="23719" y="200"/>
                    </a:cubicBezTo>
                    <a:cubicBezTo>
                      <a:pt x="23251" y="747"/>
                      <a:pt x="23655" y="1698"/>
                      <a:pt x="23321" y="2268"/>
                    </a:cubicBezTo>
                    <a:cubicBezTo>
                      <a:pt x="23278" y="2880"/>
                      <a:pt x="23236" y="3492"/>
                      <a:pt x="23192" y="4105"/>
                    </a:cubicBezTo>
                    <a:cubicBezTo>
                      <a:pt x="23139" y="4846"/>
                      <a:pt x="23085" y="5588"/>
                      <a:pt x="23031" y="6324"/>
                    </a:cubicBezTo>
                    <a:lnTo>
                      <a:pt x="23031" y="6329"/>
                    </a:lnTo>
                    <a:cubicBezTo>
                      <a:pt x="22655" y="7968"/>
                      <a:pt x="22956" y="9686"/>
                      <a:pt x="22510" y="11320"/>
                    </a:cubicBezTo>
                    <a:cubicBezTo>
                      <a:pt x="22478" y="11744"/>
                      <a:pt x="22450" y="12163"/>
                      <a:pt x="22423" y="12587"/>
                    </a:cubicBezTo>
                    <a:cubicBezTo>
                      <a:pt x="22172" y="16262"/>
                      <a:pt x="21994" y="19942"/>
                      <a:pt x="21436" y="23596"/>
                    </a:cubicBezTo>
                    <a:lnTo>
                      <a:pt x="21436" y="25007"/>
                    </a:lnTo>
                    <a:cubicBezTo>
                      <a:pt x="21290" y="26598"/>
                      <a:pt x="21070" y="28188"/>
                      <a:pt x="21027" y="29784"/>
                    </a:cubicBezTo>
                    <a:cubicBezTo>
                      <a:pt x="21022" y="29966"/>
                      <a:pt x="21005" y="30117"/>
                      <a:pt x="20973" y="30241"/>
                    </a:cubicBezTo>
                    <a:cubicBezTo>
                      <a:pt x="20779" y="30531"/>
                      <a:pt x="20511" y="30719"/>
                      <a:pt x="20125" y="30821"/>
                    </a:cubicBezTo>
                    <a:cubicBezTo>
                      <a:pt x="20006" y="30821"/>
                      <a:pt x="19872" y="30809"/>
                      <a:pt x="19722" y="30799"/>
                    </a:cubicBezTo>
                    <a:cubicBezTo>
                      <a:pt x="14372" y="30256"/>
                      <a:pt x="9021" y="29757"/>
                      <a:pt x="3664" y="29274"/>
                    </a:cubicBezTo>
                    <a:cubicBezTo>
                      <a:pt x="3242" y="29236"/>
                      <a:pt x="2818" y="29226"/>
                      <a:pt x="2392" y="29226"/>
                    </a:cubicBezTo>
                    <a:cubicBezTo>
                      <a:pt x="1950" y="29226"/>
                      <a:pt x="1507" y="29237"/>
                      <a:pt x="1063" y="29237"/>
                    </a:cubicBezTo>
                    <a:cubicBezTo>
                      <a:pt x="1015" y="29237"/>
                      <a:pt x="967" y="29237"/>
                      <a:pt x="919" y="29236"/>
                    </a:cubicBezTo>
                    <a:cubicBezTo>
                      <a:pt x="817" y="29225"/>
                      <a:pt x="710" y="29214"/>
                      <a:pt x="623" y="29214"/>
                    </a:cubicBezTo>
                    <a:cubicBezTo>
                      <a:pt x="511" y="29214"/>
                      <a:pt x="435" y="29214"/>
                      <a:pt x="387" y="29321"/>
                    </a:cubicBezTo>
                    <a:cubicBezTo>
                      <a:pt x="306" y="29370"/>
                      <a:pt x="237" y="29440"/>
                      <a:pt x="194" y="29542"/>
                    </a:cubicBezTo>
                    <a:cubicBezTo>
                      <a:pt x="140" y="29681"/>
                      <a:pt x="194" y="29822"/>
                      <a:pt x="301" y="29907"/>
                    </a:cubicBezTo>
                    <a:cubicBezTo>
                      <a:pt x="247" y="30095"/>
                      <a:pt x="140" y="30246"/>
                      <a:pt x="1" y="30348"/>
                    </a:cubicBezTo>
                    <a:cubicBezTo>
                      <a:pt x="70" y="30397"/>
                      <a:pt x="145" y="30444"/>
                      <a:pt x="231" y="30477"/>
                    </a:cubicBezTo>
                    <a:cubicBezTo>
                      <a:pt x="678" y="30633"/>
                      <a:pt x="892" y="30982"/>
                      <a:pt x="1204" y="31540"/>
                    </a:cubicBezTo>
                    <a:cubicBezTo>
                      <a:pt x="1382" y="31858"/>
                      <a:pt x="1563" y="32185"/>
                      <a:pt x="1838" y="32475"/>
                    </a:cubicBezTo>
                    <a:cubicBezTo>
                      <a:pt x="2461" y="33142"/>
                      <a:pt x="3058" y="33861"/>
                      <a:pt x="3643" y="34555"/>
                    </a:cubicBezTo>
                    <a:cubicBezTo>
                      <a:pt x="4985" y="36160"/>
                      <a:pt x="6378" y="37821"/>
                      <a:pt x="8193" y="39067"/>
                    </a:cubicBezTo>
                    <a:cubicBezTo>
                      <a:pt x="8843" y="39512"/>
                      <a:pt x="9047" y="40216"/>
                      <a:pt x="9289" y="41027"/>
                    </a:cubicBezTo>
                    <a:cubicBezTo>
                      <a:pt x="9455" y="41587"/>
                      <a:pt x="9622" y="42172"/>
                      <a:pt x="9961" y="42693"/>
                    </a:cubicBezTo>
                    <a:cubicBezTo>
                      <a:pt x="9949" y="42736"/>
                      <a:pt x="9934" y="42779"/>
                      <a:pt x="9923" y="42812"/>
                    </a:cubicBezTo>
                    <a:lnTo>
                      <a:pt x="9901" y="42876"/>
                    </a:lnTo>
                    <a:cubicBezTo>
                      <a:pt x="9472" y="44235"/>
                      <a:pt x="9929" y="45567"/>
                      <a:pt x="11201" y="46636"/>
                    </a:cubicBezTo>
                    <a:cubicBezTo>
                      <a:pt x="13517" y="48587"/>
                      <a:pt x="15510" y="50000"/>
                      <a:pt x="17476" y="51079"/>
                    </a:cubicBezTo>
                    <a:cubicBezTo>
                      <a:pt x="17868" y="51294"/>
                      <a:pt x="18228" y="51401"/>
                      <a:pt x="18588" y="51401"/>
                    </a:cubicBezTo>
                    <a:cubicBezTo>
                      <a:pt x="19110" y="51401"/>
                      <a:pt x="19604" y="51170"/>
                      <a:pt x="20109" y="50704"/>
                    </a:cubicBezTo>
                    <a:cubicBezTo>
                      <a:pt x="20801" y="50064"/>
                      <a:pt x="21097" y="49291"/>
                      <a:pt x="21387" y="48549"/>
                    </a:cubicBezTo>
                    <a:cubicBezTo>
                      <a:pt x="21511" y="48232"/>
                      <a:pt x="21624" y="47937"/>
                      <a:pt x="21768" y="47657"/>
                    </a:cubicBezTo>
                    <a:cubicBezTo>
                      <a:pt x="21838" y="47518"/>
                      <a:pt x="21892" y="47372"/>
                      <a:pt x="21946" y="47233"/>
                    </a:cubicBezTo>
                    <a:cubicBezTo>
                      <a:pt x="22037" y="47007"/>
                      <a:pt x="22101" y="46868"/>
                      <a:pt x="22160" y="46776"/>
                    </a:cubicBezTo>
                    <a:cubicBezTo>
                      <a:pt x="22359" y="46717"/>
                      <a:pt x="22559" y="46668"/>
                      <a:pt x="22757" y="46631"/>
                    </a:cubicBezTo>
                    <a:cubicBezTo>
                      <a:pt x="22956" y="46631"/>
                      <a:pt x="23133" y="46598"/>
                      <a:pt x="23300" y="46551"/>
                    </a:cubicBezTo>
                    <a:cubicBezTo>
                      <a:pt x="23519" y="46528"/>
                      <a:pt x="23736" y="46516"/>
                      <a:pt x="23952" y="46516"/>
                    </a:cubicBezTo>
                    <a:cubicBezTo>
                      <a:pt x="28004" y="46516"/>
                      <a:pt x="31442" y="50471"/>
                      <a:pt x="33432" y="53776"/>
                    </a:cubicBezTo>
                    <a:cubicBezTo>
                      <a:pt x="33925" y="54592"/>
                      <a:pt x="34495" y="55306"/>
                      <a:pt x="35086" y="55990"/>
                    </a:cubicBezTo>
                    <a:cubicBezTo>
                      <a:pt x="35968" y="57627"/>
                      <a:pt x="37042" y="59149"/>
                      <a:pt x="38105" y="60631"/>
                    </a:cubicBezTo>
                    <a:lnTo>
                      <a:pt x="38396" y="61039"/>
                    </a:lnTo>
                    <a:cubicBezTo>
                      <a:pt x="38514" y="61205"/>
                      <a:pt x="38669" y="61410"/>
                      <a:pt x="38869" y="61560"/>
                    </a:cubicBezTo>
                    <a:cubicBezTo>
                      <a:pt x="38981" y="61936"/>
                      <a:pt x="39100" y="62301"/>
                      <a:pt x="39256" y="62630"/>
                    </a:cubicBezTo>
                    <a:cubicBezTo>
                      <a:pt x="39519" y="63193"/>
                      <a:pt x="39819" y="63731"/>
                      <a:pt x="40131" y="64262"/>
                    </a:cubicBezTo>
                    <a:cubicBezTo>
                      <a:pt x="40635" y="66357"/>
                      <a:pt x="41533" y="68162"/>
                      <a:pt x="42311" y="69560"/>
                    </a:cubicBezTo>
                    <a:lnTo>
                      <a:pt x="42355" y="69635"/>
                    </a:lnTo>
                    <a:cubicBezTo>
                      <a:pt x="42494" y="69893"/>
                      <a:pt x="42683" y="70237"/>
                      <a:pt x="43112" y="70386"/>
                    </a:cubicBezTo>
                    <a:cubicBezTo>
                      <a:pt x="43945" y="70677"/>
                      <a:pt x="44724" y="71085"/>
                      <a:pt x="45546" y="71515"/>
                    </a:cubicBezTo>
                    <a:cubicBezTo>
                      <a:pt x="46824" y="72181"/>
                      <a:pt x="48145" y="72868"/>
                      <a:pt x="49688" y="73089"/>
                    </a:cubicBezTo>
                    <a:cubicBezTo>
                      <a:pt x="50756" y="73245"/>
                      <a:pt x="51633" y="73411"/>
                      <a:pt x="52342" y="74046"/>
                    </a:cubicBezTo>
                    <a:cubicBezTo>
                      <a:pt x="52600" y="74276"/>
                      <a:pt x="52852" y="74388"/>
                      <a:pt x="53104" y="74388"/>
                    </a:cubicBezTo>
                    <a:cubicBezTo>
                      <a:pt x="53599" y="74388"/>
                      <a:pt x="53851" y="73981"/>
                      <a:pt x="54002" y="73739"/>
                    </a:cubicBezTo>
                    <a:cubicBezTo>
                      <a:pt x="54039" y="73674"/>
                      <a:pt x="54093" y="73589"/>
                      <a:pt x="54131" y="73545"/>
                    </a:cubicBezTo>
                    <a:cubicBezTo>
                      <a:pt x="54592" y="73443"/>
                      <a:pt x="54748" y="73191"/>
                      <a:pt x="54802" y="72992"/>
                    </a:cubicBezTo>
                    <a:cubicBezTo>
                      <a:pt x="54921" y="72541"/>
                      <a:pt x="54555" y="72208"/>
                      <a:pt x="54373" y="72052"/>
                    </a:cubicBezTo>
                    <a:cubicBezTo>
                      <a:pt x="53835" y="71306"/>
                      <a:pt x="53664" y="70413"/>
                      <a:pt x="53481" y="69463"/>
                    </a:cubicBezTo>
                    <a:cubicBezTo>
                      <a:pt x="53384" y="68936"/>
                      <a:pt x="53271" y="68400"/>
                      <a:pt x="53104" y="67872"/>
                    </a:cubicBezTo>
                    <a:cubicBezTo>
                      <a:pt x="53201" y="67577"/>
                      <a:pt x="53277" y="67249"/>
                      <a:pt x="53303" y="66900"/>
                    </a:cubicBezTo>
                    <a:cubicBezTo>
                      <a:pt x="53481" y="64686"/>
                      <a:pt x="54942" y="62146"/>
                      <a:pt x="55774" y="60121"/>
                    </a:cubicBezTo>
                    <a:cubicBezTo>
                      <a:pt x="56779" y="57692"/>
                      <a:pt x="59492" y="57337"/>
                      <a:pt x="61184" y="55651"/>
                    </a:cubicBezTo>
                    <a:cubicBezTo>
                      <a:pt x="61227" y="55629"/>
                      <a:pt x="61271" y="55608"/>
                      <a:pt x="61297" y="55597"/>
                    </a:cubicBezTo>
                    <a:cubicBezTo>
                      <a:pt x="63011" y="55016"/>
                      <a:pt x="64778" y="54416"/>
                      <a:pt x="66057" y="53099"/>
                    </a:cubicBezTo>
                    <a:cubicBezTo>
                      <a:pt x="66272" y="52879"/>
                      <a:pt x="66535" y="52663"/>
                      <a:pt x="66820" y="52433"/>
                    </a:cubicBezTo>
                    <a:cubicBezTo>
                      <a:pt x="67819" y="51627"/>
                      <a:pt x="69183" y="50526"/>
                      <a:pt x="68447" y="48425"/>
                    </a:cubicBezTo>
                    <a:cubicBezTo>
                      <a:pt x="68427" y="48361"/>
                      <a:pt x="68427" y="48329"/>
                      <a:pt x="68420" y="48329"/>
                    </a:cubicBezTo>
                    <a:cubicBezTo>
                      <a:pt x="68469" y="48264"/>
                      <a:pt x="68710" y="48168"/>
                      <a:pt x="68839" y="48113"/>
                    </a:cubicBezTo>
                    <a:cubicBezTo>
                      <a:pt x="68893" y="48093"/>
                      <a:pt x="68942" y="48071"/>
                      <a:pt x="68995" y="48049"/>
                    </a:cubicBezTo>
                    <a:cubicBezTo>
                      <a:pt x="69119" y="49204"/>
                      <a:pt x="69942" y="49301"/>
                      <a:pt x="70205" y="49301"/>
                    </a:cubicBezTo>
                    <a:cubicBezTo>
                      <a:pt x="70683" y="49301"/>
                      <a:pt x="71160" y="49060"/>
                      <a:pt x="71418" y="48931"/>
                    </a:cubicBezTo>
                    <a:cubicBezTo>
                      <a:pt x="72198" y="48538"/>
                      <a:pt x="73057" y="48254"/>
                      <a:pt x="74207" y="48006"/>
                    </a:cubicBezTo>
                    <a:cubicBezTo>
                      <a:pt x="74266" y="47996"/>
                      <a:pt x="74325" y="47969"/>
                      <a:pt x="74378" y="47937"/>
                    </a:cubicBezTo>
                    <a:cubicBezTo>
                      <a:pt x="74454" y="47883"/>
                      <a:pt x="74459" y="47409"/>
                      <a:pt x="74459" y="47409"/>
                    </a:cubicBezTo>
                    <a:cubicBezTo>
                      <a:pt x="74797" y="46776"/>
                      <a:pt x="75152" y="46152"/>
                      <a:pt x="75377" y="45470"/>
                    </a:cubicBezTo>
                    <a:cubicBezTo>
                      <a:pt x="75700" y="44483"/>
                      <a:pt x="75598" y="43322"/>
                      <a:pt x="75640" y="42296"/>
                    </a:cubicBezTo>
                    <a:cubicBezTo>
                      <a:pt x="75667" y="41543"/>
                      <a:pt x="76071" y="40883"/>
                      <a:pt x="76248" y="40157"/>
                    </a:cubicBezTo>
                    <a:cubicBezTo>
                      <a:pt x="76582" y="39271"/>
                      <a:pt x="76527" y="38391"/>
                      <a:pt x="76087" y="37573"/>
                    </a:cubicBezTo>
                    <a:cubicBezTo>
                      <a:pt x="76044" y="37412"/>
                      <a:pt x="75995" y="37256"/>
                      <a:pt x="75947" y="37101"/>
                    </a:cubicBezTo>
                    <a:cubicBezTo>
                      <a:pt x="75952" y="37010"/>
                      <a:pt x="75925" y="36928"/>
                      <a:pt x="75866" y="36864"/>
                    </a:cubicBezTo>
                    <a:cubicBezTo>
                      <a:pt x="75845" y="36794"/>
                      <a:pt x="75818" y="36725"/>
                      <a:pt x="75796" y="36655"/>
                    </a:cubicBezTo>
                    <a:cubicBezTo>
                      <a:pt x="75754" y="36542"/>
                      <a:pt x="75711" y="36435"/>
                      <a:pt x="75667" y="36328"/>
                    </a:cubicBezTo>
                    <a:cubicBezTo>
                      <a:pt x="75711" y="36075"/>
                      <a:pt x="75759" y="35827"/>
                      <a:pt x="75410" y="35688"/>
                    </a:cubicBezTo>
                    <a:lnTo>
                      <a:pt x="75410" y="35688"/>
                    </a:lnTo>
                    <a:cubicBezTo>
                      <a:pt x="75415" y="35720"/>
                      <a:pt x="75421" y="35753"/>
                      <a:pt x="75421" y="35790"/>
                    </a:cubicBezTo>
                    <a:cubicBezTo>
                      <a:pt x="75394" y="35731"/>
                      <a:pt x="75367" y="35677"/>
                      <a:pt x="75340" y="35624"/>
                    </a:cubicBezTo>
                    <a:lnTo>
                      <a:pt x="75340" y="35624"/>
                    </a:lnTo>
                    <a:cubicBezTo>
                      <a:pt x="75357" y="35629"/>
                      <a:pt x="75367" y="35634"/>
                      <a:pt x="75383" y="35639"/>
                    </a:cubicBezTo>
                    <a:cubicBezTo>
                      <a:pt x="75464" y="35393"/>
                      <a:pt x="75383" y="35220"/>
                      <a:pt x="75131" y="35123"/>
                    </a:cubicBezTo>
                    <a:cubicBezTo>
                      <a:pt x="75125" y="35135"/>
                      <a:pt x="75120" y="35145"/>
                      <a:pt x="75114" y="35156"/>
                    </a:cubicBezTo>
                    <a:cubicBezTo>
                      <a:pt x="75109" y="35145"/>
                      <a:pt x="75104" y="35135"/>
                      <a:pt x="75099" y="35129"/>
                    </a:cubicBezTo>
                    <a:cubicBezTo>
                      <a:pt x="75104" y="35123"/>
                      <a:pt x="75109" y="35118"/>
                      <a:pt x="75114" y="35118"/>
                    </a:cubicBezTo>
                    <a:cubicBezTo>
                      <a:pt x="75104" y="35103"/>
                      <a:pt x="75087" y="35091"/>
                      <a:pt x="75077" y="35081"/>
                    </a:cubicBezTo>
                    <a:cubicBezTo>
                      <a:pt x="74867" y="34645"/>
                      <a:pt x="74673" y="34211"/>
                      <a:pt x="74551" y="33732"/>
                    </a:cubicBezTo>
                    <a:cubicBezTo>
                      <a:pt x="74319" y="32846"/>
                      <a:pt x="73847" y="32061"/>
                      <a:pt x="73659" y="31159"/>
                    </a:cubicBezTo>
                    <a:cubicBezTo>
                      <a:pt x="73552" y="30655"/>
                      <a:pt x="73481" y="30144"/>
                      <a:pt x="73423" y="29628"/>
                    </a:cubicBezTo>
                    <a:cubicBezTo>
                      <a:pt x="73379" y="28371"/>
                      <a:pt x="73036" y="26259"/>
                      <a:pt x="72965" y="25002"/>
                    </a:cubicBezTo>
                    <a:cubicBezTo>
                      <a:pt x="72959" y="24888"/>
                      <a:pt x="72982" y="24848"/>
                      <a:pt x="73021" y="24848"/>
                    </a:cubicBezTo>
                    <a:cubicBezTo>
                      <a:pt x="73114" y="24848"/>
                      <a:pt x="73301" y="25065"/>
                      <a:pt x="73454" y="25065"/>
                    </a:cubicBezTo>
                    <a:cubicBezTo>
                      <a:pt x="73479" y="25065"/>
                      <a:pt x="73502" y="25059"/>
                      <a:pt x="73525" y="25046"/>
                    </a:cubicBezTo>
                    <a:lnTo>
                      <a:pt x="73525" y="25019"/>
                    </a:lnTo>
                    <a:lnTo>
                      <a:pt x="73525" y="24992"/>
                    </a:lnTo>
                    <a:cubicBezTo>
                      <a:pt x="73277" y="24878"/>
                      <a:pt x="73111" y="24712"/>
                      <a:pt x="72992" y="24487"/>
                    </a:cubicBezTo>
                    <a:lnTo>
                      <a:pt x="72992" y="23197"/>
                    </a:lnTo>
                    <a:cubicBezTo>
                      <a:pt x="72992" y="22795"/>
                      <a:pt x="72923" y="22381"/>
                      <a:pt x="73014" y="21999"/>
                    </a:cubicBezTo>
                    <a:cubicBezTo>
                      <a:pt x="73057" y="21816"/>
                      <a:pt x="73004" y="21597"/>
                      <a:pt x="72939" y="21409"/>
                    </a:cubicBezTo>
                    <a:cubicBezTo>
                      <a:pt x="72213" y="20791"/>
                      <a:pt x="71224" y="20613"/>
                      <a:pt x="70285" y="20581"/>
                    </a:cubicBezTo>
                    <a:cubicBezTo>
                      <a:pt x="70252" y="20619"/>
                      <a:pt x="70199" y="20646"/>
                      <a:pt x="70113" y="20662"/>
                    </a:cubicBezTo>
                    <a:cubicBezTo>
                      <a:pt x="70089" y="20665"/>
                      <a:pt x="70066" y="20666"/>
                      <a:pt x="70043" y="20666"/>
                    </a:cubicBezTo>
                    <a:cubicBezTo>
                      <a:pt x="70020" y="20666"/>
                      <a:pt x="69998" y="20665"/>
                      <a:pt x="69974" y="20662"/>
                    </a:cubicBezTo>
                    <a:cubicBezTo>
                      <a:pt x="69806" y="20651"/>
                      <a:pt x="69667" y="20566"/>
                      <a:pt x="69592" y="20405"/>
                    </a:cubicBezTo>
                    <a:cubicBezTo>
                      <a:pt x="69329" y="20296"/>
                      <a:pt x="69097" y="20125"/>
                      <a:pt x="68846" y="19974"/>
                    </a:cubicBezTo>
                    <a:cubicBezTo>
                      <a:pt x="68834" y="19974"/>
                      <a:pt x="68824" y="19964"/>
                      <a:pt x="68819" y="19964"/>
                    </a:cubicBezTo>
                    <a:cubicBezTo>
                      <a:pt x="68496" y="19850"/>
                      <a:pt x="68189" y="19684"/>
                      <a:pt x="67879" y="19528"/>
                    </a:cubicBezTo>
                    <a:cubicBezTo>
                      <a:pt x="67599" y="19421"/>
                      <a:pt x="67314" y="19329"/>
                      <a:pt x="67024" y="19249"/>
                    </a:cubicBezTo>
                    <a:cubicBezTo>
                      <a:pt x="66965" y="19233"/>
                      <a:pt x="66932" y="19185"/>
                      <a:pt x="66927" y="19136"/>
                    </a:cubicBezTo>
                    <a:cubicBezTo>
                      <a:pt x="66756" y="19092"/>
                      <a:pt x="66582" y="19066"/>
                      <a:pt x="66402" y="19066"/>
                    </a:cubicBezTo>
                    <a:cubicBezTo>
                      <a:pt x="66096" y="19066"/>
                      <a:pt x="65774" y="19142"/>
                      <a:pt x="65429" y="19334"/>
                    </a:cubicBezTo>
                    <a:cubicBezTo>
                      <a:pt x="65369" y="19370"/>
                      <a:pt x="65281" y="19392"/>
                      <a:pt x="65182" y="19392"/>
                    </a:cubicBezTo>
                    <a:cubicBezTo>
                      <a:pt x="65147" y="19392"/>
                      <a:pt x="65111" y="19389"/>
                      <a:pt x="65074" y="19383"/>
                    </a:cubicBezTo>
                    <a:cubicBezTo>
                      <a:pt x="64418" y="19475"/>
                      <a:pt x="63779" y="19431"/>
                      <a:pt x="63113" y="19517"/>
                    </a:cubicBezTo>
                    <a:cubicBezTo>
                      <a:pt x="63044" y="19528"/>
                      <a:pt x="62973" y="19539"/>
                      <a:pt x="62908" y="19545"/>
                    </a:cubicBezTo>
                    <a:cubicBezTo>
                      <a:pt x="62732" y="19604"/>
                      <a:pt x="62549" y="19624"/>
                      <a:pt x="62360" y="19631"/>
                    </a:cubicBezTo>
                    <a:cubicBezTo>
                      <a:pt x="61861" y="19716"/>
                      <a:pt x="61356" y="19829"/>
                      <a:pt x="60884" y="19969"/>
                    </a:cubicBezTo>
                    <a:cubicBezTo>
                      <a:pt x="60734" y="20089"/>
                      <a:pt x="60570" y="20175"/>
                      <a:pt x="60363" y="20175"/>
                    </a:cubicBezTo>
                    <a:cubicBezTo>
                      <a:pt x="60310" y="20175"/>
                      <a:pt x="60255" y="20169"/>
                      <a:pt x="60196" y="20157"/>
                    </a:cubicBezTo>
                    <a:cubicBezTo>
                      <a:pt x="60201" y="20157"/>
                      <a:pt x="60201" y="20157"/>
                      <a:pt x="60201" y="20152"/>
                    </a:cubicBezTo>
                    <a:lnTo>
                      <a:pt x="60201" y="20152"/>
                    </a:lnTo>
                    <a:cubicBezTo>
                      <a:pt x="60122" y="20165"/>
                      <a:pt x="60045" y="20171"/>
                      <a:pt x="59968" y="20171"/>
                    </a:cubicBezTo>
                    <a:cubicBezTo>
                      <a:pt x="59794" y="20171"/>
                      <a:pt x="59625" y="20138"/>
                      <a:pt x="59449" y="20071"/>
                    </a:cubicBezTo>
                    <a:cubicBezTo>
                      <a:pt x="59191" y="19996"/>
                      <a:pt x="58944" y="19882"/>
                      <a:pt x="58703" y="19753"/>
                    </a:cubicBezTo>
                    <a:cubicBezTo>
                      <a:pt x="58407" y="19673"/>
                      <a:pt x="58122" y="19668"/>
                      <a:pt x="57768" y="19663"/>
                    </a:cubicBezTo>
                    <a:cubicBezTo>
                      <a:pt x="57719" y="19663"/>
                      <a:pt x="57676" y="19663"/>
                      <a:pt x="57634" y="19657"/>
                    </a:cubicBezTo>
                    <a:cubicBezTo>
                      <a:pt x="57591" y="19669"/>
                      <a:pt x="57549" y="19675"/>
                      <a:pt x="57506" y="19675"/>
                    </a:cubicBezTo>
                    <a:cubicBezTo>
                      <a:pt x="57415" y="19675"/>
                      <a:pt x="57323" y="19646"/>
                      <a:pt x="57235" y="19587"/>
                    </a:cubicBezTo>
                    <a:cubicBezTo>
                      <a:pt x="57188" y="19572"/>
                      <a:pt x="57133" y="19555"/>
                      <a:pt x="57086" y="19534"/>
                    </a:cubicBezTo>
                    <a:cubicBezTo>
                      <a:pt x="56889" y="19452"/>
                      <a:pt x="56566" y="19322"/>
                      <a:pt x="56295" y="19322"/>
                    </a:cubicBezTo>
                    <a:cubicBezTo>
                      <a:pt x="56248" y="19322"/>
                      <a:pt x="56204" y="19326"/>
                      <a:pt x="56161" y="19334"/>
                    </a:cubicBezTo>
                    <a:cubicBezTo>
                      <a:pt x="56086" y="19431"/>
                      <a:pt x="56005" y="19539"/>
                      <a:pt x="55925" y="19614"/>
                    </a:cubicBezTo>
                    <a:cubicBezTo>
                      <a:pt x="55920" y="19577"/>
                      <a:pt x="55914" y="19545"/>
                      <a:pt x="55914" y="19507"/>
                    </a:cubicBezTo>
                    <a:cubicBezTo>
                      <a:pt x="55893" y="19545"/>
                      <a:pt x="55876" y="19577"/>
                      <a:pt x="55866" y="19619"/>
                    </a:cubicBezTo>
                    <a:cubicBezTo>
                      <a:pt x="55861" y="19636"/>
                      <a:pt x="55856" y="19646"/>
                      <a:pt x="55856" y="19657"/>
                    </a:cubicBezTo>
                    <a:cubicBezTo>
                      <a:pt x="55871" y="19652"/>
                      <a:pt x="55888" y="19652"/>
                      <a:pt x="55903" y="19652"/>
                    </a:cubicBezTo>
                    <a:cubicBezTo>
                      <a:pt x="55920" y="19867"/>
                      <a:pt x="55876" y="20028"/>
                      <a:pt x="55791" y="20152"/>
                    </a:cubicBezTo>
                    <a:cubicBezTo>
                      <a:pt x="55753" y="20179"/>
                      <a:pt x="55710" y="20200"/>
                      <a:pt x="55667" y="20221"/>
                    </a:cubicBezTo>
                    <a:cubicBezTo>
                      <a:pt x="55603" y="20248"/>
                      <a:pt x="55533" y="20264"/>
                      <a:pt x="55462" y="20264"/>
                    </a:cubicBezTo>
                    <a:cubicBezTo>
                      <a:pt x="55393" y="20264"/>
                      <a:pt x="55323" y="20248"/>
                      <a:pt x="55259" y="20221"/>
                    </a:cubicBezTo>
                    <a:cubicBezTo>
                      <a:pt x="55205" y="20200"/>
                      <a:pt x="55162" y="20167"/>
                      <a:pt x="55119" y="20135"/>
                    </a:cubicBezTo>
                    <a:cubicBezTo>
                      <a:pt x="55103" y="20043"/>
                      <a:pt x="55108" y="19942"/>
                      <a:pt x="55114" y="19840"/>
                    </a:cubicBezTo>
                    <a:cubicBezTo>
                      <a:pt x="54889" y="19528"/>
                      <a:pt x="54716" y="19260"/>
                      <a:pt x="54276" y="19205"/>
                    </a:cubicBezTo>
                    <a:cubicBezTo>
                      <a:pt x="54044" y="19185"/>
                      <a:pt x="53846" y="19115"/>
                      <a:pt x="53632" y="19024"/>
                    </a:cubicBezTo>
                    <a:cubicBezTo>
                      <a:pt x="53369" y="18907"/>
                      <a:pt x="53140" y="18815"/>
                      <a:pt x="52929" y="18815"/>
                    </a:cubicBezTo>
                    <a:cubicBezTo>
                      <a:pt x="52713" y="18815"/>
                      <a:pt x="52516" y="18912"/>
                      <a:pt x="52325" y="19180"/>
                    </a:cubicBezTo>
                    <a:cubicBezTo>
                      <a:pt x="52229" y="19314"/>
                      <a:pt x="52100" y="19394"/>
                      <a:pt x="51961" y="19470"/>
                    </a:cubicBezTo>
                    <a:cubicBezTo>
                      <a:pt x="51861" y="19544"/>
                      <a:pt x="51746" y="19595"/>
                      <a:pt x="51588" y="19595"/>
                    </a:cubicBezTo>
                    <a:cubicBezTo>
                      <a:pt x="51566" y="19595"/>
                      <a:pt x="51543" y="19594"/>
                      <a:pt x="51520" y="19592"/>
                    </a:cubicBezTo>
                    <a:cubicBezTo>
                      <a:pt x="51026" y="19545"/>
                      <a:pt x="50865" y="19222"/>
                      <a:pt x="50756" y="18857"/>
                    </a:cubicBezTo>
                    <a:cubicBezTo>
                      <a:pt x="50607" y="18669"/>
                      <a:pt x="50451" y="18496"/>
                      <a:pt x="50273" y="18342"/>
                    </a:cubicBezTo>
                    <a:cubicBezTo>
                      <a:pt x="50225" y="18320"/>
                      <a:pt x="50188" y="18287"/>
                      <a:pt x="50156" y="18238"/>
                    </a:cubicBezTo>
                    <a:cubicBezTo>
                      <a:pt x="50032" y="18142"/>
                      <a:pt x="49893" y="18057"/>
                      <a:pt x="49737" y="17975"/>
                    </a:cubicBezTo>
                    <a:cubicBezTo>
                      <a:pt x="48194" y="17192"/>
                      <a:pt x="46340" y="16949"/>
                      <a:pt x="44681" y="16504"/>
                    </a:cubicBezTo>
                    <a:cubicBezTo>
                      <a:pt x="43252" y="16118"/>
                      <a:pt x="41619" y="15811"/>
                      <a:pt x="40394" y="14940"/>
                    </a:cubicBezTo>
                    <a:cubicBezTo>
                      <a:pt x="39975" y="14645"/>
                      <a:pt x="39690" y="14312"/>
                      <a:pt x="39513" y="13941"/>
                    </a:cubicBezTo>
                    <a:cubicBezTo>
                      <a:pt x="39308" y="13770"/>
                      <a:pt x="39293" y="13554"/>
                      <a:pt x="39314" y="13334"/>
                    </a:cubicBezTo>
                    <a:cubicBezTo>
                      <a:pt x="39228" y="12850"/>
                      <a:pt x="39271" y="12319"/>
                      <a:pt x="39405" y="11754"/>
                    </a:cubicBezTo>
                    <a:lnTo>
                      <a:pt x="39410" y="11749"/>
                    </a:lnTo>
                    <a:cubicBezTo>
                      <a:pt x="39470" y="9213"/>
                      <a:pt x="39556" y="6673"/>
                      <a:pt x="39636" y="4137"/>
                    </a:cubicBezTo>
                    <a:cubicBezTo>
                      <a:pt x="39648" y="3906"/>
                      <a:pt x="39653" y="3681"/>
                      <a:pt x="39663" y="3455"/>
                    </a:cubicBezTo>
                    <a:cubicBezTo>
                      <a:pt x="40061" y="1080"/>
                      <a:pt x="40061" y="1058"/>
                      <a:pt x="37708" y="887"/>
                    </a:cubicBezTo>
                    <a:cubicBezTo>
                      <a:pt x="33705" y="597"/>
                      <a:pt x="29698" y="328"/>
                      <a:pt x="25475" y="33"/>
                    </a:cubicBezTo>
                    <a:cubicBezTo>
                      <a:pt x="25391" y="38"/>
                      <a:pt x="25307" y="39"/>
                      <a:pt x="25222" y="39"/>
                    </a:cubicBezTo>
                    <a:cubicBezTo>
                      <a:pt x="24828" y="39"/>
                      <a:pt x="24426" y="0"/>
                      <a:pt x="24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3835475" y="3609475"/>
                <a:ext cx="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43" extrusionOk="0">
                    <a:moveTo>
                      <a:pt x="49" y="0"/>
                    </a:moveTo>
                    <a:cubicBezTo>
                      <a:pt x="0" y="124"/>
                      <a:pt x="32" y="226"/>
                      <a:pt x="146" y="243"/>
                    </a:cubicBezTo>
                    <a:cubicBezTo>
                      <a:pt x="167" y="243"/>
                      <a:pt x="188" y="243"/>
                      <a:pt x="210" y="238"/>
                    </a:cubicBezTo>
                    <a:cubicBezTo>
                      <a:pt x="312" y="216"/>
                      <a:pt x="339" y="119"/>
                      <a:pt x="295" y="7"/>
                    </a:cubicBezTo>
                    <a:cubicBezTo>
                      <a:pt x="216" y="7"/>
                      <a:pt x="12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2925675" y="3020950"/>
                <a:ext cx="1172250" cy="600800"/>
              </a:xfrm>
              <a:custGeom>
                <a:avLst/>
                <a:gdLst/>
                <a:ahLst/>
                <a:cxnLst/>
                <a:rect l="l" t="t" r="r" b="b"/>
                <a:pathLst>
                  <a:path w="46890" h="24032" extrusionOk="0">
                    <a:moveTo>
                      <a:pt x="1221" y="0"/>
                    </a:moveTo>
                    <a:cubicBezTo>
                      <a:pt x="923" y="0"/>
                      <a:pt x="707" y="111"/>
                      <a:pt x="549" y="296"/>
                    </a:cubicBezTo>
                    <a:cubicBezTo>
                      <a:pt x="506" y="291"/>
                      <a:pt x="464" y="291"/>
                      <a:pt x="415" y="291"/>
                    </a:cubicBezTo>
                    <a:cubicBezTo>
                      <a:pt x="425" y="340"/>
                      <a:pt x="437" y="393"/>
                      <a:pt x="442" y="442"/>
                    </a:cubicBezTo>
                    <a:cubicBezTo>
                      <a:pt x="259" y="753"/>
                      <a:pt x="174" y="1183"/>
                      <a:pt x="120" y="1645"/>
                    </a:cubicBezTo>
                    <a:cubicBezTo>
                      <a:pt x="65" y="2118"/>
                      <a:pt x="1" y="2639"/>
                      <a:pt x="340" y="2929"/>
                    </a:cubicBezTo>
                    <a:cubicBezTo>
                      <a:pt x="335" y="2966"/>
                      <a:pt x="328" y="3015"/>
                      <a:pt x="318" y="3053"/>
                    </a:cubicBezTo>
                    <a:cubicBezTo>
                      <a:pt x="291" y="3202"/>
                      <a:pt x="270" y="3353"/>
                      <a:pt x="248" y="3504"/>
                    </a:cubicBezTo>
                    <a:cubicBezTo>
                      <a:pt x="259" y="3509"/>
                      <a:pt x="276" y="3509"/>
                      <a:pt x="286" y="3514"/>
                    </a:cubicBezTo>
                    <a:cubicBezTo>
                      <a:pt x="345" y="3460"/>
                      <a:pt x="404" y="3413"/>
                      <a:pt x="479" y="3370"/>
                    </a:cubicBezTo>
                    <a:cubicBezTo>
                      <a:pt x="503" y="3370"/>
                      <a:pt x="527" y="3369"/>
                      <a:pt x="552" y="3369"/>
                    </a:cubicBezTo>
                    <a:cubicBezTo>
                      <a:pt x="945" y="3369"/>
                      <a:pt x="1347" y="3408"/>
                      <a:pt x="1741" y="3408"/>
                    </a:cubicBezTo>
                    <a:cubicBezTo>
                      <a:pt x="1826" y="3408"/>
                      <a:pt x="1910" y="3407"/>
                      <a:pt x="1994" y="3402"/>
                    </a:cubicBezTo>
                    <a:cubicBezTo>
                      <a:pt x="6217" y="3697"/>
                      <a:pt x="10224" y="3966"/>
                      <a:pt x="14227" y="4256"/>
                    </a:cubicBezTo>
                    <a:cubicBezTo>
                      <a:pt x="16580" y="4427"/>
                      <a:pt x="16580" y="4449"/>
                      <a:pt x="16182" y="6824"/>
                    </a:cubicBezTo>
                    <a:cubicBezTo>
                      <a:pt x="16172" y="7050"/>
                      <a:pt x="16167" y="7275"/>
                      <a:pt x="16155" y="7506"/>
                    </a:cubicBezTo>
                    <a:cubicBezTo>
                      <a:pt x="16075" y="10042"/>
                      <a:pt x="15989" y="12582"/>
                      <a:pt x="15929" y="15118"/>
                    </a:cubicBezTo>
                    <a:lnTo>
                      <a:pt x="15924" y="15123"/>
                    </a:lnTo>
                    <a:cubicBezTo>
                      <a:pt x="15790" y="15688"/>
                      <a:pt x="15747" y="16219"/>
                      <a:pt x="15833" y="16703"/>
                    </a:cubicBezTo>
                    <a:cubicBezTo>
                      <a:pt x="15812" y="16923"/>
                      <a:pt x="15827" y="17139"/>
                      <a:pt x="16032" y="17310"/>
                    </a:cubicBezTo>
                    <a:cubicBezTo>
                      <a:pt x="16209" y="17681"/>
                      <a:pt x="16494" y="18014"/>
                      <a:pt x="16913" y="18309"/>
                    </a:cubicBezTo>
                    <a:cubicBezTo>
                      <a:pt x="18138" y="19180"/>
                      <a:pt x="19771" y="19487"/>
                      <a:pt x="21200" y="19873"/>
                    </a:cubicBezTo>
                    <a:cubicBezTo>
                      <a:pt x="22859" y="20318"/>
                      <a:pt x="24713" y="20561"/>
                      <a:pt x="26256" y="21344"/>
                    </a:cubicBezTo>
                    <a:cubicBezTo>
                      <a:pt x="26412" y="21426"/>
                      <a:pt x="26551" y="21511"/>
                      <a:pt x="26675" y="21607"/>
                    </a:cubicBezTo>
                    <a:cubicBezTo>
                      <a:pt x="26707" y="21656"/>
                      <a:pt x="26744" y="21689"/>
                      <a:pt x="26792" y="21711"/>
                    </a:cubicBezTo>
                    <a:cubicBezTo>
                      <a:pt x="26970" y="21865"/>
                      <a:pt x="27126" y="22038"/>
                      <a:pt x="27275" y="22226"/>
                    </a:cubicBezTo>
                    <a:cubicBezTo>
                      <a:pt x="27384" y="22591"/>
                      <a:pt x="27545" y="22914"/>
                      <a:pt x="28039" y="22961"/>
                    </a:cubicBezTo>
                    <a:cubicBezTo>
                      <a:pt x="28062" y="22963"/>
                      <a:pt x="28085" y="22964"/>
                      <a:pt x="28107" y="22964"/>
                    </a:cubicBezTo>
                    <a:cubicBezTo>
                      <a:pt x="28265" y="22964"/>
                      <a:pt x="28380" y="22913"/>
                      <a:pt x="28480" y="22839"/>
                    </a:cubicBezTo>
                    <a:cubicBezTo>
                      <a:pt x="28619" y="22763"/>
                      <a:pt x="28748" y="22683"/>
                      <a:pt x="28844" y="22549"/>
                    </a:cubicBezTo>
                    <a:cubicBezTo>
                      <a:pt x="29035" y="22281"/>
                      <a:pt x="29232" y="22184"/>
                      <a:pt x="29448" y="22184"/>
                    </a:cubicBezTo>
                    <a:cubicBezTo>
                      <a:pt x="29659" y="22184"/>
                      <a:pt x="29888" y="22276"/>
                      <a:pt x="30151" y="22393"/>
                    </a:cubicBezTo>
                    <a:cubicBezTo>
                      <a:pt x="30365" y="22484"/>
                      <a:pt x="30563" y="22554"/>
                      <a:pt x="30795" y="22574"/>
                    </a:cubicBezTo>
                    <a:cubicBezTo>
                      <a:pt x="31235" y="22629"/>
                      <a:pt x="31408" y="22897"/>
                      <a:pt x="31633" y="23209"/>
                    </a:cubicBezTo>
                    <a:cubicBezTo>
                      <a:pt x="31627" y="23311"/>
                      <a:pt x="31622" y="23412"/>
                      <a:pt x="31638" y="23504"/>
                    </a:cubicBezTo>
                    <a:cubicBezTo>
                      <a:pt x="31681" y="23536"/>
                      <a:pt x="31724" y="23569"/>
                      <a:pt x="31778" y="23590"/>
                    </a:cubicBezTo>
                    <a:cubicBezTo>
                      <a:pt x="31842" y="23617"/>
                      <a:pt x="31912" y="23633"/>
                      <a:pt x="31981" y="23633"/>
                    </a:cubicBezTo>
                    <a:cubicBezTo>
                      <a:pt x="32052" y="23633"/>
                      <a:pt x="32122" y="23617"/>
                      <a:pt x="32186" y="23590"/>
                    </a:cubicBezTo>
                    <a:cubicBezTo>
                      <a:pt x="32229" y="23569"/>
                      <a:pt x="32272" y="23548"/>
                      <a:pt x="32310" y="23521"/>
                    </a:cubicBezTo>
                    <a:cubicBezTo>
                      <a:pt x="32395" y="23397"/>
                      <a:pt x="32439" y="23236"/>
                      <a:pt x="32422" y="23021"/>
                    </a:cubicBezTo>
                    <a:cubicBezTo>
                      <a:pt x="32407" y="23021"/>
                      <a:pt x="32390" y="23021"/>
                      <a:pt x="32375" y="23026"/>
                    </a:cubicBezTo>
                    <a:cubicBezTo>
                      <a:pt x="32375" y="23015"/>
                      <a:pt x="32380" y="23005"/>
                      <a:pt x="32385" y="22988"/>
                    </a:cubicBezTo>
                    <a:cubicBezTo>
                      <a:pt x="32395" y="22946"/>
                      <a:pt x="32412" y="22914"/>
                      <a:pt x="32433" y="22876"/>
                    </a:cubicBezTo>
                    <a:cubicBezTo>
                      <a:pt x="32433" y="22914"/>
                      <a:pt x="32439" y="22946"/>
                      <a:pt x="32444" y="22983"/>
                    </a:cubicBezTo>
                    <a:cubicBezTo>
                      <a:pt x="32524" y="22908"/>
                      <a:pt x="32605" y="22800"/>
                      <a:pt x="32680" y="22703"/>
                    </a:cubicBezTo>
                    <a:cubicBezTo>
                      <a:pt x="32723" y="22695"/>
                      <a:pt x="32768" y="22691"/>
                      <a:pt x="32814" y="22691"/>
                    </a:cubicBezTo>
                    <a:cubicBezTo>
                      <a:pt x="33086" y="22691"/>
                      <a:pt x="33412" y="22821"/>
                      <a:pt x="33605" y="22903"/>
                    </a:cubicBezTo>
                    <a:cubicBezTo>
                      <a:pt x="33652" y="22924"/>
                      <a:pt x="33707" y="22941"/>
                      <a:pt x="33754" y="22956"/>
                    </a:cubicBezTo>
                    <a:cubicBezTo>
                      <a:pt x="33842" y="23015"/>
                      <a:pt x="33934" y="23044"/>
                      <a:pt x="34025" y="23044"/>
                    </a:cubicBezTo>
                    <a:cubicBezTo>
                      <a:pt x="34068" y="23044"/>
                      <a:pt x="34110" y="23038"/>
                      <a:pt x="34153" y="23026"/>
                    </a:cubicBezTo>
                    <a:cubicBezTo>
                      <a:pt x="34195" y="23032"/>
                      <a:pt x="34238" y="23032"/>
                      <a:pt x="34287" y="23032"/>
                    </a:cubicBezTo>
                    <a:cubicBezTo>
                      <a:pt x="34641" y="23037"/>
                      <a:pt x="34926" y="23042"/>
                      <a:pt x="35222" y="23122"/>
                    </a:cubicBezTo>
                    <a:cubicBezTo>
                      <a:pt x="35463" y="23251"/>
                      <a:pt x="35710" y="23365"/>
                      <a:pt x="35968" y="23440"/>
                    </a:cubicBezTo>
                    <a:cubicBezTo>
                      <a:pt x="36144" y="23507"/>
                      <a:pt x="36313" y="23540"/>
                      <a:pt x="36487" y="23540"/>
                    </a:cubicBezTo>
                    <a:cubicBezTo>
                      <a:pt x="36564" y="23540"/>
                      <a:pt x="36641" y="23534"/>
                      <a:pt x="36720" y="23521"/>
                    </a:cubicBezTo>
                    <a:lnTo>
                      <a:pt x="36720" y="23521"/>
                    </a:lnTo>
                    <a:cubicBezTo>
                      <a:pt x="36720" y="23526"/>
                      <a:pt x="36720" y="23526"/>
                      <a:pt x="36715" y="23526"/>
                    </a:cubicBezTo>
                    <a:cubicBezTo>
                      <a:pt x="36774" y="23538"/>
                      <a:pt x="36829" y="23544"/>
                      <a:pt x="36882" y="23544"/>
                    </a:cubicBezTo>
                    <a:cubicBezTo>
                      <a:pt x="37089" y="23544"/>
                      <a:pt x="37253" y="23458"/>
                      <a:pt x="37403" y="23338"/>
                    </a:cubicBezTo>
                    <a:cubicBezTo>
                      <a:pt x="37875" y="23198"/>
                      <a:pt x="38380" y="23085"/>
                      <a:pt x="38879" y="23000"/>
                    </a:cubicBezTo>
                    <a:cubicBezTo>
                      <a:pt x="39068" y="22993"/>
                      <a:pt x="39251" y="22973"/>
                      <a:pt x="39427" y="22914"/>
                    </a:cubicBezTo>
                    <a:cubicBezTo>
                      <a:pt x="39492" y="22908"/>
                      <a:pt x="39563" y="22897"/>
                      <a:pt x="39632" y="22886"/>
                    </a:cubicBezTo>
                    <a:cubicBezTo>
                      <a:pt x="40298" y="22800"/>
                      <a:pt x="40937" y="22844"/>
                      <a:pt x="41593" y="22752"/>
                    </a:cubicBezTo>
                    <a:cubicBezTo>
                      <a:pt x="41630" y="22758"/>
                      <a:pt x="41666" y="22761"/>
                      <a:pt x="41701" y="22761"/>
                    </a:cubicBezTo>
                    <a:cubicBezTo>
                      <a:pt x="41800" y="22761"/>
                      <a:pt x="41888" y="22739"/>
                      <a:pt x="41948" y="22703"/>
                    </a:cubicBezTo>
                    <a:cubicBezTo>
                      <a:pt x="42293" y="22511"/>
                      <a:pt x="42615" y="22435"/>
                      <a:pt x="42921" y="22435"/>
                    </a:cubicBezTo>
                    <a:cubicBezTo>
                      <a:pt x="43101" y="22435"/>
                      <a:pt x="43275" y="22461"/>
                      <a:pt x="43446" y="22505"/>
                    </a:cubicBezTo>
                    <a:cubicBezTo>
                      <a:pt x="43451" y="22554"/>
                      <a:pt x="43484" y="22602"/>
                      <a:pt x="43543" y="22618"/>
                    </a:cubicBezTo>
                    <a:cubicBezTo>
                      <a:pt x="43833" y="22698"/>
                      <a:pt x="44118" y="22790"/>
                      <a:pt x="44398" y="22897"/>
                    </a:cubicBezTo>
                    <a:cubicBezTo>
                      <a:pt x="44708" y="23053"/>
                      <a:pt x="45015" y="23219"/>
                      <a:pt x="45338" y="23333"/>
                    </a:cubicBezTo>
                    <a:cubicBezTo>
                      <a:pt x="45343" y="23333"/>
                      <a:pt x="45353" y="23343"/>
                      <a:pt x="45365" y="23343"/>
                    </a:cubicBezTo>
                    <a:cubicBezTo>
                      <a:pt x="45616" y="23494"/>
                      <a:pt x="45848" y="23665"/>
                      <a:pt x="46111" y="23774"/>
                    </a:cubicBezTo>
                    <a:cubicBezTo>
                      <a:pt x="46186" y="23935"/>
                      <a:pt x="46325" y="24020"/>
                      <a:pt x="46493" y="24031"/>
                    </a:cubicBezTo>
                    <a:cubicBezTo>
                      <a:pt x="46406" y="23945"/>
                      <a:pt x="46347" y="23838"/>
                      <a:pt x="46337" y="23709"/>
                    </a:cubicBezTo>
                    <a:lnTo>
                      <a:pt x="46332" y="23645"/>
                    </a:lnTo>
                    <a:cubicBezTo>
                      <a:pt x="46325" y="23612"/>
                      <a:pt x="46320" y="23574"/>
                      <a:pt x="46320" y="23531"/>
                    </a:cubicBezTo>
                    <a:lnTo>
                      <a:pt x="46320" y="23531"/>
                    </a:lnTo>
                    <a:cubicBezTo>
                      <a:pt x="46337" y="23536"/>
                      <a:pt x="46352" y="23548"/>
                      <a:pt x="46369" y="23553"/>
                    </a:cubicBezTo>
                    <a:cubicBezTo>
                      <a:pt x="46519" y="23504"/>
                      <a:pt x="46590" y="23360"/>
                      <a:pt x="46583" y="23090"/>
                    </a:cubicBezTo>
                    <a:cubicBezTo>
                      <a:pt x="46568" y="22167"/>
                      <a:pt x="46590" y="21243"/>
                      <a:pt x="46590" y="20318"/>
                    </a:cubicBezTo>
                    <a:cubicBezTo>
                      <a:pt x="46595" y="20147"/>
                      <a:pt x="46600" y="19970"/>
                      <a:pt x="46605" y="19797"/>
                    </a:cubicBezTo>
                    <a:cubicBezTo>
                      <a:pt x="46605" y="19733"/>
                      <a:pt x="46610" y="19663"/>
                      <a:pt x="46605" y="19594"/>
                    </a:cubicBezTo>
                    <a:cubicBezTo>
                      <a:pt x="46610" y="19432"/>
                      <a:pt x="46615" y="19271"/>
                      <a:pt x="46615" y="19110"/>
                    </a:cubicBezTo>
                    <a:cubicBezTo>
                      <a:pt x="46890" y="16289"/>
                      <a:pt x="46890" y="13469"/>
                      <a:pt x="46739" y="10643"/>
                    </a:cubicBezTo>
                    <a:lnTo>
                      <a:pt x="46761" y="10643"/>
                    </a:lnTo>
                    <a:cubicBezTo>
                      <a:pt x="46648" y="9822"/>
                      <a:pt x="46379" y="9021"/>
                      <a:pt x="46235" y="8210"/>
                    </a:cubicBezTo>
                    <a:cubicBezTo>
                      <a:pt x="46100" y="7469"/>
                      <a:pt x="46084" y="6722"/>
                      <a:pt x="45998" y="5981"/>
                    </a:cubicBezTo>
                    <a:cubicBezTo>
                      <a:pt x="45971" y="5820"/>
                      <a:pt x="45950" y="5664"/>
                      <a:pt x="45928" y="5508"/>
                    </a:cubicBezTo>
                    <a:cubicBezTo>
                      <a:pt x="45923" y="5491"/>
                      <a:pt x="45923" y="5481"/>
                      <a:pt x="45923" y="5465"/>
                    </a:cubicBezTo>
                    <a:cubicBezTo>
                      <a:pt x="45858" y="5007"/>
                      <a:pt x="45821" y="4551"/>
                      <a:pt x="45794" y="4095"/>
                    </a:cubicBezTo>
                    <a:cubicBezTo>
                      <a:pt x="45757" y="3396"/>
                      <a:pt x="45751" y="2693"/>
                      <a:pt x="45789" y="1989"/>
                    </a:cubicBezTo>
                    <a:cubicBezTo>
                      <a:pt x="45809" y="1548"/>
                      <a:pt x="45730" y="1312"/>
                      <a:pt x="45499" y="1194"/>
                    </a:cubicBezTo>
                    <a:cubicBezTo>
                      <a:pt x="45353" y="1124"/>
                      <a:pt x="45154" y="1092"/>
                      <a:pt x="44891" y="1087"/>
                    </a:cubicBezTo>
                    <a:cubicBezTo>
                      <a:pt x="35120" y="936"/>
                      <a:pt x="25353" y="747"/>
                      <a:pt x="15581" y="571"/>
                    </a:cubicBezTo>
                    <a:cubicBezTo>
                      <a:pt x="15113" y="586"/>
                      <a:pt x="14646" y="608"/>
                      <a:pt x="14178" y="624"/>
                    </a:cubicBezTo>
                    <a:lnTo>
                      <a:pt x="13233" y="591"/>
                    </a:lnTo>
                    <a:lnTo>
                      <a:pt x="12556" y="591"/>
                    </a:lnTo>
                    <a:cubicBezTo>
                      <a:pt x="12250" y="566"/>
                      <a:pt x="11944" y="527"/>
                      <a:pt x="11642" y="463"/>
                    </a:cubicBezTo>
                    <a:cubicBezTo>
                      <a:pt x="9606" y="405"/>
                      <a:pt x="7571" y="345"/>
                      <a:pt x="5540" y="286"/>
                    </a:cubicBezTo>
                    <a:cubicBezTo>
                      <a:pt x="4600" y="254"/>
                      <a:pt x="3655" y="227"/>
                      <a:pt x="2714" y="200"/>
                    </a:cubicBezTo>
                    <a:cubicBezTo>
                      <a:pt x="2708" y="199"/>
                      <a:pt x="2703" y="199"/>
                      <a:pt x="2698" y="199"/>
                    </a:cubicBezTo>
                    <a:cubicBezTo>
                      <a:pt x="2548" y="199"/>
                      <a:pt x="2382" y="247"/>
                      <a:pt x="2236" y="247"/>
                    </a:cubicBezTo>
                    <a:cubicBezTo>
                      <a:pt x="2176" y="247"/>
                      <a:pt x="2120" y="239"/>
                      <a:pt x="2069" y="216"/>
                    </a:cubicBezTo>
                    <a:cubicBezTo>
                      <a:pt x="1730" y="66"/>
                      <a:pt x="1451" y="0"/>
                      <a:pt x="12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1976425" y="2927475"/>
                <a:ext cx="960300" cy="987850"/>
              </a:xfrm>
              <a:custGeom>
                <a:avLst/>
                <a:gdLst/>
                <a:ahLst/>
                <a:cxnLst/>
                <a:rect l="l" t="t" r="r" b="b"/>
                <a:pathLst>
                  <a:path w="38412" h="39514" extrusionOk="0">
                    <a:moveTo>
                      <a:pt x="15392" y="1"/>
                    </a:moveTo>
                    <a:cubicBezTo>
                      <a:pt x="15123" y="60"/>
                      <a:pt x="14376" y="1000"/>
                      <a:pt x="14108" y="1059"/>
                    </a:cubicBezTo>
                    <a:cubicBezTo>
                      <a:pt x="11556" y="791"/>
                      <a:pt x="9005" y="566"/>
                      <a:pt x="6464" y="237"/>
                    </a:cubicBezTo>
                    <a:cubicBezTo>
                      <a:pt x="6162" y="194"/>
                      <a:pt x="5609" y="227"/>
                      <a:pt x="5534" y="172"/>
                    </a:cubicBezTo>
                    <a:cubicBezTo>
                      <a:pt x="5517" y="184"/>
                      <a:pt x="5507" y="189"/>
                      <a:pt x="5497" y="194"/>
                    </a:cubicBezTo>
                    <a:cubicBezTo>
                      <a:pt x="5529" y="286"/>
                      <a:pt x="5400" y="829"/>
                      <a:pt x="5346" y="1087"/>
                    </a:cubicBezTo>
                    <a:cubicBezTo>
                      <a:pt x="5259" y="1526"/>
                      <a:pt x="5292" y="2005"/>
                      <a:pt x="5179" y="2445"/>
                    </a:cubicBezTo>
                    <a:cubicBezTo>
                      <a:pt x="5158" y="3541"/>
                      <a:pt x="4787" y="4600"/>
                      <a:pt x="4733" y="5701"/>
                    </a:cubicBezTo>
                    <a:cubicBezTo>
                      <a:pt x="4674" y="6856"/>
                      <a:pt x="4421" y="7990"/>
                      <a:pt x="4245" y="9133"/>
                    </a:cubicBezTo>
                    <a:cubicBezTo>
                      <a:pt x="4240" y="9165"/>
                      <a:pt x="4240" y="9193"/>
                      <a:pt x="4234" y="9225"/>
                    </a:cubicBezTo>
                    <a:cubicBezTo>
                      <a:pt x="4073" y="10385"/>
                      <a:pt x="3917" y="11546"/>
                      <a:pt x="3761" y="12701"/>
                    </a:cubicBezTo>
                    <a:lnTo>
                      <a:pt x="3724" y="12701"/>
                    </a:lnTo>
                    <a:cubicBezTo>
                      <a:pt x="3707" y="12787"/>
                      <a:pt x="3697" y="12872"/>
                      <a:pt x="3680" y="12953"/>
                    </a:cubicBezTo>
                    <a:cubicBezTo>
                      <a:pt x="3514" y="13878"/>
                      <a:pt x="3471" y="14818"/>
                      <a:pt x="3342" y="15741"/>
                    </a:cubicBezTo>
                    <a:cubicBezTo>
                      <a:pt x="3342" y="15817"/>
                      <a:pt x="3337" y="15882"/>
                      <a:pt x="3332" y="15946"/>
                    </a:cubicBezTo>
                    <a:cubicBezTo>
                      <a:pt x="2326" y="23161"/>
                      <a:pt x="1333" y="30375"/>
                      <a:pt x="295" y="37585"/>
                    </a:cubicBezTo>
                    <a:cubicBezTo>
                      <a:pt x="253" y="37912"/>
                      <a:pt x="253" y="38133"/>
                      <a:pt x="339" y="38289"/>
                    </a:cubicBezTo>
                    <a:cubicBezTo>
                      <a:pt x="270" y="38460"/>
                      <a:pt x="161" y="38616"/>
                      <a:pt x="0" y="38730"/>
                    </a:cubicBezTo>
                    <a:cubicBezTo>
                      <a:pt x="270" y="39025"/>
                      <a:pt x="667" y="39089"/>
                      <a:pt x="989" y="39110"/>
                    </a:cubicBezTo>
                    <a:cubicBezTo>
                      <a:pt x="1988" y="39174"/>
                      <a:pt x="2993" y="39298"/>
                      <a:pt x="3970" y="39471"/>
                    </a:cubicBezTo>
                    <a:cubicBezTo>
                      <a:pt x="4138" y="39497"/>
                      <a:pt x="4282" y="39514"/>
                      <a:pt x="4416" y="39514"/>
                    </a:cubicBezTo>
                    <a:cubicBezTo>
                      <a:pt x="4766" y="39514"/>
                      <a:pt x="5045" y="39412"/>
                      <a:pt x="5249" y="39207"/>
                    </a:cubicBezTo>
                    <a:cubicBezTo>
                      <a:pt x="5556" y="38896"/>
                      <a:pt x="5588" y="38460"/>
                      <a:pt x="5582" y="38160"/>
                    </a:cubicBezTo>
                    <a:cubicBezTo>
                      <a:pt x="5582" y="38026"/>
                      <a:pt x="5614" y="37870"/>
                      <a:pt x="5653" y="37703"/>
                    </a:cubicBezTo>
                    <a:cubicBezTo>
                      <a:pt x="5700" y="37478"/>
                      <a:pt x="5749" y="37225"/>
                      <a:pt x="5738" y="36957"/>
                    </a:cubicBezTo>
                    <a:cubicBezTo>
                      <a:pt x="5733" y="36779"/>
                      <a:pt x="5749" y="36692"/>
                      <a:pt x="5760" y="36660"/>
                    </a:cubicBezTo>
                    <a:cubicBezTo>
                      <a:pt x="5782" y="36655"/>
                      <a:pt x="5824" y="36645"/>
                      <a:pt x="5904" y="36645"/>
                    </a:cubicBezTo>
                    <a:cubicBezTo>
                      <a:pt x="5985" y="36645"/>
                      <a:pt x="6082" y="36655"/>
                      <a:pt x="6201" y="36672"/>
                    </a:cubicBezTo>
                    <a:cubicBezTo>
                      <a:pt x="8096" y="36908"/>
                      <a:pt x="10030" y="37118"/>
                      <a:pt x="11894" y="37317"/>
                    </a:cubicBezTo>
                    <a:lnTo>
                      <a:pt x="13490" y="37493"/>
                    </a:lnTo>
                    <a:cubicBezTo>
                      <a:pt x="13528" y="37498"/>
                      <a:pt x="13570" y="37510"/>
                      <a:pt x="13619" y="37520"/>
                    </a:cubicBezTo>
                    <a:cubicBezTo>
                      <a:pt x="13737" y="37552"/>
                      <a:pt x="13882" y="37585"/>
                      <a:pt x="14038" y="37585"/>
                    </a:cubicBezTo>
                    <a:cubicBezTo>
                      <a:pt x="14210" y="37585"/>
                      <a:pt x="14361" y="37537"/>
                      <a:pt x="14490" y="37456"/>
                    </a:cubicBezTo>
                    <a:cubicBezTo>
                      <a:pt x="14629" y="37354"/>
                      <a:pt x="14736" y="37203"/>
                      <a:pt x="14790" y="37015"/>
                    </a:cubicBezTo>
                    <a:cubicBezTo>
                      <a:pt x="14683" y="36930"/>
                      <a:pt x="14629" y="36789"/>
                      <a:pt x="14683" y="36650"/>
                    </a:cubicBezTo>
                    <a:cubicBezTo>
                      <a:pt x="14726" y="36548"/>
                      <a:pt x="14795" y="36478"/>
                      <a:pt x="14876" y="36429"/>
                    </a:cubicBezTo>
                    <a:cubicBezTo>
                      <a:pt x="14924" y="36322"/>
                      <a:pt x="15000" y="36322"/>
                      <a:pt x="15112" y="36322"/>
                    </a:cubicBezTo>
                    <a:cubicBezTo>
                      <a:pt x="15199" y="36322"/>
                      <a:pt x="15306" y="36333"/>
                      <a:pt x="15408" y="36344"/>
                    </a:cubicBezTo>
                    <a:cubicBezTo>
                      <a:pt x="15456" y="36345"/>
                      <a:pt x="15504" y="36345"/>
                      <a:pt x="15552" y="36345"/>
                    </a:cubicBezTo>
                    <a:cubicBezTo>
                      <a:pt x="15996" y="36345"/>
                      <a:pt x="16439" y="36334"/>
                      <a:pt x="16881" y="36334"/>
                    </a:cubicBezTo>
                    <a:cubicBezTo>
                      <a:pt x="17307" y="36334"/>
                      <a:pt x="17731" y="36344"/>
                      <a:pt x="18153" y="36382"/>
                    </a:cubicBezTo>
                    <a:cubicBezTo>
                      <a:pt x="23510" y="36865"/>
                      <a:pt x="28861" y="37364"/>
                      <a:pt x="34211" y="37907"/>
                    </a:cubicBezTo>
                    <a:cubicBezTo>
                      <a:pt x="34361" y="37917"/>
                      <a:pt x="34495" y="37929"/>
                      <a:pt x="34614" y="37929"/>
                    </a:cubicBezTo>
                    <a:cubicBezTo>
                      <a:pt x="35000" y="37827"/>
                      <a:pt x="35268" y="37639"/>
                      <a:pt x="35462" y="37349"/>
                    </a:cubicBezTo>
                    <a:cubicBezTo>
                      <a:pt x="35489" y="37225"/>
                      <a:pt x="35511" y="37074"/>
                      <a:pt x="35516" y="36892"/>
                    </a:cubicBezTo>
                    <a:cubicBezTo>
                      <a:pt x="35559" y="35296"/>
                      <a:pt x="35779" y="33706"/>
                      <a:pt x="35925" y="32115"/>
                    </a:cubicBezTo>
                    <a:lnTo>
                      <a:pt x="35925" y="30704"/>
                    </a:lnTo>
                    <a:cubicBezTo>
                      <a:pt x="36483" y="27050"/>
                      <a:pt x="36661" y="23370"/>
                      <a:pt x="36912" y="19695"/>
                    </a:cubicBezTo>
                    <a:cubicBezTo>
                      <a:pt x="36939" y="19271"/>
                      <a:pt x="36967" y="18852"/>
                      <a:pt x="36999" y="18428"/>
                    </a:cubicBezTo>
                    <a:cubicBezTo>
                      <a:pt x="37445" y="16794"/>
                      <a:pt x="37144" y="15081"/>
                      <a:pt x="37520" y="13437"/>
                    </a:cubicBezTo>
                    <a:lnTo>
                      <a:pt x="37520" y="13432"/>
                    </a:lnTo>
                    <a:cubicBezTo>
                      <a:pt x="37574" y="12696"/>
                      <a:pt x="37628" y="11954"/>
                      <a:pt x="37681" y="11213"/>
                    </a:cubicBezTo>
                    <a:cubicBezTo>
                      <a:pt x="37725" y="10600"/>
                      <a:pt x="37767" y="9988"/>
                      <a:pt x="37810" y="9376"/>
                    </a:cubicBezTo>
                    <a:cubicBezTo>
                      <a:pt x="38144" y="8806"/>
                      <a:pt x="37740" y="7855"/>
                      <a:pt x="38208" y="7308"/>
                    </a:cubicBezTo>
                    <a:cubicBezTo>
                      <a:pt x="38213" y="7286"/>
                      <a:pt x="38213" y="7264"/>
                      <a:pt x="38218" y="7243"/>
                    </a:cubicBezTo>
                    <a:cubicBezTo>
                      <a:pt x="38240" y="7092"/>
                      <a:pt x="38261" y="6941"/>
                      <a:pt x="38288" y="6792"/>
                    </a:cubicBezTo>
                    <a:cubicBezTo>
                      <a:pt x="38298" y="6754"/>
                      <a:pt x="38305" y="6705"/>
                      <a:pt x="38310" y="6668"/>
                    </a:cubicBezTo>
                    <a:cubicBezTo>
                      <a:pt x="37971" y="6378"/>
                      <a:pt x="38035" y="5857"/>
                      <a:pt x="38090" y="5384"/>
                    </a:cubicBezTo>
                    <a:cubicBezTo>
                      <a:pt x="38144" y="4922"/>
                      <a:pt x="38229" y="4492"/>
                      <a:pt x="38412" y="4181"/>
                    </a:cubicBezTo>
                    <a:cubicBezTo>
                      <a:pt x="38407" y="4132"/>
                      <a:pt x="38395" y="4079"/>
                      <a:pt x="38385" y="4030"/>
                    </a:cubicBezTo>
                    <a:cubicBezTo>
                      <a:pt x="38197" y="4025"/>
                      <a:pt x="38003" y="4015"/>
                      <a:pt x="37815" y="4003"/>
                    </a:cubicBezTo>
                    <a:cubicBezTo>
                      <a:pt x="37714" y="3805"/>
                      <a:pt x="37517" y="3686"/>
                      <a:pt x="37127" y="3686"/>
                    </a:cubicBezTo>
                    <a:cubicBezTo>
                      <a:pt x="37044" y="3686"/>
                      <a:pt x="36951" y="3691"/>
                      <a:pt x="36848" y="3703"/>
                    </a:cubicBezTo>
                    <a:cubicBezTo>
                      <a:pt x="36821" y="3706"/>
                      <a:pt x="36794" y="3708"/>
                      <a:pt x="36767" y="3708"/>
                    </a:cubicBezTo>
                    <a:cubicBezTo>
                      <a:pt x="36536" y="3708"/>
                      <a:pt x="36316" y="3581"/>
                      <a:pt x="36268" y="3284"/>
                    </a:cubicBezTo>
                    <a:cubicBezTo>
                      <a:pt x="35913" y="3331"/>
                      <a:pt x="35565" y="3380"/>
                      <a:pt x="35216" y="3428"/>
                    </a:cubicBezTo>
                    <a:cubicBezTo>
                      <a:pt x="31826" y="3073"/>
                      <a:pt x="28435" y="2730"/>
                      <a:pt x="25045" y="2364"/>
                    </a:cubicBezTo>
                    <a:cubicBezTo>
                      <a:pt x="22097" y="2042"/>
                      <a:pt x="19152" y="1694"/>
                      <a:pt x="16203" y="1350"/>
                    </a:cubicBezTo>
                    <a:cubicBezTo>
                      <a:pt x="15742" y="1295"/>
                      <a:pt x="15687" y="527"/>
                      <a:pt x="15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8"/>
              <p:cNvSpPr/>
              <p:nvPr/>
            </p:nvSpPr>
            <p:spPr>
              <a:xfrm>
                <a:off x="232350" y="1658175"/>
                <a:ext cx="1099850" cy="1868750"/>
              </a:xfrm>
              <a:custGeom>
                <a:avLst/>
                <a:gdLst/>
                <a:ahLst/>
                <a:cxnLst/>
                <a:rect l="l" t="t" r="r" b="b"/>
                <a:pathLst>
                  <a:path w="43994" h="74750" extrusionOk="0">
                    <a:moveTo>
                      <a:pt x="5002" y="1"/>
                    </a:moveTo>
                    <a:cubicBezTo>
                      <a:pt x="4766" y="23"/>
                      <a:pt x="4567" y="97"/>
                      <a:pt x="4411" y="226"/>
                    </a:cubicBezTo>
                    <a:cubicBezTo>
                      <a:pt x="4384" y="248"/>
                      <a:pt x="4352" y="264"/>
                      <a:pt x="4330" y="291"/>
                    </a:cubicBezTo>
                    <a:cubicBezTo>
                      <a:pt x="3933" y="699"/>
                      <a:pt x="3948" y="1338"/>
                      <a:pt x="3980" y="2622"/>
                    </a:cubicBezTo>
                    <a:lnTo>
                      <a:pt x="3987" y="2762"/>
                    </a:lnTo>
                    <a:cubicBezTo>
                      <a:pt x="4035" y="4658"/>
                      <a:pt x="3218" y="6372"/>
                      <a:pt x="1418" y="8156"/>
                    </a:cubicBezTo>
                    <a:cubicBezTo>
                      <a:pt x="333" y="9230"/>
                      <a:pt x="0" y="10509"/>
                      <a:pt x="377" y="12185"/>
                    </a:cubicBezTo>
                    <a:cubicBezTo>
                      <a:pt x="484" y="12668"/>
                      <a:pt x="714" y="13092"/>
                      <a:pt x="935" y="13501"/>
                    </a:cubicBezTo>
                    <a:cubicBezTo>
                      <a:pt x="967" y="13554"/>
                      <a:pt x="994" y="13603"/>
                      <a:pt x="1021" y="13657"/>
                    </a:cubicBezTo>
                    <a:cubicBezTo>
                      <a:pt x="1091" y="14747"/>
                      <a:pt x="1300" y="15800"/>
                      <a:pt x="1537" y="16853"/>
                    </a:cubicBezTo>
                    <a:cubicBezTo>
                      <a:pt x="1257" y="17590"/>
                      <a:pt x="1155" y="18319"/>
                      <a:pt x="1064" y="19028"/>
                    </a:cubicBezTo>
                    <a:cubicBezTo>
                      <a:pt x="1010" y="19405"/>
                      <a:pt x="967" y="19765"/>
                      <a:pt x="892" y="20119"/>
                    </a:cubicBezTo>
                    <a:cubicBezTo>
                      <a:pt x="494" y="22075"/>
                      <a:pt x="1305" y="23370"/>
                      <a:pt x="2150" y="24379"/>
                    </a:cubicBezTo>
                    <a:cubicBezTo>
                      <a:pt x="2348" y="24616"/>
                      <a:pt x="2514" y="24858"/>
                      <a:pt x="2643" y="25100"/>
                    </a:cubicBezTo>
                    <a:cubicBezTo>
                      <a:pt x="2745" y="25712"/>
                      <a:pt x="2847" y="26330"/>
                      <a:pt x="2955" y="26942"/>
                    </a:cubicBezTo>
                    <a:cubicBezTo>
                      <a:pt x="2933" y="27022"/>
                      <a:pt x="2923" y="27109"/>
                      <a:pt x="2896" y="27189"/>
                    </a:cubicBezTo>
                    <a:cubicBezTo>
                      <a:pt x="2594" y="28167"/>
                      <a:pt x="2912" y="28795"/>
                      <a:pt x="3320" y="29246"/>
                    </a:cubicBezTo>
                    <a:cubicBezTo>
                      <a:pt x="3336" y="29375"/>
                      <a:pt x="3358" y="29499"/>
                      <a:pt x="3374" y="29628"/>
                    </a:cubicBezTo>
                    <a:cubicBezTo>
                      <a:pt x="3519" y="30719"/>
                      <a:pt x="3744" y="31782"/>
                      <a:pt x="3970" y="32841"/>
                    </a:cubicBezTo>
                    <a:cubicBezTo>
                      <a:pt x="3809" y="33781"/>
                      <a:pt x="4019" y="34812"/>
                      <a:pt x="4523" y="35656"/>
                    </a:cubicBezTo>
                    <a:cubicBezTo>
                      <a:pt x="4615" y="36209"/>
                      <a:pt x="4689" y="36768"/>
                      <a:pt x="4738" y="37337"/>
                    </a:cubicBezTo>
                    <a:cubicBezTo>
                      <a:pt x="4813" y="38261"/>
                      <a:pt x="4937" y="39186"/>
                      <a:pt x="5093" y="40099"/>
                    </a:cubicBezTo>
                    <a:cubicBezTo>
                      <a:pt x="4862" y="40823"/>
                      <a:pt x="5018" y="41586"/>
                      <a:pt x="5560" y="42338"/>
                    </a:cubicBezTo>
                    <a:cubicBezTo>
                      <a:pt x="5899" y="43714"/>
                      <a:pt x="6313" y="45073"/>
                      <a:pt x="6796" y="46394"/>
                    </a:cubicBezTo>
                    <a:cubicBezTo>
                      <a:pt x="7672" y="48759"/>
                      <a:pt x="8177" y="51085"/>
                      <a:pt x="9100" y="53175"/>
                    </a:cubicBezTo>
                    <a:cubicBezTo>
                      <a:pt x="9026" y="53352"/>
                      <a:pt x="8951" y="53529"/>
                      <a:pt x="8886" y="53706"/>
                    </a:cubicBezTo>
                    <a:cubicBezTo>
                      <a:pt x="8634" y="54420"/>
                      <a:pt x="8628" y="54916"/>
                      <a:pt x="9353" y="55469"/>
                    </a:cubicBezTo>
                    <a:cubicBezTo>
                      <a:pt x="9928" y="55908"/>
                      <a:pt x="10551" y="56188"/>
                      <a:pt x="11180" y="56419"/>
                    </a:cubicBezTo>
                    <a:cubicBezTo>
                      <a:pt x="11614" y="56892"/>
                      <a:pt x="12103" y="57343"/>
                      <a:pt x="12668" y="57762"/>
                    </a:cubicBezTo>
                    <a:cubicBezTo>
                      <a:pt x="13732" y="58546"/>
                      <a:pt x="14935" y="59106"/>
                      <a:pt x="16112" y="59701"/>
                    </a:cubicBezTo>
                    <a:cubicBezTo>
                      <a:pt x="16616" y="60395"/>
                      <a:pt x="17352" y="60819"/>
                      <a:pt x="18304" y="60975"/>
                    </a:cubicBezTo>
                    <a:cubicBezTo>
                      <a:pt x="18460" y="61088"/>
                      <a:pt x="18614" y="61189"/>
                      <a:pt x="18765" y="61308"/>
                    </a:cubicBezTo>
                    <a:cubicBezTo>
                      <a:pt x="18996" y="61496"/>
                      <a:pt x="19222" y="61700"/>
                      <a:pt x="19452" y="61888"/>
                    </a:cubicBezTo>
                    <a:cubicBezTo>
                      <a:pt x="19662" y="62764"/>
                      <a:pt x="20280" y="63237"/>
                      <a:pt x="20850" y="63656"/>
                    </a:cubicBezTo>
                    <a:cubicBezTo>
                      <a:pt x="21027" y="63790"/>
                      <a:pt x="21215" y="63929"/>
                      <a:pt x="21393" y="64085"/>
                    </a:cubicBezTo>
                    <a:cubicBezTo>
                      <a:pt x="23885" y="66272"/>
                      <a:pt x="24971" y="68915"/>
                      <a:pt x="24610" y="71928"/>
                    </a:cubicBezTo>
                    <a:cubicBezTo>
                      <a:pt x="24567" y="72294"/>
                      <a:pt x="24552" y="72756"/>
                      <a:pt x="24830" y="73100"/>
                    </a:cubicBezTo>
                    <a:cubicBezTo>
                      <a:pt x="25115" y="73455"/>
                      <a:pt x="25566" y="73524"/>
                      <a:pt x="25963" y="73562"/>
                    </a:cubicBezTo>
                    <a:cubicBezTo>
                      <a:pt x="27344" y="73696"/>
                      <a:pt x="28752" y="73852"/>
                      <a:pt x="30116" y="73998"/>
                    </a:cubicBezTo>
                    <a:cubicBezTo>
                      <a:pt x="32727" y="74281"/>
                      <a:pt x="35414" y="74571"/>
                      <a:pt x="38100" y="74749"/>
                    </a:cubicBezTo>
                    <a:cubicBezTo>
                      <a:pt x="38175" y="74556"/>
                      <a:pt x="38288" y="74389"/>
                      <a:pt x="38449" y="74276"/>
                    </a:cubicBezTo>
                    <a:cubicBezTo>
                      <a:pt x="38470" y="74261"/>
                      <a:pt x="38497" y="74249"/>
                      <a:pt x="38524" y="74239"/>
                    </a:cubicBezTo>
                    <a:cubicBezTo>
                      <a:pt x="38846" y="74261"/>
                      <a:pt x="39174" y="74281"/>
                      <a:pt x="39496" y="74298"/>
                    </a:cubicBezTo>
                    <a:cubicBezTo>
                      <a:pt x="39819" y="74147"/>
                      <a:pt x="40056" y="73869"/>
                      <a:pt x="40098" y="73379"/>
                    </a:cubicBezTo>
                    <a:cubicBezTo>
                      <a:pt x="40141" y="72869"/>
                      <a:pt x="40136" y="72374"/>
                      <a:pt x="40066" y="71864"/>
                    </a:cubicBezTo>
                    <a:cubicBezTo>
                      <a:pt x="40012" y="71488"/>
                      <a:pt x="39932" y="71090"/>
                      <a:pt x="39969" y="70710"/>
                    </a:cubicBezTo>
                    <a:cubicBezTo>
                      <a:pt x="40024" y="70242"/>
                      <a:pt x="40195" y="69892"/>
                      <a:pt x="40399" y="69560"/>
                    </a:cubicBezTo>
                    <a:lnTo>
                      <a:pt x="40388" y="69538"/>
                    </a:lnTo>
                    <a:cubicBezTo>
                      <a:pt x="40394" y="69533"/>
                      <a:pt x="40404" y="69533"/>
                      <a:pt x="40410" y="69533"/>
                    </a:cubicBezTo>
                    <a:cubicBezTo>
                      <a:pt x="40577" y="69259"/>
                      <a:pt x="40765" y="68990"/>
                      <a:pt x="40926" y="68667"/>
                    </a:cubicBezTo>
                    <a:cubicBezTo>
                      <a:pt x="41281" y="67963"/>
                      <a:pt x="41313" y="67105"/>
                      <a:pt x="41747" y="66443"/>
                    </a:cubicBezTo>
                    <a:cubicBezTo>
                      <a:pt x="41893" y="66223"/>
                      <a:pt x="42059" y="66046"/>
                      <a:pt x="42241" y="65901"/>
                    </a:cubicBezTo>
                    <a:cubicBezTo>
                      <a:pt x="42248" y="65880"/>
                      <a:pt x="42268" y="65863"/>
                      <a:pt x="42306" y="65843"/>
                    </a:cubicBezTo>
                    <a:cubicBezTo>
                      <a:pt x="42435" y="65746"/>
                      <a:pt x="42575" y="65649"/>
                      <a:pt x="42714" y="65563"/>
                    </a:cubicBezTo>
                    <a:cubicBezTo>
                      <a:pt x="42720" y="65488"/>
                      <a:pt x="42833" y="65461"/>
                      <a:pt x="42918" y="65439"/>
                    </a:cubicBezTo>
                    <a:cubicBezTo>
                      <a:pt x="42918" y="65434"/>
                      <a:pt x="42925" y="65434"/>
                      <a:pt x="42930" y="65429"/>
                    </a:cubicBezTo>
                    <a:cubicBezTo>
                      <a:pt x="43106" y="64998"/>
                      <a:pt x="43698" y="64864"/>
                      <a:pt x="43956" y="64494"/>
                    </a:cubicBezTo>
                    <a:cubicBezTo>
                      <a:pt x="43993" y="64328"/>
                      <a:pt x="43944" y="64150"/>
                      <a:pt x="43756" y="63961"/>
                    </a:cubicBezTo>
                    <a:lnTo>
                      <a:pt x="43563" y="63768"/>
                    </a:lnTo>
                    <a:cubicBezTo>
                      <a:pt x="43391" y="63698"/>
                      <a:pt x="43322" y="63580"/>
                      <a:pt x="43305" y="63334"/>
                    </a:cubicBezTo>
                    <a:cubicBezTo>
                      <a:pt x="43096" y="62640"/>
                      <a:pt x="42655" y="62232"/>
                      <a:pt x="42613" y="61474"/>
                    </a:cubicBezTo>
                    <a:cubicBezTo>
                      <a:pt x="42607" y="61362"/>
                      <a:pt x="42602" y="61249"/>
                      <a:pt x="42591" y="61136"/>
                    </a:cubicBezTo>
                    <a:cubicBezTo>
                      <a:pt x="42473" y="60448"/>
                      <a:pt x="42451" y="59756"/>
                      <a:pt x="42312" y="59079"/>
                    </a:cubicBezTo>
                    <a:cubicBezTo>
                      <a:pt x="42280" y="58906"/>
                      <a:pt x="42236" y="58734"/>
                      <a:pt x="42183" y="58563"/>
                    </a:cubicBezTo>
                    <a:cubicBezTo>
                      <a:pt x="42160" y="58566"/>
                      <a:pt x="42139" y="58568"/>
                      <a:pt x="42120" y="58568"/>
                    </a:cubicBezTo>
                    <a:cubicBezTo>
                      <a:pt x="41923" y="58568"/>
                      <a:pt x="41913" y="58401"/>
                      <a:pt x="41903" y="58236"/>
                    </a:cubicBezTo>
                    <a:cubicBezTo>
                      <a:pt x="41839" y="58031"/>
                      <a:pt x="41764" y="57837"/>
                      <a:pt x="41667" y="57655"/>
                    </a:cubicBezTo>
                    <a:cubicBezTo>
                      <a:pt x="41506" y="57354"/>
                      <a:pt x="41296" y="57075"/>
                      <a:pt x="41028" y="56843"/>
                    </a:cubicBezTo>
                    <a:cubicBezTo>
                      <a:pt x="40813" y="56768"/>
                      <a:pt x="40577" y="56714"/>
                      <a:pt x="40572" y="56419"/>
                    </a:cubicBezTo>
                    <a:cubicBezTo>
                      <a:pt x="40265" y="56242"/>
                      <a:pt x="40125" y="55952"/>
                      <a:pt x="40044" y="55625"/>
                    </a:cubicBezTo>
                    <a:cubicBezTo>
                      <a:pt x="39722" y="55447"/>
                      <a:pt x="39583" y="55157"/>
                      <a:pt x="39508" y="54819"/>
                    </a:cubicBezTo>
                    <a:cubicBezTo>
                      <a:pt x="39185" y="54651"/>
                      <a:pt x="39035" y="54368"/>
                      <a:pt x="38975" y="54018"/>
                    </a:cubicBezTo>
                    <a:cubicBezTo>
                      <a:pt x="38643" y="53857"/>
                      <a:pt x="38492" y="53572"/>
                      <a:pt x="38438" y="53223"/>
                    </a:cubicBezTo>
                    <a:cubicBezTo>
                      <a:pt x="38191" y="53126"/>
                      <a:pt x="38105" y="52938"/>
                      <a:pt x="38169" y="52680"/>
                    </a:cubicBezTo>
                    <a:cubicBezTo>
                      <a:pt x="37756" y="52573"/>
                      <a:pt x="37584" y="52305"/>
                      <a:pt x="37638" y="51879"/>
                    </a:cubicBezTo>
                    <a:cubicBezTo>
                      <a:pt x="37213" y="51782"/>
                      <a:pt x="37052" y="51504"/>
                      <a:pt x="37106" y="51080"/>
                    </a:cubicBezTo>
                    <a:cubicBezTo>
                      <a:pt x="36665" y="50993"/>
                      <a:pt x="36520" y="50708"/>
                      <a:pt x="36568" y="50289"/>
                    </a:cubicBezTo>
                    <a:lnTo>
                      <a:pt x="36568" y="50289"/>
                    </a:lnTo>
                    <a:cubicBezTo>
                      <a:pt x="36548" y="50292"/>
                      <a:pt x="36529" y="50293"/>
                      <a:pt x="36512" y="50293"/>
                    </a:cubicBezTo>
                    <a:cubicBezTo>
                      <a:pt x="36315" y="50293"/>
                      <a:pt x="36305" y="50130"/>
                      <a:pt x="36300" y="49957"/>
                    </a:cubicBezTo>
                    <a:cubicBezTo>
                      <a:pt x="36214" y="49687"/>
                      <a:pt x="36101" y="49436"/>
                      <a:pt x="35956" y="49199"/>
                    </a:cubicBezTo>
                    <a:cubicBezTo>
                      <a:pt x="35816" y="48968"/>
                      <a:pt x="35640" y="48753"/>
                      <a:pt x="35419" y="48571"/>
                    </a:cubicBezTo>
                    <a:cubicBezTo>
                      <a:pt x="35204" y="48490"/>
                      <a:pt x="34973" y="48437"/>
                      <a:pt x="34968" y="48147"/>
                    </a:cubicBezTo>
                    <a:cubicBezTo>
                      <a:pt x="34661" y="47963"/>
                      <a:pt x="34517" y="47679"/>
                      <a:pt x="34436" y="47346"/>
                    </a:cubicBezTo>
                    <a:cubicBezTo>
                      <a:pt x="34118" y="47173"/>
                      <a:pt x="33974" y="46883"/>
                      <a:pt x="33904" y="46545"/>
                    </a:cubicBezTo>
                    <a:cubicBezTo>
                      <a:pt x="33577" y="46374"/>
                      <a:pt x="33426" y="46089"/>
                      <a:pt x="33367" y="45745"/>
                    </a:cubicBezTo>
                    <a:cubicBezTo>
                      <a:pt x="33039" y="45578"/>
                      <a:pt x="32883" y="45293"/>
                      <a:pt x="32836" y="44944"/>
                    </a:cubicBezTo>
                    <a:cubicBezTo>
                      <a:pt x="32583" y="44847"/>
                      <a:pt x="32502" y="44665"/>
                      <a:pt x="32566" y="44408"/>
                    </a:cubicBezTo>
                    <a:cubicBezTo>
                      <a:pt x="32152" y="44299"/>
                      <a:pt x="31976" y="44031"/>
                      <a:pt x="32035" y="43607"/>
                    </a:cubicBezTo>
                    <a:cubicBezTo>
                      <a:pt x="31604" y="43510"/>
                      <a:pt x="31443" y="43230"/>
                      <a:pt x="31497" y="42806"/>
                    </a:cubicBezTo>
                    <a:cubicBezTo>
                      <a:pt x="31056" y="42720"/>
                      <a:pt x="30917" y="42430"/>
                      <a:pt x="30966" y="42011"/>
                    </a:cubicBezTo>
                    <a:lnTo>
                      <a:pt x="30966" y="42011"/>
                    </a:lnTo>
                    <a:cubicBezTo>
                      <a:pt x="30943" y="42014"/>
                      <a:pt x="30923" y="42016"/>
                      <a:pt x="30904" y="42016"/>
                    </a:cubicBezTo>
                    <a:cubicBezTo>
                      <a:pt x="30711" y="42016"/>
                      <a:pt x="30701" y="41850"/>
                      <a:pt x="30691" y="41683"/>
                    </a:cubicBezTo>
                    <a:cubicBezTo>
                      <a:pt x="30573" y="41485"/>
                      <a:pt x="30461" y="41286"/>
                      <a:pt x="30342" y="41088"/>
                    </a:cubicBezTo>
                    <a:cubicBezTo>
                      <a:pt x="30138" y="41001"/>
                      <a:pt x="29902" y="40959"/>
                      <a:pt x="29896" y="40668"/>
                    </a:cubicBezTo>
                    <a:cubicBezTo>
                      <a:pt x="29595" y="40485"/>
                      <a:pt x="29445" y="40200"/>
                      <a:pt x="29365" y="39873"/>
                    </a:cubicBezTo>
                    <a:cubicBezTo>
                      <a:pt x="29053" y="39690"/>
                      <a:pt x="28908" y="39400"/>
                      <a:pt x="28827" y="39067"/>
                    </a:cubicBezTo>
                    <a:cubicBezTo>
                      <a:pt x="28510" y="38896"/>
                      <a:pt x="28365" y="38606"/>
                      <a:pt x="28296" y="38266"/>
                    </a:cubicBezTo>
                    <a:cubicBezTo>
                      <a:pt x="27968" y="38100"/>
                      <a:pt x="27823" y="37815"/>
                      <a:pt x="27763" y="37466"/>
                    </a:cubicBezTo>
                    <a:cubicBezTo>
                      <a:pt x="27431" y="37305"/>
                      <a:pt x="27275" y="37020"/>
                      <a:pt x="27227" y="36672"/>
                    </a:cubicBezTo>
                    <a:cubicBezTo>
                      <a:pt x="26974" y="36575"/>
                      <a:pt x="26893" y="36387"/>
                      <a:pt x="26957" y="36129"/>
                    </a:cubicBezTo>
                    <a:cubicBezTo>
                      <a:pt x="26544" y="36020"/>
                      <a:pt x="26372" y="35752"/>
                      <a:pt x="26426" y="35328"/>
                    </a:cubicBezTo>
                    <a:cubicBezTo>
                      <a:pt x="25996" y="35231"/>
                      <a:pt x="25834" y="34952"/>
                      <a:pt x="25894" y="34527"/>
                    </a:cubicBezTo>
                    <a:cubicBezTo>
                      <a:pt x="25454" y="34441"/>
                      <a:pt x="25308" y="34157"/>
                      <a:pt x="25357" y="33738"/>
                    </a:cubicBezTo>
                    <a:lnTo>
                      <a:pt x="25357" y="33738"/>
                    </a:lnTo>
                    <a:cubicBezTo>
                      <a:pt x="25338" y="33741"/>
                      <a:pt x="25320" y="33742"/>
                      <a:pt x="25303" y="33742"/>
                    </a:cubicBezTo>
                    <a:cubicBezTo>
                      <a:pt x="25103" y="33742"/>
                      <a:pt x="25093" y="33573"/>
                      <a:pt x="25088" y="33404"/>
                    </a:cubicBezTo>
                    <a:cubicBezTo>
                      <a:pt x="25040" y="33270"/>
                      <a:pt x="24991" y="33141"/>
                      <a:pt x="24938" y="33012"/>
                    </a:cubicBezTo>
                    <a:cubicBezTo>
                      <a:pt x="24766" y="32636"/>
                      <a:pt x="24535" y="32298"/>
                      <a:pt x="24213" y="32018"/>
                    </a:cubicBezTo>
                    <a:cubicBezTo>
                      <a:pt x="23992" y="31949"/>
                      <a:pt x="23756" y="31889"/>
                      <a:pt x="23756" y="31594"/>
                    </a:cubicBezTo>
                    <a:cubicBezTo>
                      <a:pt x="23444" y="31418"/>
                      <a:pt x="23305" y="31127"/>
                      <a:pt x="23224" y="30794"/>
                    </a:cubicBezTo>
                    <a:cubicBezTo>
                      <a:pt x="22901" y="30622"/>
                      <a:pt x="22757" y="30332"/>
                      <a:pt x="22687" y="29993"/>
                    </a:cubicBezTo>
                    <a:cubicBezTo>
                      <a:pt x="22365" y="29821"/>
                      <a:pt x="22214" y="29536"/>
                      <a:pt x="22155" y="29194"/>
                    </a:cubicBezTo>
                    <a:cubicBezTo>
                      <a:pt x="21822" y="29026"/>
                      <a:pt x="21671" y="28747"/>
                      <a:pt x="21624" y="28393"/>
                    </a:cubicBezTo>
                    <a:cubicBezTo>
                      <a:pt x="21366" y="28296"/>
                      <a:pt x="21284" y="28113"/>
                      <a:pt x="21349" y="27855"/>
                    </a:cubicBezTo>
                    <a:cubicBezTo>
                      <a:pt x="20935" y="27748"/>
                      <a:pt x="20764" y="27474"/>
                      <a:pt x="20818" y="27049"/>
                    </a:cubicBezTo>
                    <a:cubicBezTo>
                      <a:pt x="20007" y="26641"/>
                      <a:pt x="19990" y="26045"/>
                      <a:pt x="20205" y="25207"/>
                    </a:cubicBezTo>
                    <a:cubicBezTo>
                      <a:pt x="21731" y="19212"/>
                      <a:pt x="23176" y="13194"/>
                      <a:pt x="24718" y="7204"/>
                    </a:cubicBezTo>
                    <a:cubicBezTo>
                      <a:pt x="24830" y="6780"/>
                      <a:pt x="24852" y="6474"/>
                      <a:pt x="24771" y="6244"/>
                    </a:cubicBezTo>
                    <a:cubicBezTo>
                      <a:pt x="24862" y="6071"/>
                      <a:pt x="24981" y="5915"/>
                      <a:pt x="25152" y="5797"/>
                    </a:cubicBezTo>
                    <a:cubicBezTo>
                      <a:pt x="25078" y="5679"/>
                      <a:pt x="24981" y="5577"/>
                      <a:pt x="24862" y="5480"/>
                    </a:cubicBezTo>
                    <a:cubicBezTo>
                      <a:pt x="19437" y="4077"/>
                      <a:pt x="14032" y="2590"/>
                      <a:pt x="8639" y="1064"/>
                    </a:cubicBezTo>
                    <a:cubicBezTo>
                      <a:pt x="7870" y="849"/>
                      <a:pt x="7119" y="549"/>
                      <a:pt x="6340" y="420"/>
                    </a:cubicBezTo>
                    <a:cubicBezTo>
                      <a:pt x="5743" y="323"/>
                      <a:pt x="5314" y="184"/>
                      <a:pt x="5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8"/>
              <p:cNvSpPr/>
              <p:nvPr/>
            </p:nvSpPr>
            <p:spPr>
              <a:xfrm>
                <a:off x="1181475" y="2825150"/>
                <a:ext cx="933175" cy="1074725"/>
              </a:xfrm>
              <a:custGeom>
                <a:avLst/>
                <a:gdLst/>
                <a:ahLst/>
                <a:cxnLst/>
                <a:rect l="l" t="t" r="r" b="b"/>
                <a:pathLst>
                  <a:path w="37327" h="42989" extrusionOk="0">
                    <a:moveTo>
                      <a:pt x="10497" y="0"/>
                    </a:moveTo>
                    <a:cubicBezTo>
                      <a:pt x="10449" y="172"/>
                      <a:pt x="10395" y="339"/>
                      <a:pt x="10342" y="506"/>
                    </a:cubicBezTo>
                    <a:cubicBezTo>
                      <a:pt x="10192" y="758"/>
                      <a:pt x="10073" y="1156"/>
                      <a:pt x="9907" y="1758"/>
                    </a:cubicBezTo>
                    <a:cubicBezTo>
                      <a:pt x="9912" y="1805"/>
                      <a:pt x="9896" y="1865"/>
                      <a:pt x="9864" y="1924"/>
                    </a:cubicBezTo>
                    <a:cubicBezTo>
                      <a:pt x="9504" y="2364"/>
                      <a:pt x="9332" y="2869"/>
                      <a:pt x="9208" y="3395"/>
                    </a:cubicBezTo>
                    <a:cubicBezTo>
                      <a:pt x="9176" y="3514"/>
                      <a:pt x="9155" y="3632"/>
                      <a:pt x="9128" y="3756"/>
                    </a:cubicBezTo>
                    <a:cubicBezTo>
                      <a:pt x="9074" y="4014"/>
                      <a:pt x="9026" y="4277"/>
                      <a:pt x="8962" y="4530"/>
                    </a:cubicBezTo>
                    <a:cubicBezTo>
                      <a:pt x="8886" y="4830"/>
                      <a:pt x="8795" y="5125"/>
                      <a:pt x="8655" y="5410"/>
                    </a:cubicBezTo>
                    <a:cubicBezTo>
                      <a:pt x="8504" y="5722"/>
                      <a:pt x="8380" y="5935"/>
                      <a:pt x="8243" y="5935"/>
                    </a:cubicBezTo>
                    <a:cubicBezTo>
                      <a:pt x="8165" y="5935"/>
                      <a:pt x="8083" y="5866"/>
                      <a:pt x="7989" y="5706"/>
                    </a:cubicBezTo>
                    <a:cubicBezTo>
                      <a:pt x="7854" y="5470"/>
                      <a:pt x="7705" y="5297"/>
                      <a:pt x="7543" y="5180"/>
                    </a:cubicBezTo>
                    <a:cubicBezTo>
                      <a:pt x="7441" y="5098"/>
                      <a:pt x="7328" y="5039"/>
                      <a:pt x="7216" y="4996"/>
                    </a:cubicBezTo>
                    <a:cubicBezTo>
                      <a:pt x="7043" y="4937"/>
                      <a:pt x="6866" y="4910"/>
                      <a:pt x="6689" y="4905"/>
                    </a:cubicBezTo>
                    <a:cubicBezTo>
                      <a:pt x="6672" y="4905"/>
                      <a:pt x="6655" y="4904"/>
                      <a:pt x="6638" y="4904"/>
                    </a:cubicBezTo>
                    <a:cubicBezTo>
                      <a:pt x="6202" y="4904"/>
                      <a:pt x="5741" y="5020"/>
                      <a:pt x="5303" y="5020"/>
                    </a:cubicBezTo>
                    <a:cubicBezTo>
                      <a:pt x="5271" y="5020"/>
                      <a:pt x="5238" y="5020"/>
                      <a:pt x="5206" y="5018"/>
                    </a:cubicBezTo>
                    <a:lnTo>
                      <a:pt x="5206" y="5018"/>
                    </a:lnTo>
                    <a:cubicBezTo>
                      <a:pt x="5743" y="6226"/>
                      <a:pt x="5195" y="7484"/>
                      <a:pt x="5335" y="8649"/>
                    </a:cubicBezTo>
                    <a:cubicBezTo>
                      <a:pt x="5357" y="8842"/>
                      <a:pt x="5367" y="9036"/>
                      <a:pt x="5367" y="9229"/>
                    </a:cubicBezTo>
                    <a:cubicBezTo>
                      <a:pt x="5335" y="9390"/>
                      <a:pt x="5330" y="9536"/>
                      <a:pt x="5351" y="9681"/>
                    </a:cubicBezTo>
                    <a:cubicBezTo>
                      <a:pt x="5292" y="10530"/>
                      <a:pt x="5072" y="11368"/>
                      <a:pt x="4895" y="12206"/>
                    </a:cubicBezTo>
                    <a:cubicBezTo>
                      <a:pt x="4766" y="12276"/>
                      <a:pt x="4626" y="12330"/>
                      <a:pt x="4470" y="12362"/>
                    </a:cubicBezTo>
                    <a:cubicBezTo>
                      <a:pt x="4464" y="12362"/>
                      <a:pt x="4464" y="12362"/>
                      <a:pt x="4464" y="12368"/>
                    </a:cubicBezTo>
                    <a:cubicBezTo>
                      <a:pt x="4427" y="12383"/>
                      <a:pt x="4390" y="12395"/>
                      <a:pt x="4347" y="12400"/>
                    </a:cubicBezTo>
                    <a:cubicBezTo>
                      <a:pt x="4486" y="13077"/>
                      <a:pt x="4508" y="13769"/>
                      <a:pt x="4626" y="14457"/>
                    </a:cubicBezTo>
                    <a:cubicBezTo>
                      <a:pt x="4637" y="14570"/>
                      <a:pt x="4642" y="14683"/>
                      <a:pt x="4648" y="14795"/>
                    </a:cubicBezTo>
                    <a:cubicBezTo>
                      <a:pt x="4690" y="15553"/>
                      <a:pt x="5131" y="15961"/>
                      <a:pt x="5340" y="16655"/>
                    </a:cubicBezTo>
                    <a:cubicBezTo>
                      <a:pt x="5357" y="16901"/>
                      <a:pt x="5426" y="17019"/>
                      <a:pt x="5598" y="17089"/>
                    </a:cubicBezTo>
                    <a:lnTo>
                      <a:pt x="5791" y="17282"/>
                    </a:lnTo>
                    <a:cubicBezTo>
                      <a:pt x="5979" y="17471"/>
                      <a:pt x="6028" y="17649"/>
                      <a:pt x="5991" y="17815"/>
                    </a:cubicBezTo>
                    <a:cubicBezTo>
                      <a:pt x="5733" y="18185"/>
                      <a:pt x="5141" y="18319"/>
                      <a:pt x="4965" y="18750"/>
                    </a:cubicBezTo>
                    <a:cubicBezTo>
                      <a:pt x="4960" y="18755"/>
                      <a:pt x="4953" y="18755"/>
                      <a:pt x="4953" y="18760"/>
                    </a:cubicBezTo>
                    <a:cubicBezTo>
                      <a:pt x="4868" y="18782"/>
                      <a:pt x="4755" y="18809"/>
                      <a:pt x="4749" y="18884"/>
                    </a:cubicBezTo>
                    <a:cubicBezTo>
                      <a:pt x="4610" y="18970"/>
                      <a:pt x="4470" y="19067"/>
                      <a:pt x="4341" y="19164"/>
                    </a:cubicBezTo>
                    <a:cubicBezTo>
                      <a:pt x="4303" y="19184"/>
                      <a:pt x="4283" y="19201"/>
                      <a:pt x="4276" y="19222"/>
                    </a:cubicBezTo>
                    <a:cubicBezTo>
                      <a:pt x="4094" y="19367"/>
                      <a:pt x="3928" y="19544"/>
                      <a:pt x="3782" y="19764"/>
                    </a:cubicBezTo>
                    <a:cubicBezTo>
                      <a:pt x="3348" y="20426"/>
                      <a:pt x="3316" y="21284"/>
                      <a:pt x="2961" y="21988"/>
                    </a:cubicBezTo>
                    <a:cubicBezTo>
                      <a:pt x="2800" y="22311"/>
                      <a:pt x="2612" y="22580"/>
                      <a:pt x="2445" y="22854"/>
                    </a:cubicBezTo>
                    <a:cubicBezTo>
                      <a:pt x="2439" y="22854"/>
                      <a:pt x="2429" y="22854"/>
                      <a:pt x="2423" y="22859"/>
                    </a:cubicBezTo>
                    <a:lnTo>
                      <a:pt x="2434" y="22881"/>
                    </a:lnTo>
                    <a:cubicBezTo>
                      <a:pt x="2230" y="23213"/>
                      <a:pt x="2059" y="23563"/>
                      <a:pt x="2004" y="24031"/>
                    </a:cubicBezTo>
                    <a:cubicBezTo>
                      <a:pt x="1967" y="24411"/>
                      <a:pt x="2047" y="24809"/>
                      <a:pt x="2101" y="25185"/>
                    </a:cubicBezTo>
                    <a:cubicBezTo>
                      <a:pt x="2171" y="25695"/>
                      <a:pt x="2176" y="26190"/>
                      <a:pt x="2133" y="26700"/>
                    </a:cubicBezTo>
                    <a:cubicBezTo>
                      <a:pt x="2091" y="27190"/>
                      <a:pt x="1854" y="27468"/>
                      <a:pt x="1531" y="27619"/>
                    </a:cubicBezTo>
                    <a:cubicBezTo>
                      <a:pt x="1209" y="27602"/>
                      <a:pt x="881" y="27582"/>
                      <a:pt x="559" y="27560"/>
                    </a:cubicBezTo>
                    <a:cubicBezTo>
                      <a:pt x="532" y="27570"/>
                      <a:pt x="505" y="27582"/>
                      <a:pt x="484" y="27597"/>
                    </a:cubicBezTo>
                    <a:cubicBezTo>
                      <a:pt x="323" y="27710"/>
                      <a:pt x="210" y="27877"/>
                      <a:pt x="135" y="28070"/>
                    </a:cubicBezTo>
                    <a:cubicBezTo>
                      <a:pt x="81" y="28209"/>
                      <a:pt x="48" y="28360"/>
                      <a:pt x="43" y="28532"/>
                    </a:cubicBezTo>
                    <a:cubicBezTo>
                      <a:pt x="1" y="29660"/>
                      <a:pt x="849" y="29987"/>
                      <a:pt x="1355" y="30181"/>
                    </a:cubicBezTo>
                    <a:cubicBezTo>
                      <a:pt x="1499" y="30235"/>
                      <a:pt x="1633" y="30289"/>
                      <a:pt x="1730" y="30348"/>
                    </a:cubicBezTo>
                    <a:cubicBezTo>
                      <a:pt x="5185" y="32400"/>
                      <a:pt x="8709" y="34474"/>
                      <a:pt x="12115" y="36473"/>
                    </a:cubicBezTo>
                    <a:cubicBezTo>
                      <a:pt x="14430" y="37837"/>
                      <a:pt x="16750" y="39201"/>
                      <a:pt x="19066" y="40566"/>
                    </a:cubicBezTo>
                    <a:cubicBezTo>
                      <a:pt x="19851" y="41033"/>
                      <a:pt x="20640" y="41323"/>
                      <a:pt x="21478" y="41457"/>
                    </a:cubicBezTo>
                    <a:cubicBezTo>
                      <a:pt x="22456" y="41613"/>
                      <a:pt x="23434" y="41764"/>
                      <a:pt x="24412" y="41914"/>
                    </a:cubicBezTo>
                    <a:cubicBezTo>
                      <a:pt x="26464" y="42231"/>
                      <a:pt x="28586" y="42558"/>
                      <a:pt x="30660" y="42935"/>
                    </a:cubicBezTo>
                    <a:cubicBezTo>
                      <a:pt x="30858" y="42972"/>
                      <a:pt x="31025" y="42989"/>
                      <a:pt x="31165" y="42989"/>
                    </a:cubicBezTo>
                    <a:cubicBezTo>
                      <a:pt x="31438" y="42989"/>
                      <a:pt x="31642" y="42924"/>
                      <a:pt x="31798" y="42823"/>
                    </a:cubicBezTo>
                    <a:cubicBezTo>
                      <a:pt x="31959" y="42709"/>
                      <a:pt x="32068" y="42553"/>
                      <a:pt x="32137" y="42382"/>
                    </a:cubicBezTo>
                    <a:cubicBezTo>
                      <a:pt x="32051" y="42226"/>
                      <a:pt x="32051" y="42005"/>
                      <a:pt x="32093" y="41678"/>
                    </a:cubicBezTo>
                    <a:cubicBezTo>
                      <a:pt x="33131" y="34468"/>
                      <a:pt x="34124" y="27254"/>
                      <a:pt x="35130" y="20039"/>
                    </a:cubicBezTo>
                    <a:cubicBezTo>
                      <a:pt x="35135" y="19975"/>
                      <a:pt x="35140" y="19910"/>
                      <a:pt x="35140" y="19834"/>
                    </a:cubicBezTo>
                    <a:cubicBezTo>
                      <a:pt x="35269" y="18911"/>
                      <a:pt x="35312" y="17971"/>
                      <a:pt x="35478" y="17046"/>
                    </a:cubicBezTo>
                    <a:cubicBezTo>
                      <a:pt x="35495" y="16965"/>
                      <a:pt x="35505" y="16880"/>
                      <a:pt x="35522" y="16794"/>
                    </a:cubicBezTo>
                    <a:lnTo>
                      <a:pt x="35559" y="16794"/>
                    </a:lnTo>
                    <a:cubicBezTo>
                      <a:pt x="35715" y="15639"/>
                      <a:pt x="35871" y="14478"/>
                      <a:pt x="36032" y="13318"/>
                    </a:cubicBezTo>
                    <a:cubicBezTo>
                      <a:pt x="36038" y="13286"/>
                      <a:pt x="36038" y="13258"/>
                      <a:pt x="36043" y="13226"/>
                    </a:cubicBezTo>
                    <a:cubicBezTo>
                      <a:pt x="36219" y="12083"/>
                      <a:pt x="36472" y="10949"/>
                      <a:pt x="36531" y="9794"/>
                    </a:cubicBezTo>
                    <a:cubicBezTo>
                      <a:pt x="36585" y="8693"/>
                      <a:pt x="36956" y="7634"/>
                      <a:pt x="36977" y="6538"/>
                    </a:cubicBezTo>
                    <a:cubicBezTo>
                      <a:pt x="37090" y="6098"/>
                      <a:pt x="37057" y="5619"/>
                      <a:pt x="37144" y="5180"/>
                    </a:cubicBezTo>
                    <a:cubicBezTo>
                      <a:pt x="37198" y="4922"/>
                      <a:pt x="37327" y="4379"/>
                      <a:pt x="37295" y="4287"/>
                    </a:cubicBezTo>
                    <a:lnTo>
                      <a:pt x="37295" y="4287"/>
                    </a:lnTo>
                    <a:cubicBezTo>
                      <a:pt x="37290" y="4290"/>
                      <a:pt x="37282" y="4291"/>
                      <a:pt x="37270" y="4291"/>
                    </a:cubicBezTo>
                    <a:cubicBezTo>
                      <a:pt x="37083" y="4291"/>
                      <a:pt x="36034" y="3980"/>
                      <a:pt x="35279" y="3863"/>
                    </a:cubicBezTo>
                    <a:cubicBezTo>
                      <a:pt x="27678" y="2686"/>
                      <a:pt x="20082" y="1505"/>
                      <a:pt x="12485" y="296"/>
                    </a:cubicBezTo>
                    <a:cubicBezTo>
                      <a:pt x="11858" y="198"/>
                      <a:pt x="11422" y="123"/>
                      <a:pt x="11103" y="123"/>
                    </a:cubicBezTo>
                    <a:cubicBezTo>
                      <a:pt x="10968" y="123"/>
                      <a:pt x="10854" y="136"/>
                      <a:pt x="10755" y="167"/>
                    </a:cubicBezTo>
                    <a:cubicBezTo>
                      <a:pt x="10665" y="119"/>
                      <a:pt x="10578" y="65"/>
                      <a:pt x="10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2114750" y="2234225"/>
                <a:ext cx="995625" cy="794150"/>
              </a:xfrm>
              <a:custGeom>
                <a:avLst/>
                <a:gdLst/>
                <a:ahLst/>
                <a:cxnLst/>
                <a:rect l="l" t="t" r="r" b="b"/>
                <a:pathLst>
                  <a:path w="39825" h="31766" extrusionOk="0">
                    <a:moveTo>
                      <a:pt x="3713" y="0"/>
                    </a:moveTo>
                    <a:cubicBezTo>
                      <a:pt x="3703" y="5"/>
                      <a:pt x="3698" y="10"/>
                      <a:pt x="3686" y="16"/>
                    </a:cubicBezTo>
                    <a:cubicBezTo>
                      <a:pt x="3621" y="59"/>
                      <a:pt x="3557" y="112"/>
                      <a:pt x="3504" y="166"/>
                    </a:cubicBezTo>
                    <a:cubicBezTo>
                      <a:pt x="3509" y="177"/>
                      <a:pt x="3520" y="182"/>
                      <a:pt x="3525" y="194"/>
                    </a:cubicBezTo>
                    <a:cubicBezTo>
                      <a:pt x="3633" y="338"/>
                      <a:pt x="3713" y="504"/>
                      <a:pt x="3762" y="698"/>
                    </a:cubicBezTo>
                    <a:cubicBezTo>
                      <a:pt x="3621" y="913"/>
                      <a:pt x="3530" y="1220"/>
                      <a:pt x="3482" y="1622"/>
                    </a:cubicBezTo>
                    <a:cubicBezTo>
                      <a:pt x="2402" y="9981"/>
                      <a:pt x="1274" y="18341"/>
                      <a:pt x="120" y="26689"/>
                    </a:cubicBezTo>
                    <a:cubicBezTo>
                      <a:pt x="65" y="27076"/>
                      <a:pt x="135" y="27806"/>
                      <a:pt x="23" y="27892"/>
                    </a:cubicBezTo>
                    <a:cubicBezTo>
                      <a:pt x="16" y="27897"/>
                      <a:pt x="6" y="27902"/>
                      <a:pt x="1" y="27902"/>
                    </a:cubicBezTo>
                    <a:cubicBezTo>
                      <a:pt x="76" y="27957"/>
                      <a:pt x="629" y="27924"/>
                      <a:pt x="931" y="27967"/>
                    </a:cubicBezTo>
                    <a:cubicBezTo>
                      <a:pt x="3472" y="28296"/>
                      <a:pt x="6023" y="28521"/>
                      <a:pt x="8575" y="28789"/>
                    </a:cubicBezTo>
                    <a:cubicBezTo>
                      <a:pt x="8599" y="28784"/>
                      <a:pt x="8633" y="28782"/>
                      <a:pt x="8673" y="28782"/>
                    </a:cubicBezTo>
                    <a:cubicBezTo>
                      <a:pt x="9083" y="28782"/>
                      <a:pt x="10250" y="29030"/>
                      <a:pt x="10670" y="29080"/>
                    </a:cubicBezTo>
                    <a:cubicBezTo>
                      <a:pt x="13619" y="29424"/>
                      <a:pt x="16564" y="29772"/>
                      <a:pt x="19512" y="30094"/>
                    </a:cubicBezTo>
                    <a:cubicBezTo>
                      <a:pt x="22902" y="30460"/>
                      <a:pt x="26293" y="30803"/>
                      <a:pt x="29683" y="31158"/>
                    </a:cubicBezTo>
                    <a:cubicBezTo>
                      <a:pt x="29705" y="31155"/>
                      <a:pt x="29730" y="31154"/>
                      <a:pt x="29757" y="31154"/>
                    </a:cubicBezTo>
                    <a:cubicBezTo>
                      <a:pt x="30140" y="31154"/>
                      <a:pt x="30989" y="31435"/>
                      <a:pt x="31277" y="31435"/>
                    </a:cubicBezTo>
                    <a:cubicBezTo>
                      <a:pt x="31291" y="31435"/>
                      <a:pt x="31304" y="31434"/>
                      <a:pt x="31315" y="31433"/>
                    </a:cubicBezTo>
                    <a:cubicBezTo>
                      <a:pt x="31418" y="31421"/>
                      <a:pt x="31511" y="31416"/>
                      <a:pt x="31594" y="31416"/>
                    </a:cubicBezTo>
                    <a:cubicBezTo>
                      <a:pt x="31984" y="31416"/>
                      <a:pt x="32181" y="31535"/>
                      <a:pt x="32282" y="31733"/>
                    </a:cubicBezTo>
                    <a:cubicBezTo>
                      <a:pt x="32470" y="31745"/>
                      <a:pt x="32664" y="31755"/>
                      <a:pt x="32852" y="31760"/>
                    </a:cubicBezTo>
                    <a:cubicBezTo>
                      <a:pt x="32901" y="31760"/>
                      <a:pt x="32943" y="31760"/>
                      <a:pt x="32986" y="31765"/>
                    </a:cubicBezTo>
                    <a:cubicBezTo>
                      <a:pt x="33144" y="31580"/>
                      <a:pt x="33360" y="31469"/>
                      <a:pt x="33658" y="31469"/>
                    </a:cubicBezTo>
                    <a:cubicBezTo>
                      <a:pt x="33888" y="31469"/>
                      <a:pt x="34167" y="31535"/>
                      <a:pt x="34506" y="31685"/>
                    </a:cubicBezTo>
                    <a:cubicBezTo>
                      <a:pt x="34557" y="31708"/>
                      <a:pt x="34613" y="31716"/>
                      <a:pt x="34673" y="31716"/>
                    </a:cubicBezTo>
                    <a:cubicBezTo>
                      <a:pt x="34819" y="31716"/>
                      <a:pt x="34985" y="31668"/>
                      <a:pt x="35135" y="31668"/>
                    </a:cubicBezTo>
                    <a:cubicBezTo>
                      <a:pt x="35140" y="31668"/>
                      <a:pt x="35145" y="31668"/>
                      <a:pt x="35151" y="31669"/>
                    </a:cubicBezTo>
                    <a:cubicBezTo>
                      <a:pt x="36092" y="31696"/>
                      <a:pt x="37037" y="31723"/>
                      <a:pt x="37977" y="31755"/>
                    </a:cubicBezTo>
                    <a:cubicBezTo>
                      <a:pt x="37950" y="31728"/>
                      <a:pt x="37923" y="31706"/>
                      <a:pt x="37897" y="31680"/>
                    </a:cubicBezTo>
                    <a:cubicBezTo>
                      <a:pt x="37816" y="31589"/>
                      <a:pt x="37762" y="31487"/>
                      <a:pt x="37724" y="31378"/>
                    </a:cubicBezTo>
                    <a:cubicBezTo>
                      <a:pt x="37885" y="31255"/>
                      <a:pt x="37929" y="31019"/>
                      <a:pt x="37929" y="30674"/>
                    </a:cubicBezTo>
                    <a:cubicBezTo>
                      <a:pt x="37923" y="29960"/>
                      <a:pt x="37999" y="29241"/>
                      <a:pt x="38047" y="28526"/>
                    </a:cubicBezTo>
                    <a:cubicBezTo>
                      <a:pt x="38014" y="28058"/>
                      <a:pt x="38095" y="27619"/>
                      <a:pt x="38133" y="27140"/>
                    </a:cubicBezTo>
                    <a:cubicBezTo>
                      <a:pt x="38165" y="26727"/>
                      <a:pt x="38175" y="26313"/>
                      <a:pt x="38181" y="25899"/>
                    </a:cubicBezTo>
                    <a:cubicBezTo>
                      <a:pt x="38116" y="25690"/>
                      <a:pt x="38219" y="25415"/>
                      <a:pt x="38230" y="25206"/>
                    </a:cubicBezTo>
                    <a:cubicBezTo>
                      <a:pt x="38509" y="20409"/>
                      <a:pt x="38788" y="15611"/>
                      <a:pt x="39090" y="10819"/>
                    </a:cubicBezTo>
                    <a:cubicBezTo>
                      <a:pt x="39207" y="10567"/>
                      <a:pt x="39395" y="10390"/>
                      <a:pt x="39653" y="10293"/>
                    </a:cubicBezTo>
                    <a:cubicBezTo>
                      <a:pt x="39658" y="10255"/>
                      <a:pt x="39658" y="10218"/>
                      <a:pt x="39663" y="10181"/>
                    </a:cubicBezTo>
                    <a:cubicBezTo>
                      <a:pt x="39502" y="9992"/>
                      <a:pt x="39476" y="9702"/>
                      <a:pt x="39509" y="9288"/>
                    </a:cubicBezTo>
                    <a:cubicBezTo>
                      <a:pt x="39626" y="7828"/>
                      <a:pt x="39648" y="6355"/>
                      <a:pt x="39760" y="4894"/>
                    </a:cubicBezTo>
                    <a:cubicBezTo>
                      <a:pt x="39824" y="4104"/>
                      <a:pt x="39675" y="3722"/>
                      <a:pt x="38740" y="3670"/>
                    </a:cubicBezTo>
                    <a:cubicBezTo>
                      <a:pt x="35989" y="3508"/>
                      <a:pt x="33249" y="3202"/>
                      <a:pt x="30499" y="3003"/>
                    </a:cubicBezTo>
                    <a:cubicBezTo>
                      <a:pt x="30102" y="2976"/>
                      <a:pt x="29864" y="2901"/>
                      <a:pt x="29747" y="2696"/>
                    </a:cubicBezTo>
                    <a:cubicBezTo>
                      <a:pt x="29683" y="2686"/>
                      <a:pt x="29613" y="2681"/>
                      <a:pt x="29542" y="2675"/>
                    </a:cubicBezTo>
                    <a:cubicBezTo>
                      <a:pt x="29301" y="2648"/>
                      <a:pt x="29065" y="2626"/>
                      <a:pt x="28823" y="2599"/>
                    </a:cubicBezTo>
                    <a:cubicBezTo>
                      <a:pt x="28768" y="2626"/>
                      <a:pt x="28710" y="2654"/>
                      <a:pt x="28646" y="2670"/>
                    </a:cubicBezTo>
                    <a:cubicBezTo>
                      <a:pt x="27620" y="2589"/>
                      <a:pt x="26593" y="2503"/>
                      <a:pt x="25567" y="2423"/>
                    </a:cubicBezTo>
                    <a:cubicBezTo>
                      <a:pt x="24015" y="2229"/>
                      <a:pt x="22451" y="2106"/>
                      <a:pt x="20893" y="1950"/>
                    </a:cubicBezTo>
                    <a:lnTo>
                      <a:pt x="20893" y="1950"/>
                    </a:lnTo>
                    <a:cubicBezTo>
                      <a:pt x="20904" y="1972"/>
                      <a:pt x="20920" y="1987"/>
                      <a:pt x="20931" y="2009"/>
                    </a:cubicBezTo>
                    <a:cubicBezTo>
                      <a:pt x="20442" y="1950"/>
                      <a:pt x="19948" y="1897"/>
                      <a:pt x="19460" y="1843"/>
                    </a:cubicBezTo>
                    <a:lnTo>
                      <a:pt x="19460" y="1837"/>
                    </a:lnTo>
                    <a:cubicBezTo>
                      <a:pt x="19271" y="1826"/>
                      <a:pt x="19083" y="1821"/>
                      <a:pt x="18895" y="1805"/>
                    </a:cubicBezTo>
                    <a:cubicBezTo>
                      <a:pt x="17477" y="1697"/>
                      <a:pt x="16043" y="1461"/>
                      <a:pt x="14650" y="1230"/>
                    </a:cubicBezTo>
                    <a:lnTo>
                      <a:pt x="14307" y="1176"/>
                    </a:lnTo>
                    <a:cubicBezTo>
                      <a:pt x="11756" y="886"/>
                      <a:pt x="9198" y="596"/>
                      <a:pt x="6646" y="306"/>
                    </a:cubicBezTo>
                    <a:cubicBezTo>
                      <a:pt x="6185" y="229"/>
                      <a:pt x="5723" y="161"/>
                      <a:pt x="5252" y="161"/>
                    </a:cubicBezTo>
                    <a:cubicBezTo>
                      <a:pt x="5235" y="161"/>
                      <a:pt x="5218" y="161"/>
                      <a:pt x="5201" y="161"/>
                    </a:cubicBezTo>
                    <a:cubicBezTo>
                      <a:pt x="4707" y="107"/>
                      <a:pt x="4207" y="59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5311075" y="2027375"/>
                <a:ext cx="576600" cy="64120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5648" extrusionOk="0">
                    <a:moveTo>
                      <a:pt x="21135" y="1"/>
                    </a:moveTo>
                    <a:cubicBezTo>
                      <a:pt x="20964" y="1"/>
                      <a:pt x="20786" y="55"/>
                      <a:pt x="20597" y="162"/>
                    </a:cubicBezTo>
                    <a:cubicBezTo>
                      <a:pt x="20227" y="372"/>
                      <a:pt x="19835" y="549"/>
                      <a:pt x="19422" y="737"/>
                    </a:cubicBezTo>
                    <a:cubicBezTo>
                      <a:pt x="18288" y="1252"/>
                      <a:pt x="17111" y="1784"/>
                      <a:pt x="16343" y="3009"/>
                    </a:cubicBezTo>
                    <a:cubicBezTo>
                      <a:pt x="15886" y="3734"/>
                      <a:pt x="15118" y="3858"/>
                      <a:pt x="14232" y="4003"/>
                    </a:cubicBezTo>
                    <a:cubicBezTo>
                      <a:pt x="13442" y="4126"/>
                      <a:pt x="12566" y="4266"/>
                      <a:pt x="11874" y="4890"/>
                    </a:cubicBezTo>
                    <a:cubicBezTo>
                      <a:pt x="11524" y="4734"/>
                      <a:pt x="11165" y="4652"/>
                      <a:pt x="10815" y="4578"/>
                    </a:cubicBezTo>
                    <a:cubicBezTo>
                      <a:pt x="10407" y="4491"/>
                      <a:pt x="10020" y="4406"/>
                      <a:pt x="9687" y="4196"/>
                    </a:cubicBezTo>
                    <a:cubicBezTo>
                      <a:pt x="9182" y="3869"/>
                      <a:pt x="8505" y="3498"/>
                      <a:pt x="7721" y="3498"/>
                    </a:cubicBezTo>
                    <a:cubicBezTo>
                      <a:pt x="7646" y="3498"/>
                      <a:pt x="7565" y="3504"/>
                      <a:pt x="7485" y="3509"/>
                    </a:cubicBezTo>
                    <a:cubicBezTo>
                      <a:pt x="7485" y="3509"/>
                      <a:pt x="3761" y="4416"/>
                      <a:pt x="2311" y="4545"/>
                    </a:cubicBezTo>
                    <a:cubicBezTo>
                      <a:pt x="1570" y="4610"/>
                      <a:pt x="1113" y="4647"/>
                      <a:pt x="838" y="4781"/>
                    </a:cubicBezTo>
                    <a:cubicBezTo>
                      <a:pt x="597" y="4761"/>
                      <a:pt x="361" y="4749"/>
                      <a:pt x="114" y="4739"/>
                    </a:cubicBezTo>
                    <a:cubicBezTo>
                      <a:pt x="76" y="4798"/>
                      <a:pt x="49" y="4868"/>
                      <a:pt x="22" y="4943"/>
                    </a:cubicBezTo>
                    <a:cubicBezTo>
                      <a:pt x="49" y="5577"/>
                      <a:pt x="0" y="6222"/>
                      <a:pt x="280" y="6893"/>
                    </a:cubicBezTo>
                    <a:cubicBezTo>
                      <a:pt x="307" y="6861"/>
                      <a:pt x="329" y="6834"/>
                      <a:pt x="355" y="6812"/>
                    </a:cubicBezTo>
                    <a:cubicBezTo>
                      <a:pt x="463" y="7580"/>
                      <a:pt x="587" y="8349"/>
                      <a:pt x="640" y="9123"/>
                    </a:cubicBezTo>
                    <a:cubicBezTo>
                      <a:pt x="684" y="9692"/>
                      <a:pt x="726" y="10261"/>
                      <a:pt x="774" y="10826"/>
                    </a:cubicBezTo>
                    <a:cubicBezTo>
                      <a:pt x="710" y="10836"/>
                      <a:pt x="640" y="10841"/>
                      <a:pt x="575" y="10853"/>
                    </a:cubicBezTo>
                    <a:cubicBezTo>
                      <a:pt x="796" y="12797"/>
                      <a:pt x="1016" y="14741"/>
                      <a:pt x="1237" y="16692"/>
                    </a:cubicBezTo>
                    <a:cubicBezTo>
                      <a:pt x="1237" y="17218"/>
                      <a:pt x="1225" y="17746"/>
                      <a:pt x="1220" y="18272"/>
                    </a:cubicBezTo>
                    <a:cubicBezTo>
                      <a:pt x="1199" y="19598"/>
                      <a:pt x="1398" y="20791"/>
                      <a:pt x="1790" y="22021"/>
                    </a:cubicBezTo>
                    <a:cubicBezTo>
                      <a:pt x="1812" y="22194"/>
                      <a:pt x="1827" y="22360"/>
                      <a:pt x="1849" y="22526"/>
                    </a:cubicBezTo>
                    <a:cubicBezTo>
                      <a:pt x="1902" y="22580"/>
                      <a:pt x="1892" y="22854"/>
                      <a:pt x="1892" y="22854"/>
                    </a:cubicBezTo>
                    <a:cubicBezTo>
                      <a:pt x="2005" y="22715"/>
                      <a:pt x="2268" y="22413"/>
                      <a:pt x="2429" y="22306"/>
                    </a:cubicBezTo>
                    <a:cubicBezTo>
                      <a:pt x="2632" y="22436"/>
                      <a:pt x="2874" y="22504"/>
                      <a:pt x="3166" y="22504"/>
                    </a:cubicBezTo>
                    <a:cubicBezTo>
                      <a:pt x="3246" y="22504"/>
                      <a:pt x="3330" y="22499"/>
                      <a:pt x="3417" y="22489"/>
                    </a:cubicBezTo>
                    <a:cubicBezTo>
                      <a:pt x="3520" y="22462"/>
                      <a:pt x="3627" y="22445"/>
                      <a:pt x="3746" y="22430"/>
                    </a:cubicBezTo>
                    <a:cubicBezTo>
                      <a:pt x="3767" y="22360"/>
                      <a:pt x="3778" y="22258"/>
                      <a:pt x="3821" y="22247"/>
                    </a:cubicBezTo>
                    <a:cubicBezTo>
                      <a:pt x="3844" y="22239"/>
                      <a:pt x="3865" y="22236"/>
                      <a:pt x="3885" y="22236"/>
                    </a:cubicBezTo>
                    <a:cubicBezTo>
                      <a:pt x="3979" y="22236"/>
                      <a:pt x="4021" y="22317"/>
                      <a:pt x="4030" y="22424"/>
                    </a:cubicBezTo>
                    <a:cubicBezTo>
                      <a:pt x="4197" y="22435"/>
                      <a:pt x="4314" y="22494"/>
                      <a:pt x="4299" y="22687"/>
                    </a:cubicBezTo>
                    <a:cubicBezTo>
                      <a:pt x="4317" y="22687"/>
                      <a:pt x="4334" y="22686"/>
                      <a:pt x="4351" y="22686"/>
                    </a:cubicBezTo>
                    <a:cubicBezTo>
                      <a:pt x="4512" y="22686"/>
                      <a:pt x="4621" y="22736"/>
                      <a:pt x="4572" y="22945"/>
                    </a:cubicBezTo>
                    <a:cubicBezTo>
                      <a:pt x="4635" y="22919"/>
                      <a:pt x="4690" y="22908"/>
                      <a:pt x="4740" y="22908"/>
                    </a:cubicBezTo>
                    <a:cubicBezTo>
                      <a:pt x="4917" y="22908"/>
                      <a:pt x="5019" y="23056"/>
                      <a:pt x="5100" y="23241"/>
                    </a:cubicBezTo>
                    <a:lnTo>
                      <a:pt x="5078" y="23219"/>
                    </a:lnTo>
                    <a:lnTo>
                      <a:pt x="5078" y="23219"/>
                    </a:lnTo>
                    <a:cubicBezTo>
                      <a:pt x="5502" y="24347"/>
                      <a:pt x="6727" y="24111"/>
                      <a:pt x="7500" y="24649"/>
                    </a:cubicBezTo>
                    <a:cubicBezTo>
                      <a:pt x="8000" y="24991"/>
                      <a:pt x="8505" y="25121"/>
                      <a:pt x="9002" y="25121"/>
                    </a:cubicBezTo>
                    <a:cubicBezTo>
                      <a:pt x="9835" y="25121"/>
                      <a:pt x="10642" y="24755"/>
                      <a:pt x="11353" y="24411"/>
                    </a:cubicBezTo>
                    <a:cubicBezTo>
                      <a:pt x="11735" y="24226"/>
                      <a:pt x="12008" y="24110"/>
                      <a:pt x="12248" y="24110"/>
                    </a:cubicBezTo>
                    <a:cubicBezTo>
                      <a:pt x="12510" y="24110"/>
                      <a:pt x="12734" y="24248"/>
                      <a:pt x="13023" y="24584"/>
                    </a:cubicBezTo>
                    <a:cubicBezTo>
                      <a:pt x="13114" y="24691"/>
                      <a:pt x="13216" y="24788"/>
                      <a:pt x="13324" y="24879"/>
                    </a:cubicBezTo>
                    <a:cubicBezTo>
                      <a:pt x="13647" y="25159"/>
                      <a:pt x="14022" y="25385"/>
                      <a:pt x="14361" y="25648"/>
                    </a:cubicBezTo>
                    <a:cubicBezTo>
                      <a:pt x="14463" y="25636"/>
                      <a:pt x="14559" y="25599"/>
                      <a:pt x="14656" y="25556"/>
                    </a:cubicBezTo>
                    <a:cubicBezTo>
                      <a:pt x="14869" y="25460"/>
                      <a:pt x="15076" y="25329"/>
                      <a:pt x="15313" y="25329"/>
                    </a:cubicBezTo>
                    <a:cubicBezTo>
                      <a:pt x="15368" y="25329"/>
                      <a:pt x="15425" y="25336"/>
                      <a:pt x="15484" y="25353"/>
                    </a:cubicBezTo>
                    <a:cubicBezTo>
                      <a:pt x="15414" y="24917"/>
                      <a:pt x="15623" y="24676"/>
                      <a:pt x="16032" y="24562"/>
                    </a:cubicBezTo>
                    <a:cubicBezTo>
                      <a:pt x="16317" y="23654"/>
                      <a:pt x="15844" y="22682"/>
                      <a:pt x="16310" y="21780"/>
                    </a:cubicBezTo>
                    <a:cubicBezTo>
                      <a:pt x="16489" y="21441"/>
                      <a:pt x="16626" y="21103"/>
                      <a:pt x="16893" y="21103"/>
                    </a:cubicBezTo>
                    <a:cubicBezTo>
                      <a:pt x="17017" y="21103"/>
                      <a:pt x="17169" y="21175"/>
                      <a:pt x="17366" y="21353"/>
                    </a:cubicBezTo>
                    <a:lnTo>
                      <a:pt x="17366" y="21353"/>
                    </a:lnTo>
                    <a:cubicBezTo>
                      <a:pt x="17363" y="21352"/>
                      <a:pt x="17361" y="21350"/>
                      <a:pt x="17359" y="21349"/>
                    </a:cubicBezTo>
                    <a:lnTo>
                      <a:pt x="17359" y="21349"/>
                    </a:lnTo>
                    <a:lnTo>
                      <a:pt x="17386" y="21371"/>
                    </a:lnTo>
                    <a:cubicBezTo>
                      <a:pt x="17379" y="21365"/>
                      <a:pt x="17372" y="21359"/>
                      <a:pt x="17366" y="21353"/>
                    </a:cubicBezTo>
                    <a:lnTo>
                      <a:pt x="17366" y="21353"/>
                    </a:lnTo>
                    <a:cubicBezTo>
                      <a:pt x="17532" y="21439"/>
                      <a:pt x="17688" y="21498"/>
                      <a:pt x="17806" y="21498"/>
                    </a:cubicBezTo>
                    <a:cubicBezTo>
                      <a:pt x="17987" y="21498"/>
                      <a:pt x="18078" y="21360"/>
                      <a:pt x="17981" y="20969"/>
                    </a:cubicBezTo>
                    <a:cubicBezTo>
                      <a:pt x="17837" y="20362"/>
                      <a:pt x="18003" y="19905"/>
                      <a:pt x="18427" y="19502"/>
                    </a:cubicBezTo>
                    <a:cubicBezTo>
                      <a:pt x="18433" y="19077"/>
                      <a:pt x="18599" y="18755"/>
                      <a:pt x="18997" y="18572"/>
                    </a:cubicBezTo>
                    <a:lnTo>
                      <a:pt x="19035" y="18508"/>
                    </a:lnTo>
                    <a:cubicBezTo>
                      <a:pt x="19169" y="18428"/>
                      <a:pt x="19298" y="18346"/>
                      <a:pt x="19432" y="18266"/>
                    </a:cubicBezTo>
                    <a:cubicBezTo>
                      <a:pt x="20726" y="18036"/>
                      <a:pt x="22221" y="16434"/>
                      <a:pt x="22377" y="15140"/>
                    </a:cubicBezTo>
                    <a:cubicBezTo>
                      <a:pt x="22397" y="14973"/>
                      <a:pt x="22419" y="14801"/>
                      <a:pt x="22446" y="14629"/>
                    </a:cubicBezTo>
                    <a:cubicBezTo>
                      <a:pt x="22521" y="14113"/>
                      <a:pt x="22618" y="13603"/>
                      <a:pt x="22699" y="13092"/>
                    </a:cubicBezTo>
                    <a:cubicBezTo>
                      <a:pt x="22280" y="12529"/>
                      <a:pt x="22816" y="11621"/>
                      <a:pt x="22172" y="11078"/>
                    </a:cubicBezTo>
                    <a:cubicBezTo>
                      <a:pt x="22156" y="10680"/>
                      <a:pt x="22139" y="10347"/>
                      <a:pt x="22145" y="10068"/>
                    </a:cubicBezTo>
                    <a:cubicBezTo>
                      <a:pt x="22199" y="9982"/>
                      <a:pt x="22248" y="9901"/>
                      <a:pt x="22268" y="9821"/>
                    </a:cubicBezTo>
                    <a:cubicBezTo>
                      <a:pt x="22355" y="9504"/>
                      <a:pt x="22409" y="9192"/>
                      <a:pt x="22435" y="8881"/>
                    </a:cubicBezTo>
                    <a:cubicBezTo>
                      <a:pt x="22446" y="8870"/>
                      <a:pt x="22446" y="8865"/>
                      <a:pt x="22451" y="8859"/>
                    </a:cubicBezTo>
                    <a:cubicBezTo>
                      <a:pt x="22451" y="8843"/>
                      <a:pt x="22972" y="8741"/>
                      <a:pt x="22972" y="8725"/>
                    </a:cubicBezTo>
                    <a:cubicBezTo>
                      <a:pt x="23064" y="7570"/>
                      <a:pt x="22295" y="6528"/>
                      <a:pt x="22139" y="5400"/>
                    </a:cubicBezTo>
                    <a:cubicBezTo>
                      <a:pt x="22027" y="4771"/>
                      <a:pt x="21973" y="4132"/>
                      <a:pt x="21887" y="3498"/>
                    </a:cubicBezTo>
                    <a:cubicBezTo>
                      <a:pt x="21849" y="3202"/>
                      <a:pt x="21802" y="2907"/>
                      <a:pt x="21747" y="2611"/>
                    </a:cubicBezTo>
                    <a:cubicBezTo>
                      <a:pt x="21693" y="2423"/>
                      <a:pt x="21673" y="2241"/>
                      <a:pt x="21651" y="2069"/>
                    </a:cubicBezTo>
                    <a:cubicBezTo>
                      <a:pt x="21597" y="1746"/>
                      <a:pt x="21544" y="1424"/>
                      <a:pt x="21500" y="1102"/>
                    </a:cubicBezTo>
                    <a:cubicBezTo>
                      <a:pt x="21425" y="876"/>
                      <a:pt x="21383" y="598"/>
                      <a:pt x="21194" y="543"/>
                    </a:cubicBezTo>
                    <a:cubicBezTo>
                      <a:pt x="21178" y="355"/>
                      <a:pt x="21194" y="178"/>
                      <a:pt x="21232" y="17"/>
                    </a:cubicBezTo>
                    <a:cubicBezTo>
                      <a:pt x="21200" y="11"/>
                      <a:pt x="21167" y="1"/>
                      <a:pt x="2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5929025" y="1330075"/>
                <a:ext cx="820225" cy="710775"/>
              </a:xfrm>
              <a:custGeom>
                <a:avLst/>
                <a:gdLst/>
                <a:ahLst/>
                <a:cxnLst/>
                <a:rect l="l" t="t" r="r" b="b"/>
                <a:pathLst>
                  <a:path w="32809" h="28431" extrusionOk="0">
                    <a:moveTo>
                      <a:pt x="27044" y="1"/>
                    </a:moveTo>
                    <a:cubicBezTo>
                      <a:pt x="26840" y="1"/>
                      <a:pt x="26642" y="53"/>
                      <a:pt x="26448" y="102"/>
                    </a:cubicBezTo>
                    <a:cubicBezTo>
                      <a:pt x="26394" y="118"/>
                      <a:pt x="26340" y="135"/>
                      <a:pt x="26287" y="145"/>
                    </a:cubicBezTo>
                    <a:cubicBezTo>
                      <a:pt x="25851" y="253"/>
                      <a:pt x="25417" y="382"/>
                      <a:pt x="24998" y="511"/>
                    </a:cubicBezTo>
                    <a:cubicBezTo>
                      <a:pt x="24051" y="790"/>
                      <a:pt x="23155" y="1059"/>
                      <a:pt x="22263" y="1085"/>
                    </a:cubicBezTo>
                    <a:cubicBezTo>
                      <a:pt x="19980" y="1156"/>
                      <a:pt x="18829" y="2590"/>
                      <a:pt x="17723" y="3970"/>
                    </a:cubicBezTo>
                    <a:lnTo>
                      <a:pt x="17637" y="4077"/>
                    </a:lnTo>
                    <a:cubicBezTo>
                      <a:pt x="17106" y="4739"/>
                      <a:pt x="16778" y="5507"/>
                      <a:pt x="16461" y="6249"/>
                    </a:cubicBezTo>
                    <a:cubicBezTo>
                      <a:pt x="16005" y="7328"/>
                      <a:pt x="15569" y="8349"/>
                      <a:pt x="14542" y="8939"/>
                    </a:cubicBezTo>
                    <a:cubicBezTo>
                      <a:pt x="14237" y="9111"/>
                      <a:pt x="14065" y="9460"/>
                      <a:pt x="14103" y="9820"/>
                    </a:cubicBezTo>
                    <a:cubicBezTo>
                      <a:pt x="14140" y="10137"/>
                      <a:pt x="14339" y="10385"/>
                      <a:pt x="14613" y="10471"/>
                    </a:cubicBezTo>
                    <a:cubicBezTo>
                      <a:pt x="14973" y="10578"/>
                      <a:pt x="15005" y="10702"/>
                      <a:pt x="15032" y="11282"/>
                    </a:cubicBezTo>
                    <a:cubicBezTo>
                      <a:pt x="15043" y="11588"/>
                      <a:pt x="15058" y="11937"/>
                      <a:pt x="15214" y="12265"/>
                    </a:cubicBezTo>
                    <a:cubicBezTo>
                      <a:pt x="15284" y="12416"/>
                      <a:pt x="15355" y="12631"/>
                      <a:pt x="15295" y="12792"/>
                    </a:cubicBezTo>
                    <a:cubicBezTo>
                      <a:pt x="15226" y="12958"/>
                      <a:pt x="15016" y="13076"/>
                      <a:pt x="14849" y="13147"/>
                    </a:cubicBezTo>
                    <a:cubicBezTo>
                      <a:pt x="14393" y="13334"/>
                      <a:pt x="14022" y="13662"/>
                      <a:pt x="13721" y="14139"/>
                    </a:cubicBezTo>
                    <a:cubicBezTo>
                      <a:pt x="13211" y="14945"/>
                      <a:pt x="12394" y="15150"/>
                      <a:pt x="11443" y="15381"/>
                    </a:cubicBezTo>
                    <a:cubicBezTo>
                      <a:pt x="10815" y="15537"/>
                      <a:pt x="10170" y="15698"/>
                      <a:pt x="9585" y="16053"/>
                    </a:cubicBezTo>
                    <a:cubicBezTo>
                      <a:pt x="8876" y="15714"/>
                      <a:pt x="8160" y="15547"/>
                      <a:pt x="7398" y="15547"/>
                    </a:cubicBezTo>
                    <a:cubicBezTo>
                      <a:pt x="5883" y="15547"/>
                      <a:pt x="4438" y="16251"/>
                      <a:pt x="3278" y="16815"/>
                    </a:cubicBezTo>
                    <a:cubicBezTo>
                      <a:pt x="2724" y="17089"/>
                      <a:pt x="2343" y="17595"/>
                      <a:pt x="2262" y="18168"/>
                    </a:cubicBezTo>
                    <a:cubicBezTo>
                      <a:pt x="2182" y="18728"/>
                      <a:pt x="2385" y="19271"/>
                      <a:pt x="2821" y="19663"/>
                    </a:cubicBezTo>
                    <a:cubicBezTo>
                      <a:pt x="3530" y="20302"/>
                      <a:pt x="3551" y="20903"/>
                      <a:pt x="2886" y="21741"/>
                    </a:cubicBezTo>
                    <a:cubicBezTo>
                      <a:pt x="2192" y="22611"/>
                      <a:pt x="1440" y="23397"/>
                      <a:pt x="656" y="24074"/>
                    </a:cubicBezTo>
                    <a:cubicBezTo>
                      <a:pt x="414" y="24282"/>
                      <a:pt x="161" y="24535"/>
                      <a:pt x="0" y="24847"/>
                    </a:cubicBezTo>
                    <a:cubicBezTo>
                      <a:pt x="37" y="24847"/>
                      <a:pt x="76" y="24852"/>
                      <a:pt x="108" y="24863"/>
                    </a:cubicBezTo>
                    <a:cubicBezTo>
                      <a:pt x="263" y="24900"/>
                      <a:pt x="387" y="25008"/>
                      <a:pt x="457" y="25142"/>
                    </a:cubicBezTo>
                    <a:cubicBezTo>
                      <a:pt x="312" y="25443"/>
                      <a:pt x="307" y="25765"/>
                      <a:pt x="484" y="26174"/>
                    </a:cubicBezTo>
                    <a:cubicBezTo>
                      <a:pt x="650" y="26564"/>
                      <a:pt x="890" y="26676"/>
                      <a:pt x="1149" y="26676"/>
                    </a:cubicBezTo>
                    <a:cubicBezTo>
                      <a:pt x="1425" y="26676"/>
                      <a:pt x="1723" y="26549"/>
                      <a:pt x="1978" y="26496"/>
                    </a:cubicBezTo>
                    <a:cubicBezTo>
                      <a:pt x="4755" y="25948"/>
                      <a:pt x="7510" y="25314"/>
                      <a:pt x="10294" y="24783"/>
                    </a:cubicBezTo>
                    <a:cubicBezTo>
                      <a:pt x="10554" y="24734"/>
                      <a:pt x="10869" y="24562"/>
                      <a:pt x="11175" y="24562"/>
                    </a:cubicBezTo>
                    <a:cubicBezTo>
                      <a:pt x="11242" y="24562"/>
                      <a:pt x="11308" y="24570"/>
                      <a:pt x="11373" y="24589"/>
                    </a:cubicBezTo>
                    <a:cubicBezTo>
                      <a:pt x="11792" y="24545"/>
                      <a:pt x="12206" y="24471"/>
                      <a:pt x="12615" y="24384"/>
                    </a:cubicBezTo>
                    <a:cubicBezTo>
                      <a:pt x="12615" y="24364"/>
                      <a:pt x="12608" y="24342"/>
                      <a:pt x="12608" y="24320"/>
                    </a:cubicBezTo>
                    <a:lnTo>
                      <a:pt x="21844" y="22423"/>
                    </a:lnTo>
                    <a:cubicBezTo>
                      <a:pt x="21859" y="22418"/>
                      <a:pt x="21871" y="22413"/>
                      <a:pt x="21886" y="22413"/>
                    </a:cubicBezTo>
                    <a:cubicBezTo>
                      <a:pt x="21956" y="22397"/>
                      <a:pt x="22021" y="22386"/>
                      <a:pt x="22091" y="22370"/>
                    </a:cubicBezTo>
                    <a:cubicBezTo>
                      <a:pt x="22102" y="22483"/>
                      <a:pt x="22117" y="22584"/>
                      <a:pt x="22139" y="22681"/>
                    </a:cubicBezTo>
                    <a:cubicBezTo>
                      <a:pt x="22719" y="23584"/>
                      <a:pt x="23703" y="24255"/>
                      <a:pt x="24589" y="24808"/>
                    </a:cubicBezTo>
                    <a:cubicBezTo>
                      <a:pt x="25239" y="25217"/>
                      <a:pt x="25970" y="25743"/>
                      <a:pt x="26733" y="26040"/>
                    </a:cubicBezTo>
                    <a:cubicBezTo>
                      <a:pt x="26749" y="26045"/>
                      <a:pt x="26765" y="26050"/>
                      <a:pt x="26781" y="26055"/>
                    </a:cubicBezTo>
                    <a:cubicBezTo>
                      <a:pt x="26926" y="26098"/>
                      <a:pt x="27071" y="26142"/>
                      <a:pt x="27217" y="26184"/>
                    </a:cubicBezTo>
                    <a:cubicBezTo>
                      <a:pt x="27318" y="26211"/>
                      <a:pt x="27420" y="26233"/>
                      <a:pt x="27527" y="26244"/>
                    </a:cubicBezTo>
                    <a:cubicBezTo>
                      <a:pt x="27576" y="26249"/>
                      <a:pt x="27614" y="26281"/>
                      <a:pt x="27636" y="26318"/>
                    </a:cubicBezTo>
                    <a:cubicBezTo>
                      <a:pt x="28860" y="26700"/>
                      <a:pt x="30069" y="27114"/>
                      <a:pt x="31192" y="27699"/>
                    </a:cubicBezTo>
                    <a:cubicBezTo>
                      <a:pt x="31390" y="27801"/>
                      <a:pt x="31551" y="27860"/>
                      <a:pt x="31680" y="27893"/>
                    </a:cubicBezTo>
                    <a:cubicBezTo>
                      <a:pt x="31819" y="28049"/>
                      <a:pt x="31955" y="28220"/>
                      <a:pt x="32072" y="28425"/>
                    </a:cubicBezTo>
                    <a:lnTo>
                      <a:pt x="32077" y="28430"/>
                    </a:lnTo>
                    <a:cubicBezTo>
                      <a:pt x="32518" y="28334"/>
                      <a:pt x="32701" y="27952"/>
                      <a:pt x="32808" y="27630"/>
                    </a:cubicBezTo>
                    <a:lnTo>
                      <a:pt x="32808" y="27630"/>
                    </a:lnTo>
                    <a:cubicBezTo>
                      <a:pt x="32685" y="27651"/>
                      <a:pt x="32551" y="27667"/>
                      <a:pt x="32411" y="27667"/>
                    </a:cubicBezTo>
                    <a:lnTo>
                      <a:pt x="32406" y="27667"/>
                    </a:lnTo>
                    <a:cubicBezTo>
                      <a:pt x="32347" y="27667"/>
                      <a:pt x="32293" y="27657"/>
                      <a:pt x="32238" y="27640"/>
                    </a:cubicBezTo>
                    <a:cubicBezTo>
                      <a:pt x="32298" y="27501"/>
                      <a:pt x="32347" y="27329"/>
                      <a:pt x="32406" y="27136"/>
                    </a:cubicBezTo>
                    <a:cubicBezTo>
                      <a:pt x="32347" y="27071"/>
                      <a:pt x="32238" y="26953"/>
                      <a:pt x="32245" y="26947"/>
                    </a:cubicBezTo>
                    <a:cubicBezTo>
                      <a:pt x="32545" y="26635"/>
                      <a:pt x="32690" y="26323"/>
                      <a:pt x="32739" y="26001"/>
                    </a:cubicBezTo>
                    <a:cubicBezTo>
                      <a:pt x="32761" y="25879"/>
                      <a:pt x="32766" y="25750"/>
                      <a:pt x="32761" y="25621"/>
                    </a:cubicBezTo>
                    <a:cubicBezTo>
                      <a:pt x="32739" y="25041"/>
                      <a:pt x="32496" y="24449"/>
                      <a:pt x="32389" y="23863"/>
                    </a:cubicBezTo>
                    <a:cubicBezTo>
                      <a:pt x="32250" y="23112"/>
                      <a:pt x="32035" y="21957"/>
                      <a:pt x="31879" y="21005"/>
                    </a:cubicBezTo>
                    <a:cubicBezTo>
                      <a:pt x="31896" y="20737"/>
                      <a:pt x="31928" y="20506"/>
                      <a:pt x="31992" y="20313"/>
                    </a:cubicBezTo>
                    <a:lnTo>
                      <a:pt x="31960" y="20313"/>
                    </a:lnTo>
                    <a:cubicBezTo>
                      <a:pt x="31901" y="20313"/>
                      <a:pt x="31847" y="20302"/>
                      <a:pt x="31794" y="20286"/>
                    </a:cubicBezTo>
                    <a:cubicBezTo>
                      <a:pt x="31643" y="19110"/>
                      <a:pt x="31556" y="17927"/>
                      <a:pt x="31626" y="16730"/>
                    </a:cubicBezTo>
                    <a:cubicBezTo>
                      <a:pt x="31653" y="16273"/>
                      <a:pt x="31658" y="15815"/>
                      <a:pt x="31594" y="15371"/>
                    </a:cubicBezTo>
                    <a:cubicBezTo>
                      <a:pt x="31600" y="15354"/>
                      <a:pt x="31611" y="15338"/>
                      <a:pt x="31621" y="15327"/>
                    </a:cubicBezTo>
                    <a:cubicBezTo>
                      <a:pt x="31605" y="15322"/>
                      <a:pt x="31594" y="15311"/>
                      <a:pt x="31578" y="15306"/>
                    </a:cubicBezTo>
                    <a:cubicBezTo>
                      <a:pt x="31541" y="15048"/>
                      <a:pt x="31471" y="14801"/>
                      <a:pt x="31368" y="14553"/>
                    </a:cubicBezTo>
                    <a:cubicBezTo>
                      <a:pt x="31036" y="14365"/>
                      <a:pt x="31020" y="14070"/>
                      <a:pt x="31090" y="13742"/>
                    </a:cubicBezTo>
                    <a:cubicBezTo>
                      <a:pt x="30182" y="12738"/>
                      <a:pt x="30627" y="11421"/>
                      <a:pt x="30299" y="10283"/>
                    </a:cubicBezTo>
                    <a:cubicBezTo>
                      <a:pt x="30036" y="10191"/>
                      <a:pt x="30026" y="9971"/>
                      <a:pt x="30026" y="9745"/>
                    </a:cubicBezTo>
                    <a:cubicBezTo>
                      <a:pt x="30023" y="9745"/>
                      <a:pt x="30019" y="9745"/>
                      <a:pt x="30016" y="9745"/>
                    </a:cubicBezTo>
                    <a:cubicBezTo>
                      <a:pt x="29012" y="9745"/>
                      <a:pt x="29257" y="8986"/>
                      <a:pt x="29230" y="8397"/>
                    </a:cubicBezTo>
                    <a:cubicBezTo>
                      <a:pt x="28548" y="7484"/>
                      <a:pt x="28226" y="6485"/>
                      <a:pt x="28527" y="5346"/>
                    </a:cubicBezTo>
                    <a:cubicBezTo>
                      <a:pt x="28764" y="4437"/>
                      <a:pt x="28162" y="3658"/>
                      <a:pt x="28156" y="2788"/>
                    </a:cubicBezTo>
                    <a:cubicBezTo>
                      <a:pt x="27721" y="2439"/>
                      <a:pt x="27517" y="1875"/>
                      <a:pt x="27485" y="1429"/>
                    </a:cubicBezTo>
                    <a:cubicBezTo>
                      <a:pt x="27468" y="930"/>
                      <a:pt x="27527" y="564"/>
                      <a:pt x="27721" y="286"/>
                    </a:cubicBezTo>
                    <a:cubicBezTo>
                      <a:pt x="27710" y="274"/>
                      <a:pt x="27705" y="264"/>
                      <a:pt x="27694" y="253"/>
                    </a:cubicBezTo>
                    <a:cubicBezTo>
                      <a:pt x="27576" y="140"/>
                      <a:pt x="27371" y="1"/>
                      <a:pt x="27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5840500" y="1889325"/>
                <a:ext cx="769600" cy="507500"/>
              </a:xfrm>
              <a:custGeom>
                <a:avLst/>
                <a:gdLst/>
                <a:ahLst/>
                <a:cxnLst/>
                <a:rect l="l" t="t" r="r" b="b"/>
                <a:pathLst>
                  <a:path w="30784" h="20300" extrusionOk="0">
                    <a:moveTo>
                      <a:pt x="25632" y="0"/>
                    </a:moveTo>
                    <a:cubicBezTo>
                      <a:pt x="25562" y="16"/>
                      <a:pt x="25497" y="27"/>
                      <a:pt x="25427" y="43"/>
                    </a:cubicBezTo>
                    <a:cubicBezTo>
                      <a:pt x="25412" y="43"/>
                      <a:pt x="25400" y="48"/>
                      <a:pt x="25385" y="53"/>
                    </a:cubicBezTo>
                    <a:lnTo>
                      <a:pt x="16149" y="1950"/>
                    </a:lnTo>
                    <a:cubicBezTo>
                      <a:pt x="16149" y="1972"/>
                      <a:pt x="16156" y="1994"/>
                      <a:pt x="16156" y="2014"/>
                    </a:cubicBezTo>
                    <a:cubicBezTo>
                      <a:pt x="15747" y="2101"/>
                      <a:pt x="15333" y="2175"/>
                      <a:pt x="14914" y="2219"/>
                    </a:cubicBezTo>
                    <a:cubicBezTo>
                      <a:pt x="14849" y="2200"/>
                      <a:pt x="14783" y="2192"/>
                      <a:pt x="14716" y="2192"/>
                    </a:cubicBezTo>
                    <a:cubicBezTo>
                      <a:pt x="14410" y="2192"/>
                      <a:pt x="14095" y="2364"/>
                      <a:pt x="13835" y="2413"/>
                    </a:cubicBezTo>
                    <a:cubicBezTo>
                      <a:pt x="11051" y="2944"/>
                      <a:pt x="8296" y="3578"/>
                      <a:pt x="5519" y="4126"/>
                    </a:cubicBezTo>
                    <a:cubicBezTo>
                      <a:pt x="5264" y="4179"/>
                      <a:pt x="4966" y="4306"/>
                      <a:pt x="4690" y="4306"/>
                    </a:cubicBezTo>
                    <a:cubicBezTo>
                      <a:pt x="4431" y="4306"/>
                      <a:pt x="4191" y="4194"/>
                      <a:pt x="4025" y="3804"/>
                    </a:cubicBezTo>
                    <a:cubicBezTo>
                      <a:pt x="3848" y="3395"/>
                      <a:pt x="3853" y="3073"/>
                      <a:pt x="3998" y="2772"/>
                    </a:cubicBezTo>
                    <a:cubicBezTo>
                      <a:pt x="3928" y="2638"/>
                      <a:pt x="3804" y="2530"/>
                      <a:pt x="3649" y="2493"/>
                    </a:cubicBezTo>
                    <a:cubicBezTo>
                      <a:pt x="3617" y="2482"/>
                      <a:pt x="3578" y="2477"/>
                      <a:pt x="3541" y="2477"/>
                    </a:cubicBezTo>
                    <a:lnTo>
                      <a:pt x="3526" y="2477"/>
                    </a:lnTo>
                    <a:cubicBezTo>
                      <a:pt x="3337" y="2477"/>
                      <a:pt x="3166" y="2574"/>
                      <a:pt x="3063" y="2735"/>
                    </a:cubicBezTo>
                    <a:cubicBezTo>
                      <a:pt x="2779" y="3212"/>
                      <a:pt x="2403" y="3385"/>
                      <a:pt x="1999" y="3573"/>
                    </a:cubicBezTo>
                    <a:cubicBezTo>
                      <a:pt x="1699" y="3707"/>
                      <a:pt x="1381" y="3852"/>
                      <a:pt x="1124" y="4115"/>
                    </a:cubicBezTo>
                    <a:cubicBezTo>
                      <a:pt x="1059" y="4186"/>
                      <a:pt x="984" y="4250"/>
                      <a:pt x="915" y="4320"/>
                    </a:cubicBezTo>
                    <a:cubicBezTo>
                      <a:pt x="603" y="4605"/>
                      <a:pt x="194" y="4985"/>
                      <a:pt x="55" y="5539"/>
                    </a:cubicBezTo>
                    <a:cubicBezTo>
                      <a:pt x="17" y="5700"/>
                      <a:pt x="1" y="5877"/>
                      <a:pt x="17" y="6065"/>
                    </a:cubicBezTo>
                    <a:cubicBezTo>
                      <a:pt x="206" y="6120"/>
                      <a:pt x="248" y="6398"/>
                      <a:pt x="323" y="6624"/>
                    </a:cubicBezTo>
                    <a:cubicBezTo>
                      <a:pt x="367" y="6946"/>
                      <a:pt x="420" y="7268"/>
                      <a:pt x="474" y="7591"/>
                    </a:cubicBezTo>
                    <a:cubicBezTo>
                      <a:pt x="496" y="7763"/>
                      <a:pt x="516" y="7945"/>
                      <a:pt x="570" y="8133"/>
                    </a:cubicBezTo>
                    <a:cubicBezTo>
                      <a:pt x="625" y="8429"/>
                      <a:pt x="672" y="8724"/>
                      <a:pt x="710" y="9020"/>
                    </a:cubicBezTo>
                    <a:cubicBezTo>
                      <a:pt x="796" y="9654"/>
                      <a:pt x="850" y="10293"/>
                      <a:pt x="962" y="10922"/>
                    </a:cubicBezTo>
                    <a:cubicBezTo>
                      <a:pt x="1118" y="12050"/>
                      <a:pt x="1527" y="14225"/>
                      <a:pt x="1656" y="14225"/>
                    </a:cubicBezTo>
                    <a:cubicBezTo>
                      <a:pt x="1704" y="14225"/>
                      <a:pt x="1748" y="14231"/>
                      <a:pt x="1795" y="14247"/>
                    </a:cubicBezTo>
                    <a:cubicBezTo>
                      <a:pt x="2080" y="15956"/>
                      <a:pt x="2381" y="17669"/>
                      <a:pt x="2660" y="19378"/>
                    </a:cubicBezTo>
                    <a:cubicBezTo>
                      <a:pt x="2759" y="19983"/>
                      <a:pt x="2978" y="20300"/>
                      <a:pt x="3516" y="20300"/>
                    </a:cubicBezTo>
                    <a:cubicBezTo>
                      <a:pt x="3628" y="20300"/>
                      <a:pt x="3754" y="20286"/>
                      <a:pt x="3896" y="20258"/>
                    </a:cubicBezTo>
                    <a:cubicBezTo>
                      <a:pt x="5212" y="20000"/>
                      <a:pt x="6539" y="19807"/>
                      <a:pt x="7860" y="19614"/>
                    </a:cubicBezTo>
                    <a:cubicBezTo>
                      <a:pt x="7898" y="19630"/>
                      <a:pt x="7930" y="19641"/>
                      <a:pt x="7969" y="19657"/>
                    </a:cubicBezTo>
                    <a:cubicBezTo>
                      <a:pt x="8033" y="19690"/>
                      <a:pt x="8091" y="19727"/>
                      <a:pt x="8150" y="19770"/>
                    </a:cubicBezTo>
                    <a:cubicBezTo>
                      <a:pt x="8183" y="19695"/>
                      <a:pt x="8215" y="19625"/>
                      <a:pt x="8252" y="19554"/>
                    </a:cubicBezTo>
                    <a:cubicBezTo>
                      <a:pt x="8505" y="19517"/>
                      <a:pt x="8758" y="19479"/>
                      <a:pt x="9005" y="19442"/>
                    </a:cubicBezTo>
                    <a:cubicBezTo>
                      <a:pt x="10999" y="19259"/>
                      <a:pt x="12943" y="18852"/>
                      <a:pt x="14887" y="18421"/>
                    </a:cubicBezTo>
                    <a:cubicBezTo>
                      <a:pt x="15274" y="18336"/>
                      <a:pt x="15661" y="18249"/>
                      <a:pt x="16053" y="18163"/>
                    </a:cubicBezTo>
                    <a:cubicBezTo>
                      <a:pt x="16826" y="17992"/>
                      <a:pt x="17606" y="17830"/>
                      <a:pt x="18390" y="17680"/>
                    </a:cubicBezTo>
                    <a:cubicBezTo>
                      <a:pt x="19459" y="17476"/>
                      <a:pt x="20528" y="17240"/>
                      <a:pt x="21597" y="17014"/>
                    </a:cubicBezTo>
                    <a:cubicBezTo>
                      <a:pt x="23134" y="16460"/>
                      <a:pt x="24778" y="16536"/>
                      <a:pt x="26357" y="16229"/>
                    </a:cubicBezTo>
                    <a:cubicBezTo>
                      <a:pt x="26567" y="16192"/>
                      <a:pt x="26808" y="16234"/>
                      <a:pt x="26975" y="16117"/>
                    </a:cubicBezTo>
                    <a:cubicBezTo>
                      <a:pt x="27136" y="16187"/>
                      <a:pt x="27287" y="16288"/>
                      <a:pt x="27410" y="16450"/>
                    </a:cubicBezTo>
                    <a:cubicBezTo>
                      <a:pt x="27534" y="16321"/>
                      <a:pt x="27636" y="16138"/>
                      <a:pt x="27684" y="15869"/>
                    </a:cubicBezTo>
                    <a:cubicBezTo>
                      <a:pt x="27738" y="15552"/>
                      <a:pt x="27835" y="15428"/>
                      <a:pt x="28249" y="15408"/>
                    </a:cubicBezTo>
                    <a:cubicBezTo>
                      <a:pt x="28243" y="15343"/>
                      <a:pt x="28237" y="15284"/>
                      <a:pt x="28232" y="15220"/>
                    </a:cubicBezTo>
                    <a:cubicBezTo>
                      <a:pt x="28221" y="15096"/>
                      <a:pt x="28259" y="14972"/>
                      <a:pt x="28334" y="14870"/>
                    </a:cubicBezTo>
                    <a:cubicBezTo>
                      <a:pt x="28437" y="14870"/>
                      <a:pt x="28544" y="14870"/>
                      <a:pt x="28646" y="14875"/>
                    </a:cubicBezTo>
                    <a:cubicBezTo>
                      <a:pt x="28727" y="14811"/>
                      <a:pt x="28812" y="14746"/>
                      <a:pt x="28903" y="14687"/>
                    </a:cubicBezTo>
                    <a:cubicBezTo>
                      <a:pt x="28909" y="14682"/>
                      <a:pt x="28920" y="14677"/>
                      <a:pt x="28931" y="14672"/>
                    </a:cubicBezTo>
                    <a:cubicBezTo>
                      <a:pt x="29038" y="14602"/>
                      <a:pt x="29151" y="14532"/>
                      <a:pt x="29275" y="14461"/>
                    </a:cubicBezTo>
                    <a:cubicBezTo>
                      <a:pt x="29613" y="14274"/>
                      <a:pt x="29903" y="14032"/>
                      <a:pt x="30128" y="13764"/>
                    </a:cubicBezTo>
                    <a:cubicBezTo>
                      <a:pt x="30171" y="13469"/>
                      <a:pt x="30252" y="13231"/>
                      <a:pt x="30537" y="13075"/>
                    </a:cubicBezTo>
                    <a:cubicBezTo>
                      <a:pt x="30783" y="12426"/>
                      <a:pt x="30730" y="11684"/>
                      <a:pt x="30247" y="10992"/>
                    </a:cubicBezTo>
                    <a:cubicBezTo>
                      <a:pt x="29602" y="10067"/>
                      <a:pt x="28656" y="9170"/>
                      <a:pt x="28484" y="8005"/>
                    </a:cubicBezTo>
                    <a:cubicBezTo>
                      <a:pt x="28420" y="7580"/>
                      <a:pt x="28398" y="7129"/>
                      <a:pt x="28581" y="6725"/>
                    </a:cubicBezTo>
                    <a:cubicBezTo>
                      <a:pt x="28581" y="6725"/>
                      <a:pt x="28586" y="6725"/>
                      <a:pt x="28586" y="6720"/>
                    </a:cubicBezTo>
                    <a:cubicBezTo>
                      <a:pt x="28559" y="6710"/>
                      <a:pt x="28539" y="6700"/>
                      <a:pt x="28533" y="6678"/>
                    </a:cubicBezTo>
                    <a:cubicBezTo>
                      <a:pt x="28490" y="6500"/>
                      <a:pt x="28566" y="6388"/>
                      <a:pt x="28742" y="6345"/>
                    </a:cubicBezTo>
                    <a:lnTo>
                      <a:pt x="28742" y="6345"/>
                    </a:lnTo>
                    <a:cubicBezTo>
                      <a:pt x="28737" y="6388"/>
                      <a:pt x="28737" y="6430"/>
                      <a:pt x="28732" y="6468"/>
                    </a:cubicBezTo>
                    <a:lnTo>
                      <a:pt x="28829" y="6323"/>
                    </a:lnTo>
                    <a:cubicBezTo>
                      <a:pt x="28812" y="6323"/>
                      <a:pt x="28796" y="6323"/>
                      <a:pt x="28775" y="6318"/>
                    </a:cubicBezTo>
                    <a:cubicBezTo>
                      <a:pt x="28839" y="6162"/>
                      <a:pt x="28925" y="6055"/>
                      <a:pt x="29054" y="6033"/>
                    </a:cubicBezTo>
                    <a:cubicBezTo>
                      <a:pt x="29134" y="5926"/>
                      <a:pt x="29221" y="5813"/>
                      <a:pt x="29290" y="5700"/>
                    </a:cubicBezTo>
                    <a:cubicBezTo>
                      <a:pt x="29307" y="5163"/>
                      <a:pt x="29526" y="4652"/>
                      <a:pt x="29731" y="4191"/>
                    </a:cubicBezTo>
                    <a:cubicBezTo>
                      <a:pt x="29752" y="4137"/>
                      <a:pt x="29769" y="4089"/>
                      <a:pt x="29784" y="4040"/>
                    </a:cubicBezTo>
                    <a:cubicBezTo>
                      <a:pt x="29925" y="3879"/>
                      <a:pt x="30096" y="3750"/>
                      <a:pt x="30322" y="3685"/>
                    </a:cubicBezTo>
                    <a:cubicBezTo>
                      <a:pt x="30306" y="3680"/>
                      <a:pt x="30290" y="3675"/>
                      <a:pt x="30274" y="3670"/>
                    </a:cubicBezTo>
                    <a:cubicBezTo>
                      <a:pt x="29511" y="3373"/>
                      <a:pt x="28780" y="2847"/>
                      <a:pt x="28130" y="2438"/>
                    </a:cubicBezTo>
                    <a:cubicBezTo>
                      <a:pt x="27244" y="1885"/>
                      <a:pt x="26260" y="1214"/>
                      <a:pt x="25680" y="311"/>
                    </a:cubicBezTo>
                    <a:cubicBezTo>
                      <a:pt x="25658" y="214"/>
                      <a:pt x="25643" y="113"/>
                      <a:pt x="25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6546025" y="1897500"/>
                <a:ext cx="435050" cy="499100"/>
              </a:xfrm>
              <a:custGeom>
                <a:avLst/>
                <a:gdLst/>
                <a:ahLst/>
                <a:cxnLst/>
                <a:rect l="l" t="t" r="r" b="b"/>
                <a:pathLst>
                  <a:path w="17402" h="19964" extrusionOk="0">
                    <a:moveTo>
                      <a:pt x="17401" y="1"/>
                    </a:moveTo>
                    <a:cubicBezTo>
                      <a:pt x="16074" y="1"/>
                      <a:pt x="14746" y="1328"/>
                      <a:pt x="13103" y="1607"/>
                    </a:cubicBezTo>
                    <a:cubicBezTo>
                      <a:pt x="12990" y="1667"/>
                      <a:pt x="12877" y="1736"/>
                      <a:pt x="12765" y="1801"/>
                    </a:cubicBezTo>
                    <a:cubicBezTo>
                      <a:pt x="12195" y="2123"/>
                      <a:pt x="11626" y="2461"/>
                      <a:pt x="10997" y="2719"/>
                    </a:cubicBezTo>
                    <a:cubicBezTo>
                      <a:pt x="10906" y="2783"/>
                      <a:pt x="10820" y="2848"/>
                      <a:pt x="10729" y="2917"/>
                    </a:cubicBezTo>
                    <a:cubicBezTo>
                      <a:pt x="10111" y="3407"/>
                      <a:pt x="9499" y="3998"/>
                      <a:pt x="8654" y="4449"/>
                    </a:cubicBezTo>
                    <a:cubicBezTo>
                      <a:pt x="8564" y="4486"/>
                      <a:pt x="8473" y="4519"/>
                      <a:pt x="8381" y="4551"/>
                    </a:cubicBezTo>
                    <a:cubicBezTo>
                      <a:pt x="8257" y="4610"/>
                      <a:pt x="8139" y="4670"/>
                      <a:pt x="8021" y="4729"/>
                    </a:cubicBezTo>
                    <a:cubicBezTo>
                      <a:pt x="7791" y="4846"/>
                      <a:pt x="7575" y="4970"/>
                      <a:pt x="7404" y="5077"/>
                    </a:cubicBezTo>
                    <a:cubicBezTo>
                      <a:pt x="7323" y="5024"/>
                      <a:pt x="7231" y="4975"/>
                      <a:pt x="7139" y="4938"/>
                    </a:cubicBezTo>
                    <a:cubicBezTo>
                      <a:pt x="6936" y="4776"/>
                      <a:pt x="6846" y="4704"/>
                      <a:pt x="6702" y="4704"/>
                    </a:cubicBezTo>
                    <a:cubicBezTo>
                      <a:pt x="6588" y="4704"/>
                      <a:pt x="6439" y="4750"/>
                      <a:pt x="6172" y="4831"/>
                    </a:cubicBezTo>
                    <a:cubicBezTo>
                      <a:pt x="6060" y="4777"/>
                      <a:pt x="5942" y="4722"/>
                      <a:pt x="5829" y="4670"/>
                    </a:cubicBezTo>
                    <a:cubicBezTo>
                      <a:pt x="4905" y="4256"/>
                      <a:pt x="3938" y="3928"/>
                      <a:pt x="2956" y="3621"/>
                    </a:cubicBezTo>
                    <a:cubicBezTo>
                      <a:pt x="2934" y="3584"/>
                      <a:pt x="2896" y="3552"/>
                      <a:pt x="2847" y="3547"/>
                    </a:cubicBezTo>
                    <a:cubicBezTo>
                      <a:pt x="2740" y="3536"/>
                      <a:pt x="2638" y="3514"/>
                      <a:pt x="2537" y="3487"/>
                    </a:cubicBezTo>
                    <a:cubicBezTo>
                      <a:pt x="2391" y="3445"/>
                      <a:pt x="2246" y="3401"/>
                      <a:pt x="2101" y="3358"/>
                    </a:cubicBezTo>
                    <a:cubicBezTo>
                      <a:pt x="1875" y="3423"/>
                      <a:pt x="1704" y="3552"/>
                      <a:pt x="1563" y="3713"/>
                    </a:cubicBezTo>
                    <a:cubicBezTo>
                      <a:pt x="1548" y="3762"/>
                      <a:pt x="1531" y="3810"/>
                      <a:pt x="1510" y="3864"/>
                    </a:cubicBezTo>
                    <a:cubicBezTo>
                      <a:pt x="1305" y="4325"/>
                      <a:pt x="1086" y="4836"/>
                      <a:pt x="1069" y="5373"/>
                    </a:cubicBezTo>
                    <a:cubicBezTo>
                      <a:pt x="1000" y="5486"/>
                      <a:pt x="913" y="5599"/>
                      <a:pt x="833" y="5706"/>
                    </a:cubicBezTo>
                    <a:cubicBezTo>
                      <a:pt x="704" y="5728"/>
                      <a:pt x="618" y="5835"/>
                      <a:pt x="554" y="5991"/>
                    </a:cubicBezTo>
                    <a:cubicBezTo>
                      <a:pt x="575" y="5996"/>
                      <a:pt x="591" y="5996"/>
                      <a:pt x="608" y="5996"/>
                    </a:cubicBezTo>
                    <a:lnTo>
                      <a:pt x="511" y="6141"/>
                    </a:lnTo>
                    <a:cubicBezTo>
                      <a:pt x="516" y="6103"/>
                      <a:pt x="516" y="6061"/>
                      <a:pt x="521" y="6018"/>
                    </a:cubicBezTo>
                    <a:lnTo>
                      <a:pt x="521" y="6018"/>
                    </a:lnTo>
                    <a:cubicBezTo>
                      <a:pt x="345" y="6061"/>
                      <a:pt x="269" y="6173"/>
                      <a:pt x="312" y="6351"/>
                    </a:cubicBezTo>
                    <a:cubicBezTo>
                      <a:pt x="318" y="6373"/>
                      <a:pt x="338" y="6383"/>
                      <a:pt x="365" y="6393"/>
                    </a:cubicBezTo>
                    <a:cubicBezTo>
                      <a:pt x="365" y="6398"/>
                      <a:pt x="360" y="6398"/>
                      <a:pt x="360" y="6398"/>
                    </a:cubicBezTo>
                    <a:cubicBezTo>
                      <a:pt x="177" y="6802"/>
                      <a:pt x="199" y="7253"/>
                      <a:pt x="263" y="7678"/>
                    </a:cubicBezTo>
                    <a:cubicBezTo>
                      <a:pt x="435" y="8843"/>
                      <a:pt x="1381" y="9740"/>
                      <a:pt x="2026" y="10665"/>
                    </a:cubicBezTo>
                    <a:cubicBezTo>
                      <a:pt x="2509" y="11357"/>
                      <a:pt x="2562" y="12099"/>
                      <a:pt x="2316" y="12748"/>
                    </a:cubicBezTo>
                    <a:cubicBezTo>
                      <a:pt x="2031" y="12904"/>
                      <a:pt x="1950" y="13142"/>
                      <a:pt x="1907" y="13437"/>
                    </a:cubicBezTo>
                    <a:cubicBezTo>
                      <a:pt x="1682" y="13705"/>
                      <a:pt x="1392" y="13947"/>
                      <a:pt x="1054" y="14134"/>
                    </a:cubicBezTo>
                    <a:cubicBezTo>
                      <a:pt x="930" y="14205"/>
                      <a:pt x="817" y="14275"/>
                      <a:pt x="710" y="14345"/>
                    </a:cubicBezTo>
                    <a:cubicBezTo>
                      <a:pt x="699" y="14350"/>
                      <a:pt x="688" y="14355"/>
                      <a:pt x="682" y="14360"/>
                    </a:cubicBezTo>
                    <a:cubicBezTo>
                      <a:pt x="591" y="14419"/>
                      <a:pt x="506" y="14484"/>
                      <a:pt x="425" y="14548"/>
                    </a:cubicBezTo>
                    <a:cubicBezTo>
                      <a:pt x="323" y="14543"/>
                      <a:pt x="216" y="14543"/>
                      <a:pt x="113" y="14543"/>
                    </a:cubicBezTo>
                    <a:cubicBezTo>
                      <a:pt x="38" y="14645"/>
                      <a:pt x="0" y="14769"/>
                      <a:pt x="11" y="14893"/>
                    </a:cubicBezTo>
                    <a:cubicBezTo>
                      <a:pt x="16" y="14957"/>
                      <a:pt x="22" y="15016"/>
                      <a:pt x="28" y="15081"/>
                    </a:cubicBezTo>
                    <a:cubicBezTo>
                      <a:pt x="216" y="16891"/>
                      <a:pt x="1230" y="18019"/>
                      <a:pt x="3117" y="18535"/>
                    </a:cubicBezTo>
                    <a:cubicBezTo>
                      <a:pt x="3207" y="18562"/>
                      <a:pt x="3293" y="18583"/>
                      <a:pt x="3385" y="18605"/>
                    </a:cubicBezTo>
                    <a:cubicBezTo>
                      <a:pt x="4094" y="18782"/>
                      <a:pt x="4411" y="18884"/>
                      <a:pt x="4481" y="19492"/>
                    </a:cubicBezTo>
                    <a:cubicBezTo>
                      <a:pt x="4513" y="19755"/>
                      <a:pt x="4728" y="19953"/>
                      <a:pt x="4997" y="19963"/>
                    </a:cubicBezTo>
                    <a:lnTo>
                      <a:pt x="5012" y="19963"/>
                    </a:lnTo>
                    <a:cubicBezTo>
                      <a:pt x="5270" y="19963"/>
                      <a:pt x="5490" y="19782"/>
                      <a:pt x="5539" y="19529"/>
                    </a:cubicBezTo>
                    <a:cubicBezTo>
                      <a:pt x="5738" y="18454"/>
                      <a:pt x="6318" y="17616"/>
                      <a:pt x="6941" y="16735"/>
                    </a:cubicBezTo>
                    <a:cubicBezTo>
                      <a:pt x="7161" y="16418"/>
                      <a:pt x="7387" y="16095"/>
                      <a:pt x="7597" y="15758"/>
                    </a:cubicBezTo>
                    <a:cubicBezTo>
                      <a:pt x="7972" y="15150"/>
                      <a:pt x="8203" y="14511"/>
                      <a:pt x="8279" y="13866"/>
                    </a:cubicBezTo>
                    <a:cubicBezTo>
                      <a:pt x="8295" y="13759"/>
                      <a:pt x="8300" y="13651"/>
                      <a:pt x="8306" y="13544"/>
                    </a:cubicBezTo>
                    <a:cubicBezTo>
                      <a:pt x="8768" y="11954"/>
                      <a:pt x="9434" y="10627"/>
                      <a:pt x="10137" y="9343"/>
                    </a:cubicBezTo>
                    <a:cubicBezTo>
                      <a:pt x="10213" y="9225"/>
                      <a:pt x="10293" y="9106"/>
                      <a:pt x="10374" y="8989"/>
                    </a:cubicBezTo>
                    <a:cubicBezTo>
                      <a:pt x="11014" y="8064"/>
                      <a:pt x="11717" y="7157"/>
                      <a:pt x="12351" y="6173"/>
                    </a:cubicBezTo>
                    <a:cubicBezTo>
                      <a:pt x="12448" y="6076"/>
                      <a:pt x="12544" y="5979"/>
                      <a:pt x="12641" y="5889"/>
                    </a:cubicBezTo>
                    <a:cubicBezTo>
                      <a:pt x="13302" y="5228"/>
                      <a:pt x="13952" y="4578"/>
                      <a:pt x="14516" y="3928"/>
                    </a:cubicBezTo>
                    <a:cubicBezTo>
                      <a:pt x="14612" y="3852"/>
                      <a:pt x="14709" y="3782"/>
                      <a:pt x="14811" y="3718"/>
                    </a:cubicBezTo>
                    <a:cubicBezTo>
                      <a:pt x="16074" y="3321"/>
                      <a:pt x="17401" y="1994"/>
                      <a:pt x="17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2921275" y="951475"/>
                <a:ext cx="891150" cy="556300"/>
              </a:xfrm>
              <a:custGeom>
                <a:avLst/>
                <a:gdLst/>
                <a:ahLst/>
                <a:cxnLst/>
                <a:rect l="l" t="t" r="r" b="b"/>
                <a:pathLst>
                  <a:path w="35646" h="22252" extrusionOk="0">
                    <a:moveTo>
                      <a:pt x="1434" y="0"/>
                    </a:moveTo>
                    <a:cubicBezTo>
                      <a:pt x="1526" y="151"/>
                      <a:pt x="1536" y="370"/>
                      <a:pt x="1504" y="693"/>
                    </a:cubicBezTo>
                    <a:cubicBezTo>
                      <a:pt x="1235" y="3213"/>
                      <a:pt x="1069" y="5738"/>
                      <a:pt x="881" y="8262"/>
                    </a:cubicBezTo>
                    <a:cubicBezTo>
                      <a:pt x="859" y="8547"/>
                      <a:pt x="715" y="8891"/>
                      <a:pt x="1069" y="9105"/>
                    </a:cubicBezTo>
                    <a:lnTo>
                      <a:pt x="1069" y="10503"/>
                    </a:lnTo>
                    <a:cubicBezTo>
                      <a:pt x="317" y="12291"/>
                      <a:pt x="387" y="14161"/>
                      <a:pt x="537" y="16042"/>
                    </a:cubicBezTo>
                    <a:cubicBezTo>
                      <a:pt x="601" y="16305"/>
                      <a:pt x="601" y="16563"/>
                      <a:pt x="564" y="16816"/>
                    </a:cubicBezTo>
                    <a:cubicBezTo>
                      <a:pt x="564" y="16831"/>
                      <a:pt x="559" y="16848"/>
                      <a:pt x="559" y="16863"/>
                    </a:cubicBezTo>
                    <a:cubicBezTo>
                      <a:pt x="537" y="16997"/>
                      <a:pt x="511" y="17131"/>
                      <a:pt x="479" y="17260"/>
                    </a:cubicBezTo>
                    <a:cubicBezTo>
                      <a:pt x="452" y="17379"/>
                      <a:pt x="419" y="17492"/>
                      <a:pt x="392" y="17605"/>
                    </a:cubicBezTo>
                    <a:cubicBezTo>
                      <a:pt x="317" y="17917"/>
                      <a:pt x="247" y="18222"/>
                      <a:pt x="258" y="18539"/>
                    </a:cubicBezTo>
                    <a:cubicBezTo>
                      <a:pt x="189" y="19040"/>
                      <a:pt x="112" y="19533"/>
                      <a:pt x="33" y="20060"/>
                    </a:cubicBezTo>
                    <a:cubicBezTo>
                      <a:pt x="21" y="20065"/>
                      <a:pt x="11" y="20076"/>
                      <a:pt x="0" y="20087"/>
                    </a:cubicBezTo>
                    <a:cubicBezTo>
                      <a:pt x="16" y="20114"/>
                      <a:pt x="27" y="20141"/>
                      <a:pt x="43" y="20168"/>
                    </a:cubicBezTo>
                    <a:cubicBezTo>
                      <a:pt x="134" y="20312"/>
                      <a:pt x="253" y="20446"/>
                      <a:pt x="414" y="20560"/>
                    </a:cubicBezTo>
                    <a:cubicBezTo>
                      <a:pt x="531" y="20400"/>
                      <a:pt x="712" y="20303"/>
                      <a:pt x="1005" y="20303"/>
                    </a:cubicBezTo>
                    <a:cubicBezTo>
                      <a:pt x="1099" y="20303"/>
                      <a:pt x="1204" y="20313"/>
                      <a:pt x="1322" y="20334"/>
                    </a:cubicBezTo>
                    <a:cubicBezTo>
                      <a:pt x="1622" y="20355"/>
                      <a:pt x="1929" y="20372"/>
                      <a:pt x="2230" y="20387"/>
                    </a:cubicBezTo>
                    <a:cubicBezTo>
                      <a:pt x="2386" y="20451"/>
                      <a:pt x="2542" y="20560"/>
                      <a:pt x="2696" y="20570"/>
                    </a:cubicBezTo>
                    <a:cubicBezTo>
                      <a:pt x="6162" y="20758"/>
                      <a:pt x="9621" y="20941"/>
                      <a:pt x="13087" y="21118"/>
                    </a:cubicBezTo>
                    <a:cubicBezTo>
                      <a:pt x="20318" y="21483"/>
                      <a:pt x="27555" y="21844"/>
                      <a:pt x="34790" y="22209"/>
                    </a:cubicBezTo>
                    <a:cubicBezTo>
                      <a:pt x="34978" y="22219"/>
                      <a:pt x="35182" y="22209"/>
                      <a:pt x="35343" y="22251"/>
                    </a:cubicBezTo>
                    <a:cubicBezTo>
                      <a:pt x="35376" y="22236"/>
                      <a:pt x="35403" y="22219"/>
                      <a:pt x="35430" y="22204"/>
                    </a:cubicBezTo>
                    <a:cubicBezTo>
                      <a:pt x="35408" y="22139"/>
                      <a:pt x="35387" y="22063"/>
                      <a:pt x="35365" y="22010"/>
                    </a:cubicBezTo>
                    <a:cubicBezTo>
                      <a:pt x="35338" y="21929"/>
                      <a:pt x="35306" y="21849"/>
                      <a:pt x="35284" y="21763"/>
                    </a:cubicBezTo>
                    <a:cubicBezTo>
                      <a:pt x="35274" y="21730"/>
                      <a:pt x="35269" y="21698"/>
                      <a:pt x="35263" y="21661"/>
                    </a:cubicBezTo>
                    <a:cubicBezTo>
                      <a:pt x="35349" y="21586"/>
                      <a:pt x="35425" y="21510"/>
                      <a:pt x="35489" y="21418"/>
                    </a:cubicBezTo>
                    <a:cubicBezTo>
                      <a:pt x="35467" y="20758"/>
                      <a:pt x="35645" y="20114"/>
                      <a:pt x="35623" y="19469"/>
                    </a:cubicBezTo>
                    <a:cubicBezTo>
                      <a:pt x="35606" y="19410"/>
                      <a:pt x="35596" y="19350"/>
                      <a:pt x="35581" y="19291"/>
                    </a:cubicBezTo>
                    <a:cubicBezTo>
                      <a:pt x="35413" y="18711"/>
                      <a:pt x="35085" y="18169"/>
                      <a:pt x="35016" y="17562"/>
                    </a:cubicBezTo>
                    <a:cubicBezTo>
                      <a:pt x="34833" y="17089"/>
                      <a:pt x="34678" y="16605"/>
                      <a:pt x="34592" y="16079"/>
                    </a:cubicBezTo>
                    <a:cubicBezTo>
                      <a:pt x="34302" y="14317"/>
                      <a:pt x="34478" y="12517"/>
                      <a:pt x="34188" y="10749"/>
                    </a:cubicBezTo>
                    <a:cubicBezTo>
                      <a:pt x="34156" y="10573"/>
                      <a:pt x="34113" y="10406"/>
                      <a:pt x="34059" y="10245"/>
                    </a:cubicBezTo>
                    <a:cubicBezTo>
                      <a:pt x="34054" y="10213"/>
                      <a:pt x="34049" y="10186"/>
                      <a:pt x="34044" y="10159"/>
                    </a:cubicBezTo>
                    <a:lnTo>
                      <a:pt x="33995" y="9960"/>
                    </a:lnTo>
                    <a:cubicBezTo>
                      <a:pt x="33937" y="9708"/>
                      <a:pt x="33888" y="9653"/>
                      <a:pt x="33883" y="9648"/>
                    </a:cubicBezTo>
                    <a:cubicBezTo>
                      <a:pt x="33866" y="9648"/>
                      <a:pt x="33850" y="9643"/>
                      <a:pt x="33828" y="9638"/>
                    </a:cubicBezTo>
                    <a:cubicBezTo>
                      <a:pt x="33732" y="9407"/>
                      <a:pt x="33625" y="9170"/>
                      <a:pt x="33523" y="8929"/>
                    </a:cubicBezTo>
                    <a:cubicBezTo>
                      <a:pt x="33404" y="8735"/>
                      <a:pt x="33340" y="8520"/>
                      <a:pt x="33308" y="8289"/>
                    </a:cubicBezTo>
                    <a:cubicBezTo>
                      <a:pt x="33099" y="7538"/>
                      <a:pt x="32873" y="6801"/>
                      <a:pt x="32846" y="6011"/>
                    </a:cubicBezTo>
                    <a:cubicBezTo>
                      <a:pt x="32787" y="4330"/>
                      <a:pt x="33292" y="2772"/>
                      <a:pt x="33496" y="1139"/>
                    </a:cubicBezTo>
                    <a:lnTo>
                      <a:pt x="33248" y="1139"/>
                    </a:lnTo>
                    <a:cubicBezTo>
                      <a:pt x="33253" y="1118"/>
                      <a:pt x="33260" y="1091"/>
                      <a:pt x="33260" y="1069"/>
                    </a:cubicBezTo>
                    <a:cubicBezTo>
                      <a:pt x="33286" y="854"/>
                      <a:pt x="33442" y="687"/>
                      <a:pt x="33635" y="628"/>
                    </a:cubicBezTo>
                    <a:cubicBezTo>
                      <a:pt x="33592" y="613"/>
                      <a:pt x="33543" y="607"/>
                      <a:pt x="33496" y="607"/>
                    </a:cubicBezTo>
                    <a:lnTo>
                      <a:pt x="33491" y="607"/>
                    </a:lnTo>
                    <a:cubicBezTo>
                      <a:pt x="33243" y="607"/>
                      <a:pt x="32990" y="613"/>
                      <a:pt x="32744" y="613"/>
                    </a:cubicBezTo>
                    <a:cubicBezTo>
                      <a:pt x="32464" y="613"/>
                      <a:pt x="32179" y="607"/>
                      <a:pt x="31900" y="602"/>
                    </a:cubicBezTo>
                    <a:cubicBezTo>
                      <a:pt x="29650" y="543"/>
                      <a:pt x="27361" y="499"/>
                      <a:pt x="25153" y="462"/>
                    </a:cubicBezTo>
                    <a:cubicBezTo>
                      <a:pt x="21091" y="392"/>
                      <a:pt x="16955" y="317"/>
                      <a:pt x="12812" y="119"/>
                    </a:cubicBezTo>
                    <a:cubicBezTo>
                      <a:pt x="11466" y="227"/>
                      <a:pt x="10107" y="269"/>
                      <a:pt x="8744" y="269"/>
                    </a:cubicBezTo>
                    <a:cubicBezTo>
                      <a:pt x="6307" y="269"/>
                      <a:pt x="3856" y="134"/>
                      <a:pt x="1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3740925" y="906475"/>
                <a:ext cx="901875" cy="1013375"/>
              </a:xfrm>
              <a:custGeom>
                <a:avLst/>
                <a:gdLst/>
                <a:ahLst/>
                <a:cxnLst/>
                <a:rect l="l" t="t" r="r" b="b"/>
                <a:pathLst>
                  <a:path w="36075" h="40535" extrusionOk="0">
                    <a:moveTo>
                      <a:pt x="21173" y="23734"/>
                    </a:moveTo>
                    <a:cubicBezTo>
                      <a:pt x="21168" y="23739"/>
                      <a:pt x="21164" y="23743"/>
                      <a:pt x="21159" y="23747"/>
                    </a:cubicBezTo>
                    <a:lnTo>
                      <a:pt x="21159" y="23747"/>
                    </a:lnTo>
                    <a:cubicBezTo>
                      <a:pt x="21158" y="23750"/>
                      <a:pt x="21157" y="23753"/>
                      <a:pt x="21156" y="23756"/>
                    </a:cubicBezTo>
                    <a:lnTo>
                      <a:pt x="21173" y="23734"/>
                    </a:lnTo>
                    <a:close/>
                    <a:moveTo>
                      <a:pt x="10288" y="0"/>
                    </a:moveTo>
                    <a:cubicBezTo>
                      <a:pt x="10224" y="0"/>
                      <a:pt x="10159" y="0"/>
                      <a:pt x="10095" y="5"/>
                    </a:cubicBezTo>
                    <a:cubicBezTo>
                      <a:pt x="9713" y="49"/>
                      <a:pt x="9435" y="194"/>
                      <a:pt x="9257" y="441"/>
                    </a:cubicBezTo>
                    <a:cubicBezTo>
                      <a:pt x="8983" y="823"/>
                      <a:pt x="9090" y="1274"/>
                      <a:pt x="9160" y="1569"/>
                    </a:cubicBezTo>
                    <a:cubicBezTo>
                      <a:pt x="9170" y="1634"/>
                      <a:pt x="9187" y="1687"/>
                      <a:pt x="9192" y="1736"/>
                    </a:cubicBezTo>
                    <a:cubicBezTo>
                      <a:pt x="9246" y="2187"/>
                      <a:pt x="9165" y="2306"/>
                      <a:pt x="9150" y="2321"/>
                    </a:cubicBezTo>
                    <a:cubicBezTo>
                      <a:pt x="9128" y="2343"/>
                      <a:pt x="9031" y="2423"/>
                      <a:pt x="8622" y="2423"/>
                    </a:cubicBezTo>
                    <a:cubicBezTo>
                      <a:pt x="8558" y="2423"/>
                      <a:pt x="8488" y="2418"/>
                      <a:pt x="8413" y="2418"/>
                    </a:cubicBezTo>
                    <a:cubicBezTo>
                      <a:pt x="7913" y="2391"/>
                      <a:pt x="7372" y="2380"/>
                      <a:pt x="6710" y="2380"/>
                    </a:cubicBezTo>
                    <a:cubicBezTo>
                      <a:pt x="6323" y="2380"/>
                      <a:pt x="5942" y="2386"/>
                      <a:pt x="5555" y="2386"/>
                    </a:cubicBezTo>
                    <a:cubicBezTo>
                      <a:pt x="5173" y="2391"/>
                      <a:pt x="4793" y="2396"/>
                      <a:pt x="4411" y="2396"/>
                    </a:cubicBezTo>
                    <a:cubicBezTo>
                      <a:pt x="4142" y="2396"/>
                      <a:pt x="3869" y="2391"/>
                      <a:pt x="3600" y="2386"/>
                    </a:cubicBezTo>
                    <a:cubicBezTo>
                      <a:pt x="3353" y="2386"/>
                      <a:pt x="3110" y="2380"/>
                      <a:pt x="2864" y="2380"/>
                    </a:cubicBezTo>
                    <a:cubicBezTo>
                      <a:pt x="2381" y="2380"/>
                      <a:pt x="1892" y="2391"/>
                      <a:pt x="1402" y="2396"/>
                    </a:cubicBezTo>
                    <a:lnTo>
                      <a:pt x="995" y="2402"/>
                    </a:lnTo>
                    <a:cubicBezTo>
                      <a:pt x="946" y="2402"/>
                      <a:pt x="898" y="2413"/>
                      <a:pt x="849" y="2428"/>
                    </a:cubicBezTo>
                    <a:cubicBezTo>
                      <a:pt x="656" y="2487"/>
                      <a:pt x="500" y="2654"/>
                      <a:pt x="474" y="2869"/>
                    </a:cubicBezTo>
                    <a:cubicBezTo>
                      <a:pt x="474" y="2891"/>
                      <a:pt x="467" y="2918"/>
                      <a:pt x="462" y="2939"/>
                    </a:cubicBezTo>
                    <a:lnTo>
                      <a:pt x="710" y="2939"/>
                    </a:lnTo>
                    <a:cubicBezTo>
                      <a:pt x="506" y="4572"/>
                      <a:pt x="1" y="6130"/>
                      <a:pt x="60" y="7811"/>
                    </a:cubicBezTo>
                    <a:cubicBezTo>
                      <a:pt x="87" y="8601"/>
                      <a:pt x="313" y="9338"/>
                      <a:pt x="522" y="10089"/>
                    </a:cubicBezTo>
                    <a:cubicBezTo>
                      <a:pt x="554" y="10320"/>
                      <a:pt x="618" y="10535"/>
                      <a:pt x="737" y="10729"/>
                    </a:cubicBezTo>
                    <a:cubicBezTo>
                      <a:pt x="839" y="10970"/>
                      <a:pt x="946" y="11207"/>
                      <a:pt x="1042" y="11438"/>
                    </a:cubicBezTo>
                    <a:cubicBezTo>
                      <a:pt x="1064" y="11443"/>
                      <a:pt x="1080" y="11448"/>
                      <a:pt x="1097" y="11448"/>
                    </a:cubicBezTo>
                    <a:cubicBezTo>
                      <a:pt x="1102" y="11453"/>
                      <a:pt x="1151" y="11508"/>
                      <a:pt x="1209" y="11760"/>
                    </a:cubicBezTo>
                    <a:lnTo>
                      <a:pt x="1258" y="11959"/>
                    </a:lnTo>
                    <a:cubicBezTo>
                      <a:pt x="1263" y="11986"/>
                      <a:pt x="1268" y="12013"/>
                      <a:pt x="1273" y="12045"/>
                    </a:cubicBezTo>
                    <a:cubicBezTo>
                      <a:pt x="1327" y="12206"/>
                      <a:pt x="1370" y="12373"/>
                      <a:pt x="1402" y="12549"/>
                    </a:cubicBezTo>
                    <a:cubicBezTo>
                      <a:pt x="1692" y="14317"/>
                      <a:pt x="1516" y="16117"/>
                      <a:pt x="1806" y="17879"/>
                    </a:cubicBezTo>
                    <a:cubicBezTo>
                      <a:pt x="1892" y="18405"/>
                      <a:pt x="2047" y="18889"/>
                      <a:pt x="2230" y="19362"/>
                    </a:cubicBezTo>
                    <a:cubicBezTo>
                      <a:pt x="2299" y="19969"/>
                      <a:pt x="2627" y="20511"/>
                      <a:pt x="2795" y="21091"/>
                    </a:cubicBezTo>
                    <a:cubicBezTo>
                      <a:pt x="2810" y="21150"/>
                      <a:pt x="2820" y="21210"/>
                      <a:pt x="2837" y="21269"/>
                    </a:cubicBezTo>
                    <a:cubicBezTo>
                      <a:pt x="2859" y="21914"/>
                      <a:pt x="2681" y="22558"/>
                      <a:pt x="2703" y="23218"/>
                    </a:cubicBezTo>
                    <a:cubicBezTo>
                      <a:pt x="2639" y="23310"/>
                      <a:pt x="2563" y="23386"/>
                      <a:pt x="2477" y="23461"/>
                    </a:cubicBezTo>
                    <a:cubicBezTo>
                      <a:pt x="2483" y="23498"/>
                      <a:pt x="2488" y="23530"/>
                      <a:pt x="2498" y="23563"/>
                    </a:cubicBezTo>
                    <a:cubicBezTo>
                      <a:pt x="2520" y="23649"/>
                      <a:pt x="2552" y="23729"/>
                      <a:pt x="2579" y="23810"/>
                    </a:cubicBezTo>
                    <a:cubicBezTo>
                      <a:pt x="2601" y="23863"/>
                      <a:pt x="2622" y="23939"/>
                      <a:pt x="2644" y="24004"/>
                    </a:cubicBezTo>
                    <a:cubicBezTo>
                      <a:pt x="2654" y="24036"/>
                      <a:pt x="2659" y="24068"/>
                      <a:pt x="2666" y="24095"/>
                    </a:cubicBezTo>
                    <a:cubicBezTo>
                      <a:pt x="2815" y="24170"/>
                      <a:pt x="2896" y="24331"/>
                      <a:pt x="2827" y="24681"/>
                    </a:cubicBezTo>
                    <a:cubicBezTo>
                      <a:pt x="2031" y="25502"/>
                      <a:pt x="2009" y="26216"/>
                      <a:pt x="2359" y="26883"/>
                    </a:cubicBezTo>
                    <a:cubicBezTo>
                      <a:pt x="2569" y="27280"/>
                      <a:pt x="2912" y="27661"/>
                      <a:pt x="3299" y="28033"/>
                    </a:cubicBezTo>
                    <a:cubicBezTo>
                      <a:pt x="3606" y="28457"/>
                      <a:pt x="3557" y="28946"/>
                      <a:pt x="3557" y="29429"/>
                    </a:cubicBezTo>
                    <a:cubicBezTo>
                      <a:pt x="3551" y="31948"/>
                      <a:pt x="3450" y="34474"/>
                      <a:pt x="3589" y="36988"/>
                    </a:cubicBezTo>
                    <a:cubicBezTo>
                      <a:pt x="3648" y="38035"/>
                      <a:pt x="3504" y="39040"/>
                      <a:pt x="3331" y="40039"/>
                    </a:cubicBezTo>
                    <a:cubicBezTo>
                      <a:pt x="3353" y="40195"/>
                      <a:pt x="3385" y="40334"/>
                      <a:pt x="3433" y="40458"/>
                    </a:cubicBezTo>
                    <a:cubicBezTo>
                      <a:pt x="3589" y="40383"/>
                      <a:pt x="3755" y="40329"/>
                      <a:pt x="3943" y="40297"/>
                    </a:cubicBezTo>
                    <a:cubicBezTo>
                      <a:pt x="4042" y="40475"/>
                      <a:pt x="4223" y="40535"/>
                      <a:pt x="4553" y="40535"/>
                    </a:cubicBezTo>
                    <a:cubicBezTo>
                      <a:pt x="4781" y="40535"/>
                      <a:pt x="5079" y="40506"/>
                      <a:pt x="5470" y="40470"/>
                    </a:cubicBezTo>
                    <a:cubicBezTo>
                      <a:pt x="5631" y="40405"/>
                      <a:pt x="5792" y="40361"/>
                      <a:pt x="5947" y="40329"/>
                    </a:cubicBezTo>
                    <a:cubicBezTo>
                      <a:pt x="6222" y="40346"/>
                      <a:pt x="6490" y="40361"/>
                      <a:pt x="6759" y="40361"/>
                    </a:cubicBezTo>
                    <a:cubicBezTo>
                      <a:pt x="7092" y="40361"/>
                      <a:pt x="7377" y="40341"/>
                      <a:pt x="7645" y="40297"/>
                    </a:cubicBezTo>
                    <a:cubicBezTo>
                      <a:pt x="7784" y="40308"/>
                      <a:pt x="7925" y="40319"/>
                      <a:pt x="8069" y="40324"/>
                    </a:cubicBezTo>
                    <a:cubicBezTo>
                      <a:pt x="14887" y="40141"/>
                      <a:pt x="21699" y="39947"/>
                      <a:pt x="28517" y="39798"/>
                    </a:cubicBezTo>
                    <a:cubicBezTo>
                      <a:pt x="28833" y="39786"/>
                      <a:pt x="29026" y="39739"/>
                      <a:pt x="29134" y="39625"/>
                    </a:cubicBezTo>
                    <a:cubicBezTo>
                      <a:pt x="29268" y="39496"/>
                      <a:pt x="29279" y="39287"/>
                      <a:pt x="29214" y="38948"/>
                    </a:cubicBezTo>
                    <a:cubicBezTo>
                      <a:pt x="29134" y="38529"/>
                      <a:pt x="29177" y="38078"/>
                      <a:pt x="29167" y="37643"/>
                    </a:cubicBezTo>
                    <a:cubicBezTo>
                      <a:pt x="28989" y="37514"/>
                      <a:pt x="28720" y="37428"/>
                      <a:pt x="28882" y="37128"/>
                    </a:cubicBezTo>
                    <a:lnTo>
                      <a:pt x="28882" y="37128"/>
                    </a:lnTo>
                    <a:cubicBezTo>
                      <a:pt x="28828" y="37136"/>
                      <a:pt x="28777" y="37140"/>
                      <a:pt x="28729" y="37140"/>
                    </a:cubicBezTo>
                    <a:cubicBezTo>
                      <a:pt x="28396" y="37140"/>
                      <a:pt x="28192" y="36947"/>
                      <a:pt x="28103" y="36585"/>
                    </a:cubicBezTo>
                    <a:cubicBezTo>
                      <a:pt x="28058" y="36592"/>
                      <a:pt x="28014" y="36595"/>
                      <a:pt x="27973" y="36595"/>
                    </a:cubicBezTo>
                    <a:cubicBezTo>
                      <a:pt x="27570" y="36595"/>
                      <a:pt x="27327" y="36287"/>
                      <a:pt x="27044" y="36047"/>
                    </a:cubicBezTo>
                    <a:cubicBezTo>
                      <a:pt x="26776" y="35908"/>
                      <a:pt x="26318" y="35811"/>
                      <a:pt x="26276" y="35623"/>
                    </a:cubicBezTo>
                    <a:cubicBezTo>
                      <a:pt x="25986" y="34274"/>
                      <a:pt x="24783" y="33974"/>
                      <a:pt x="23836" y="33367"/>
                    </a:cubicBezTo>
                    <a:cubicBezTo>
                      <a:pt x="23531" y="32680"/>
                      <a:pt x="22586" y="32943"/>
                      <a:pt x="22236" y="32320"/>
                    </a:cubicBezTo>
                    <a:cubicBezTo>
                      <a:pt x="22169" y="32349"/>
                      <a:pt x="22110" y="32362"/>
                      <a:pt x="22057" y="32362"/>
                    </a:cubicBezTo>
                    <a:cubicBezTo>
                      <a:pt x="21878" y="32362"/>
                      <a:pt x="21775" y="32212"/>
                      <a:pt x="21688" y="32030"/>
                    </a:cubicBezTo>
                    <a:lnTo>
                      <a:pt x="21688" y="32030"/>
                    </a:lnTo>
                    <a:lnTo>
                      <a:pt x="21709" y="32050"/>
                    </a:lnTo>
                    <a:cubicBezTo>
                      <a:pt x="21135" y="30659"/>
                      <a:pt x="21483" y="29209"/>
                      <a:pt x="21500" y="27796"/>
                    </a:cubicBezTo>
                    <a:cubicBezTo>
                      <a:pt x="21505" y="27248"/>
                      <a:pt x="21425" y="26716"/>
                      <a:pt x="21425" y="26174"/>
                    </a:cubicBezTo>
                    <a:cubicBezTo>
                      <a:pt x="21390" y="26178"/>
                      <a:pt x="21355" y="26179"/>
                      <a:pt x="21320" y="26179"/>
                    </a:cubicBezTo>
                    <a:cubicBezTo>
                      <a:pt x="20888" y="26179"/>
                      <a:pt x="20566" y="25875"/>
                      <a:pt x="20705" y="25556"/>
                    </a:cubicBezTo>
                    <a:cubicBezTo>
                      <a:pt x="20965" y="24964"/>
                      <a:pt x="20651" y="24247"/>
                      <a:pt x="21159" y="23747"/>
                    </a:cubicBezTo>
                    <a:lnTo>
                      <a:pt x="21159" y="23747"/>
                    </a:lnTo>
                    <a:cubicBezTo>
                      <a:pt x="21253" y="23493"/>
                      <a:pt x="21476" y="23483"/>
                      <a:pt x="21694" y="23466"/>
                    </a:cubicBezTo>
                    <a:cubicBezTo>
                      <a:pt x="21790" y="23218"/>
                      <a:pt x="22016" y="23218"/>
                      <a:pt x="22231" y="23203"/>
                    </a:cubicBezTo>
                    <a:cubicBezTo>
                      <a:pt x="22328" y="22950"/>
                      <a:pt x="22559" y="22950"/>
                      <a:pt x="22773" y="22935"/>
                    </a:cubicBezTo>
                    <a:cubicBezTo>
                      <a:pt x="22951" y="22757"/>
                      <a:pt x="23127" y="22585"/>
                      <a:pt x="23300" y="22407"/>
                    </a:cubicBezTo>
                    <a:cubicBezTo>
                      <a:pt x="23305" y="21301"/>
                      <a:pt x="23332" y="20200"/>
                      <a:pt x="23300" y="19093"/>
                    </a:cubicBezTo>
                    <a:cubicBezTo>
                      <a:pt x="23283" y="18524"/>
                      <a:pt x="23402" y="18068"/>
                      <a:pt x="23853" y="17681"/>
                    </a:cubicBezTo>
                    <a:cubicBezTo>
                      <a:pt x="23896" y="17649"/>
                      <a:pt x="23933" y="17610"/>
                      <a:pt x="23977" y="17578"/>
                    </a:cubicBezTo>
                    <a:cubicBezTo>
                      <a:pt x="24094" y="17545"/>
                      <a:pt x="24235" y="17525"/>
                      <a:pt x="24391" y="17525"/>
                    </a:cubicBezTo>
                    <a:cubicBezTo>
                      <a:pt x="24513" y="17525"/>
                      <a:pt x="24649" y="17540"/>
                      <a:pt x="24793" y="17567"/>
                    </a:cubicBezTo>
                    <a:cubicBezTo>
                      <a:pt x="25507" y="16923"/>
                      <a:pt x="26201" y="16246"/>
                      <a:pt x="26878" y="15591"/>
                    </a:cubicBezTo>
                    <a:cubicBezTo>
                      <a:pt x="29177" y="13350"/>
                      <a:pt x="31353" y="11239"/>
                      <a:pt x="34361" y="10127"/>
                    </a:cubicBezTo>
                    <a:cubicBezTo>
                      <a:pt x="34763" y="9977"/>
                      <a:pt x="35097" y="9719"/>
                      <a:pt x="35425" y="9467"/>
                    </a:cubicBezTo>
                    <a:cubicBezTo>
                      <a:pt x="35559" y="9365"/>
                      <a:pt x="35698" y="9256"/>
                      <a:pt x="35844" y="9155"/>
                    </a:cubicBezTo>
                    <a:cubicBezTo>
                      <a:pt x="35988" y="9058"/>
                      <a:pt x="36075" y="8892"/>
                      <a:pt x="36075" y="8714"/>
                    </a:cubicBezTo>
                    <a:cubicBezTo>
                      <a:pt x="36075" y="8537"/>
                      <a:pt x="35988" y="8371"/>
                      <a:pt x="35839" y="8274"/>
                    </a:cubicBezTo>
                    <a:cubicBezTo>
                      <a:pt x="35623" y="8128"/>
                      <a:pt x="35398" y="8053"/>
                      <a:pt x="35162" y="8053"/>
                    </a:cubicBezTo>
                    <a:cubicBezTo>
                      <a:pt x="34785" y="8053"/>
                      <a:pt x="34500" y="8242"/>
                      <a:pt x="34292" y="8381"/>
                    </a:cubicBezTo>
                    <a:cubicBezTo>
                      <a:pt x="34259" y="8403"/>
                      <a:pt x="34216" y="8430"/>
                      <a:pt x="34178" y="8456"/>
                    </a:cubicBezTo>
                    <a:cubicBezTo>
                      <a:pt x="33474" y="7817"/>
                      <a:pt x="32685" y="7731"/>
                      <a:pt x="31998" y="7731"/>
                    </a:cubicBezTo>
                    <a:cubicBezTo>
                      <a:pt x="31852" y="7731"/>
                      <a:pt x="31708" y="7731"/>
                      <a:pt x="31562" y="7736"/>
                    </a:cubicBezTo>
                    <a:cubicBezTo>
                      <a:pt x="31428" y="7741"/>
                      <a:pt x="31289" y="7741"/>
                      <a:pt x="31153" y="7741"/>
                    </a:cubicBezTo>
                    <a:cubicBezTo>
                      <a:pt x="31031" y="7741"/>
                      <a:pt x="30902" y="7741"/>
                      <a:pt x="30778" y="7731"/>
                    </a:cubicBezTo>
                    <a:cubicBezTo>
                      <a:pt x="30746" y="7726"/>
                      <a:pt x="30709" y="7726"/>
                      <a:pt x="30670" y="7726"/>
                    </a:cubicBezTo>
                    <a:cubicBezTo>
                      <a:pt x="30558" y="7726"/>
                      <a:pt x="30444" y="7741"/>
                      <a:pt x="30348" y="7753"/>
                    </a:cubicBezTo>
                    <a:cubicBezTo>
                      <a:pt x="30290" y="7758"/>
                      <a:pt x="30235" y="7769"/>
                      <a:pt x="30181" y="7769"/>
                    </a:cubicBezTo>
                    <a:cubicBezTo>
                      <a:pt x="29935" y="7328"/>
                      <a:pt x="29613" y="7102"/>
                      <a:pt x="29219" y="7102"/>
                    </a:cubicBezTo>
                    <a:cubicBezTo>
                      <a:pt x="28892" y="7102"/>
                      <a:pt x="28624" y="7263"/>
                      <a:pt x="28388" y="7404"/>
                    </a:cubicBezTo>
                    <a:cubicBezTo>
                      <a:pt x="28339" y="7436"/>
                      <a:pt x="28285" y="7468"/>
                      <a:pt x="28237" y="7495"/>
                    </a:cubicBezTo>
                    <a:lnTo>
                      <a:pt x="28205" y="7511"/>
                    </a:lnTo>
                    <a:cubicBezTo>
                      <a:pt x="27340" y="7994"/>
                      <a:pt x="26813" y="8284"/>
                      <a:pt x="26459" y="8284"/>
                    </a:cubicBezTo>
                    <a:cubicBezTo>
                      <a:pt x="26061" y="8284"/>
                      <a:pt x="25545" y="7897"/>
                      <a:pt x="24525" y="7129"/>
                    </a:cubicBezTo>
                    <a:lnTo>
                      <a:pt x="24277" y="6941"/>
                    </a:lnTo>
                    <a:cubicBezTo>
                      <a:pt x="24235" y="6909"/>
                      <a:pt x="24191" y="6871"/>
                      <a:pt x="24154" y="6834"/>
                    </a:cubicBezTo>
                    <a:cubicBezTo>
                      <a:pt x="23987" y="6678"/>
                      <a:pt x="23756" y="6464"/>
                      <a:pt x="23417" y="6464"/>
                    </a:cubicBezTo>
                    <a:cubicBezTo>
                      <a:pt x="23144" y="6464"/>
                      <a:pt x="22902" y="6598"/>
                      <a:pt x="22693" y="6866"/>
                    </a:cubicBezTo>
                    <a:cubicBezTo>
                      <a:pt x="22612" y="6963"/>
                      <a:pt x="22554" y="7022"/>
                      <a:pt x="22515" y="7059"/>
                    </a:cubicBezTo>
                    <a:cubicBezTo>
                      <a:pt x="22467" y="6995"/>
                      <a:pt x="22392" y="6883"/>
                      <a:pt x="22279" y="6689"/>
                    </a:cubicBezTo>
                    <a:cubicBezTo>
                      <a:pt x="21587" y="5464"/>
                      <a:pt x="20280" y="4706"/>
                      <a:pt x="18879" y="4706"/>
                    </a:cubicBezTo>
                    <a:cubicBezTo>
                      <a:pt x="18250" y="4706"/>
                      <a:pt x="17622" y="4862"/>
                      <a:pt x="17074" y="5163"/>
                    </a:cubicBezTo>
                    <a:cubicBezTo>
                      <a:pt x="16832" y="5297"/>
                      <a:pt x="16596" y="5373"/>
                      <a:pt x="16423" y="5373"/>
                    </a:cubicBezTo>
                    <a:cubicBezTo>
                      <a:pt x="16370" y="5373"/>
                      <a:pt x="16326" y="5361"/>
                      <a:pt x="16294" y="5351"/>
                    </a:cubicBezTo>
                    <a:cubicBezTo>
                      <a:pt x="15215" y="4840"/>
                      <a:pt x="14087" y="4659"/>
                      <a:pt x="12996" y="4476"/>
                    </a:cubicBezTo>
                    <a:cubicBezTo>
                      <a:pt x="12808" y="4443"/>
                      <a:pt x="12619" y="4411"/>
                      <a:pt x="12432" y="4379"/>
                    </a:cubicBezTo>
                    <a:cubicBezTo>
                      <a:pt x="12222" y="4347"/>
                      <a:pt x="11981" y="4213"/>
                      <a:pt x="11910" y="4099"/>
                    </a:cubicBezTo>
                    <a:cubicBezTo>
                      <a:pt x="11900" y="4084"/>
                      <a:pt x="11890" y="4062"/>
                      <a:pt x="11910" y="4002"/>
                    </a:cubicBezTo>
                    <a:cubicBezTo>
                      <a:pt x="12136" y="3315"/>
                      <a:pt x="11975" y="2730"/>
                      <a:pt x="11835" y="2214"/>
                    </a:cubicBezTo>
                    <a:cubicBezTo>
                      <a:pt x="11766" y="1956"/>
                      <a:pt x="11701" y="1714"/>
                      <a:pt x="11696" y="1483"/>
                    </a:cubicBezTo>
                    <a:cubicBezTo>
                      <a:pt x="11659" y="581"/>
                      <a:pt x="11104" y="0"/>
                      <a:pt x="10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4666025" y="2829850"/>
                <a:ext cx="41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87" y="1"/>
                    </a:moveTo>
                    <a:cubicBezTo>
                      <a:pt x="60" y="38"/>
                      <a:pt x="27" y="70"/>
                      <a:pt x="0" y="108"/>
                    </a:cubicBezTo>
                    <a:cubicBezTo>
                      <a:pt x="27" y="124"/>
                      <a:pt x="55" y="135"/>
                      <a:pt x="80" y="145"/>
                    </a:cubicBezTo>
                    <a:cubicBezTo>
                      <a:pt x="107" y="124"/>
                      <a:pt x="134" y="102"/>
                      <a:pt x="167" y="75"/>
                    </a:cubicBezTo>
                    <a:cubicBezTo>
                      <a:pt x="140" y="48"/>
                      <a:pt x="113" y="28"/>
                      <a:pt x="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733450" y="1799325"/>
                <a:ext cx="871125" cy="1335825"/>
              </a:xfrm>
              <a:custGeom>
                <a:avLst/>
                <a:gdLst/>
                <a:ahLst/>
                <a:cxnLst/>
                <a:rect l="l" t="t" r="r" b="b"/>
                <a:pathLst>
                  <a:path w="34845" h="53433" extrusionOk="0">
                    <a:moveTo>
                      <a:pt x="5458" y="1"/>
                    </a:moveTo>
                    <a:cubicBezTo>
                      <a:pt x="5324" y="33"/>
                      <a:pt x="5205" y="87"/>
                      <a:pt x="5108" y="151"/>
                    </a:cubicBezTo>
                    <a:cubicBezTo>
                      <a:pt x="4937" y="269"/>
                      <a:pt x="4818" y="425"/>
                      <a:pt x="4727" y="598"/>
                    </a:cubicBezTo>
                    <a:cubicBezTo>
                      <a:pt x="4808" y="828"/>
                      <a:pt x="4786" y="1134"/>
                      <a:pt x="4674" y="1558"/>
                    </a:cubicBezTo>
                    <a:cubicBezTo>
                      <a:pt x="3132" y="7548"/>
                      <a:pt x="1687" y="13566"/>
                      <a:pt x="161" y="19561"/>
                    </a:cubicBezTo>
                    <a:cubicBezTo>
                      <a:pt x="43" y="20034"/>
                      <a:pt x="0" y="20431"/>
                      <a:pt x="129" y="20759"/>
                    </a:cubicBezTo>
                    <a:cubicBezTo>
                      <a:pt x="134" y="20786"/>
                      <a:pt x="129" y="20801"/>
                      <a:pt x="139" y="20828"/>
                    </a:cubicBezTo>
                    <a:cubicBezTo>
                      <a:pt x="1875" y="25830"/>
                      <a:pt x="5604" y="30719"/>
                      <a:pt x="8659" y="35011"/>
                    </a:cubicBezTo>
                    <a:cubicBezTo>
                      <a:pt x="10422" y="37488"/>
                      <a:pt x="12539" y="39696"/>
                      <a:pt x="14381" y="42114"/>
                    </a:cubicBezTo>
                    <a:cubicBezTo>
                      <a:pt x="16035" y="44279"/>
                      <a:pt x="17255" y="46706"/>
                      <a:pt x="19045" y="48780"/>
                    </a:cubicBezTo>
                    <a:cubicBezTo>
                      <a:pt x="19055" y="48796"/>
                      <a:pt x="19071" y="48801"/>
                      <a:pt x="19087" y="48812"/>
                    </a:cubicBezTo>
                    <a:cubicBezTo>
                      <a:pt x="19174" y="48957"/>
                      <a:pt x="19291" y="49086"/>
                      <a:pt x="19464" y="49173"/>
                    </a:cubicBezTo>
                    <a:cubicBezTo>
                      <a:pt x="19539" y="49511"/>
                      <a:pt x="19678" y="49801"/>
                      <a:pt x="20000" y="49979"/>
                    </a:cubicBezTo>
                    <a:cubicBezTo>
                      <a:pt x="20081" y="50306"/>
                      <a:pt x="20221" y="50596"/>
                      <a:pt x="20528" y="50773"/>
                    </a:cubicBezTo>
                    <a:cubicBezTo>
                      <a:pt x="20533" y="51068"/>
                      <a:pt x="20769" y="51122"/>
                      <a:pt x="20984" y="51197"/>
                    </a:cubicBezTo>
                    <a:cubicBezTo>
                      <a:pt x="21252" y="51429"/>
                      <a:pt x="21462" y="51708"/>
                      <a:pt x="21623" y="52009"/>
                    </a:cubicBezTo>
                    <a:cubicBezTo>
                      <a:pt x="21720" y="52191"/>
                      <a:pt x="21795" y="52385"/>
                      <a:pt x="21859" y="52590"/>
                    </a:cubicBezTo>
                    <a:cubicBezTo>
                      <a:pt x="21869" y="52755"/>
                      <a:pt x="21879" y="52922"/>
                      <a:pt x="22076" y="52922"/>
                    </a:cubicBezTo>
                    <a:cubicBezTo>
                      <a:pt x="22095" y="52922"/>
                      <a:pt x="22116" y="52920"/>
                      <a:pt x="22139" y="52917"/>
                    </a:cubicBezTo>
                    <a:cubicBezTo>
                      <a:pt x="22192" y="53088"/>
                      <a:pt x="22236" y="53260"/>
                      <a:pt x="22268" y="53433"/>
                    </a:cubicBezTo>
                    <a:cubicBezTo>
                      <a:pt x="22311" y="53428"/>
                      <a:pt x="22348" y="53416"/>
                      <a:pt x="22385" y="53401"/>
                    </a:cubicBezTo>
                    <a:cubicBezTo>
                      <a:pt x="22385" y="53395"/>
                      <a:pt x="22385" y="53395"/>
                      <a:pt x="22391" y="53395"/>
                    </a:cubicBezTo>
                    <a:cubicBezTo>
                      <a:pt x="22547" y="53363"/>
                      <a:pt x="22687" y="53309"/>
                      <a:pt x="22816" y="53239"/>
                    </a:cubicBezTo>
                    <a:cubicBezTo>
                      <a:pt x="22993" y="52401"/>
                      <a:pt x="23213" y="51563"/>
                      <a:pt x="23272" y="50714"/>
                    </a:cubicBezTo>
                    <a:cubicBezTo>
                      <a:pt x="23251" y="50569"/>
                      <a:pt x="23256" y="50423"/>
                      <a:pt x="23288" y="50262"/>
                    </a:cubicBezTo>
                    <a:cubicBezTo>
                      <a:pt x="23288" y="50069"/>
                      <a:pt x="23278" y="49875"/>
                      <a:pt x="23256" y="49682"/>
                    </a:cubicBezTo>
                    <a:cubicBezTo>
                      <a:pt x="23116" y="48517"/>
                      <a:pt x="23664" y="47259"/>
                      <a:pt x="23127" y="46051"/>
                    </a:cubicBezTo>
                    <a:lnTo>
                      <a:pt x="23127" y="46051"/>
                    </a:lnTo>
                    <a:cubicBezTo>
                      <a:pt x="23159" y="46053"/>
                      <a:pt x="23192" y="46053"/>
                      <a:pt x="23224" y="46053"/>
                    </a:cubicBezTo>
                    <a:cubicBezTo>
                      <a:pt x="23662" y="46053"/>
                      <a:pt x="24123" y="45937"/>
                      <a:pt x="24559" y="45937"/>
                    </a:cubicBezTo>
                    <a:cubicBezTo>
                      <a:pt x="24576" y="45937"/>
                      <a:pt x="24593" y="45938"/>
                      <a:pt x="24610" y="45938"/>
                    </a:cubicBezTo>
                    <a:cubicBezTo>
                      <a:pt x="24787" y="45943"/>
                      <a:pt x="24964" y="45970"/>
                      <a:pt x="25137" y="46029"/>
                    </a:cubicBezTo>
                    <a:cubicBezTo>
                      <a:pt x="25249" y="46072"/>
                      <a:pt x="25362" y="46131"/>
                      <a:pt x="25464" y="46213"/>
                    </a:cubicBezTo>
                    <a:cubicBezTo>
                      <a:pt x="25626" y="46330"/>
                      <a:pt x="25775" y="46503"/>
                      <a:pt x="25910" y="46739"/>
                    </a:cubicBezTo>
                    <a:cubicBezTo>
                      <a:pt x="26004" y="46899"/>
                      <a:pt x="26086" y="46968"/>
                      <a:pt x="26164" y="46968"/>
                    </a:cubicBezTo>
                    <a:cubicBezTo>
                      <a:pt x="26301" y="46968"/>
                      <a:pt x="26425" y="46755"/>
                      <a:pt x="26576" y="46443"/>
                    </a:cubicBezTo>
                    <a:cubicBezTo>
                      <a:pt x="26716" y="46158"/>
                      <a:pt x="26807" y="45863"/>
                      <a:pt x="26883" y="45563"/>
                    </a:cubicBezTo>
                    <a:cubicBezTo>
                      <a:pt x="26947" y="45310"/>
                      <a:pt x="26995" y="45047"/>
                      <a:pt x="27049" y="44789"/>
                    </a:cubicBezTo>
                    <a:cubicBezTo>
                      <a:pt x="27076" y="44665"/>
                      <a:pt x="27097" y="44547"/>
                      <a:pt x="27129" y="44428"/>
                    </a:cubicBezTo>
                    <a:cubicBezTo>
                      <a:pt x="27253" y="43902"/>
                      <a:pt x="27425" y="43397"/>
                      <a:pt x="27785" y="42957"/>
                    </a:cubicBezTo>
                    <a:cubicBezTo>
                      <a:pt x="27817" y="42898"/>
                      <a:pt x="27833" y="42838"/>
                      <a:pt x="27828" y="42791"/>
                    </a:cubicBezTo>
                    <a:cubicBezTo>
                      <a:pt x="27994" y="42189"/>
                      <a:pt x="28113" y="41791"/>
                      <a:pt x="28263" y="41539"/>
                    </a:cubicBezTo>
                    <a:cubicBezTo>
                      <a:pt x="28313" y="41382"/>
                      <a:pt x="28364" y="41224"/>
                      <a:pt x="28410" y="41062"/>
                    </a:cubicBezTo>
                    <a:lnTo>
                      <a:pt x="28410" y="41062"/>
                    </a:lnTo>
                    <a:cubicBezTo>
                      <a:pt x="28415" y="41068"/>
                      <a:pt x="28420" y="41071"/>
                      <a:pt x="28423" y="41071"/>
                    </a:cubicBezTo>
                    <a:cubicBezTo>
                      <a:pt x="28427" y="41071"/>
                      <a:pt x="28428" y="41062"/>
                      <a:pt x="28418" y="41033"/>
                    </a:cubicBezTo>
                    <a:cubicBezTo>
                      <a:pt x="29203" y="38192"/>
                      <a:pt x="29166" y="34683"/>
                      <a:pt x="29751" y="31799"/>
                    </a:cubicBezTo>
                    <a:cubicBezTo>
                      <a:pt x="31373" y="23767"/>
                      <a:pt x="32878" y="15703"/>
                      <a:pt x="34468" y="7667"/>
                    </a:cubicBezTo>
                    <a:cubicBezTo>
                      <a:pt x="34537" y="7323"/>
                      <a:pt x="34543" y="7082"/>
                      <a:pt x="34457" y="6898"/>
                    </a:cubicBezTo>
                    <a:cubicBezTo>
                      <a:pt x="34549" y="6742"/>
                      <a:pt x="34671" y="6598"/>
                      <a:pt x="34844" y="6496"/>
                    </a:cubicBezTo>
                    <a:cubicBezTo>
                      <a:pt x="34817" y="6458"/>
                      <a:pt x="34785" y="6425"/>
                      <a:pt x="34753" y="6393"/>
                    </a:cubicBezTo>
                    <a:cubicBezTo>
                      <a:pt x="30250" y="5512"/>
                      <a:pt x="25743" y="4647"/>
                      <a:pt x="21237" y="3789"/>
                    </a:cubicBezTo>
                    <a:cubicBezTo>
                      <a:pt x="20747" y="3697"/>
                      <a:pt x="20479" y="3536"/>
                      <a:pt x="20350" y="3299"/>
                    </a:cubicBezTo>
                    <a:cubicBezTo>
                      <a:pt x="20151" y="3251"/>
                      <a:pt x="19952" y="3214"/>
                      <a:pt x="19747" y="3165"/>
                    </a:cubicBezTo>
                    <a:cubicBezTo>
                      <a:pt x="19710" y="3159"/>
                      <a:pt x="19673" y="3149"/>
                      <a:pt x="19635" y="3144"/>
                    </a:cubicBezTo>
                    <a:cubicBezTo>
                      <a:pt x="19507" y="3239"/>
                      <a:pt x="19349" y="3280"/>
                      <a:pt x="19154" y="3280"/>
                    </a:cubicBezTo>
                    <a:cubicBezTo>
                      <a:pt x="18998" y="3280"/>
                      <a:pt x="18817" y="3254"/>
                      <a:pt x="18609" y="3208"/>
                    </a:cubicBezTo>
                    <a:cubicBezTo>
                      <a:pt x="14210" y="2209"/>
                      <a:pt x="9826" y="1129"/>
                      <a:pt x="5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4979500" y="3308650"/>
                <a:ext cx="518175" cy="71652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28661" extrusionOk="0">
                    <a:moveTo>
                      <a:pt x="14022" y="0"/>
                    </a:moveTo>
                    <a:cubicBezTo>
                      <a:pt x="9509" y="506"/>
                      <a:pt x="4991" y="903"/>
                      <a:pt x="467" y="1262"/>
                    </a:cubicBezTo>
                    <a:cubicBezTo>
                      <a:pt x="397" y="1300"/>
                      <a:pt x="344" y="1349"/>
                      <a:pt x="290" y="1397"/>
                    </a:cubicBezTo>
                    <a:cubicBezTo>
                      <a:pt x="317" y="1418"/>
                      <a:pt x="349" y="1440"/>
                      <a:pt x="377" y="1467"/>
                    </a:cubicBezTo>
                    <a:cubicBezTo>
                      <a:pt x="484" y="1574"/>
                      <a:pt x="558" y="1698"/>
                      <a:pt x="612" y="1827"/>
                    </a:cubicBezTo>
                    <a:cubicBezTo>
                      <a:pt x="473" y="1999"/>
                      <a:pt x="446" y="2251"/>
                      <a:pt x="451" y="2601"/>
                    </a:cubicBezTo>
                    <a:cubicBezTo>
                      <a:pt x="478" y="5571"/>
                      <a:pt x="456" y="8542"/>
                      <a:pt x="456" y="11513"/>
                    </a:cubicBezTo>
                    <a:cubicBezTo>
                      <a:pt x="489" y="12184"/>
                      <a:pt x="521" y="12856"/>
                      <a:pt x="521" y="13528"/>
                    </a:cubicBezTo>
                    <a:cubicBezTo>
                      <a:pt x="521" y="14199"/>
                      <a:pt x="489" y="14870"/>
                      <a:pt x="402" y="15542"/>
                    </a:cubicBezTo>
                    <a:cubicBezTo>
                      <a:pt x="258" y="18641"/>
                      <a:pt x="0" y="21742"/>
                      <a:pt x="451" y="24842"/>
                    </a:cubicBezTo>
                    <a:cubicBezTo>
                      <a:pt x="640" y="26114"/>
                      <a:pt x="833" y="27388"/>
                      <a:pt x="1010" y="28661"/>
                    </a:cubicBezTo>
                    <a:cubicBezTo>
                      <a:pt x="1015" y="28661"/>
                      <a:pt x="1015" y="28655"/>
                      <a:pt x="1021" y="28655"/>
                    </a:cubicBezTo>
                    <a:cubicBezTo>
                      <a:pt x="1074" y="28650"/>
                      <a:pt x="1128" y="28645"/>
                      <a:pt x="1176" y="28640"/>
                    </a:cubicBezTo>
                    <a:cubicBezTo>
                      <a:pt x="3561" y="28338"/>
                      <a:pt x="5953" y="27899"/>
                      <a:pt x="8354" y="27817"/>
                    </a:cubicBezTo>
                    <a:cubicBezTo>
                      <a:pt x="9202" y="27790"/>
                      <a:pt x="10047" y="27790"/>
                      <a:pt x="10890" y="27748"/>
                    </a:cubicBezTo>
                    <a:cubicBezTo>
                      <a:pt x="11502" y="27673"/>
                      <a:pt x="12109" y="27602"/>
                      <a:pt x="12722" y="27532"/>
                    </a:cubicBezTo>
                    <a:cubicBezTo>
                      <a:pt x="13323" y="27468"/>
                      <a:pt x="13930" y="27403"/>
                      <a:pt x="14537" y="27334"/>
                    </a:cubicBezTo>
                    <a:cubicBezTo>
                      <a:pt x="14892" y="27269"/>
                      <a:pt x="15241" y="27210"/>
                      <a:pt x="15606" y="27210"/>
                    </a:cubicBezTo>
                    <a:cubicBezTo>
                      <a:pt x="15616" y="27210"/>
                      <a:pt x="15628" y="27215"/>
                      <a:pt x="15638" y="27215"/>
                    </a:cubicBezTo>
                    <a:cubicBezTo>
                      <a:pt x="17186" y="27049"/>
                      <a:pt x="18733" y="26883"/>
                      <a:pt x="20280" y="26711"/>
                    </a:cubicBezTo>
                    <a:cubicBezTo>
                      <a:pt x="20344" y="26699"/>
                      <a:pt x="20414" y="26694"/>
                      <a:pt x="20484" y="26684"/>
                    </a:cubicBezTo>
                    <a:cubicBezTo>
                      <a:pt x="20570" y="26674"/>
                      <a:pt x="20645" y="26533"/>
                      <a:pt x="20726" y="26448"/>
                    </a:cubicBezTo>
                    <a:cubicBezTo>
                      <a:pt x="20409" y="26275"/>
                      <a:pt x="20307" y="25958"/>
                      <a:pt x="20205" y="25642"/>
                    </a:cubicBezTo>
                    <a:cubicBezTo>
                      <a:pt x="19539" y="24820"/>
                      <a:pt x="20484" y="23831"/>
                      <a:pt x="19947" y="22993"/>
                    </a:cubicBezTo>
                    <a:cubicBezTo>
                      <a:pt x="19678" y="22896"/>
                      <a:pt x="19684" y="22660"/>
                      <a:pt x="19667" y="22434"/>
                    </a:cubicBezTo>
                    <a:lnTo>
                      <a:pt x="19678" y="22434"/>
                    </a:lnTo>
                    <a:cubicBezTo>
                      <a:pt x="19072" y="21226"/>
                      <a:pt x="19608" y="20103"/>
                      <a:pt x="19952" y="18964"/>
                    </a:cubicBezTo>
                    <a:lnTo>
                      <a:pt x="19952" y="18964"/>
                    </a:lnTo>
                    <a:cubicBezTo>
                      <a:pt x="19947" y="18970"/>
                      <a:pt x="19942" y="18970"/>
                      <a:pt x="19936" y="18975"/>
                    </a:cubicBezTo>
                    <a:cubicBezTo>
                      <a:pt x="19947" y="18884"/>
                      <a:pt x="19958" y="18792"/>
                      <a:pt x="19968" y="18695"/>
                    </a:cubicBezTo>
                    <a:cubicBezTo>
                      <a:pt x="19910" y="18298"/>
                      <a:pt x="19856" y="17900"/>
                      <a:pt x="19802" y="17503"/>
                    </a:cubicBezTo>
                    <a:lnTo>
                      <a:pt x="19802" y="17498"/>
                    </a:lnTo>
                    <a:cubicBezTo>
                      <a:pt x="20054" y="17024"/>
                      <a:pt x="19291" y="16982"/>
                      <a:pt x="19399" y="16573"/>
                    </a:cubicBezTo>
                    <a:cubicBezTo>
                      <a:pt x="18658" y="16149"/>
                      <a:pt x="18711" y="15386"/>
                      <a:pt x="18599" y="14693"/>
                    </a:cubicBezTo>
                    <a:lnTo>
                      <a:pt x="18599" y="14693"/>
                    </a:lnTo>
                    <a:cubicBezTo>
                      <a:pt x="18604" y="14693"/>
                      <a:pt x="18609" y="14698"/>
                      <a:pt x="18609" y="14698"/>
                    </a:cubicBezTo>
                    <a:cubicBezTo>
                      <a:pt x="17481" y="12410"/>
                      <a:pt x="17057" y="9885"/>
                      <a:pt x="16251" y="7489"/>
                    </a:cubicBezTo>
                    <a:cubicBezTo>
                      <a:pt x="15564" y="5448"/>
                      <a:pt x="14956" y="3374"/>
                      <a:pt x="14381" y="1295"/>
                    </a:cubicBezTo>
                    <a:cubicBezTo>
                      <a:pt x="14301" y="999"/>
                      <a:pt x="14205" y="796"/>
                      <a:pt x="14069" y="655"/>
                    </a:cubicBezTo>
                    <a:cubicBezTo>
                      <a:pt x="14086" y="494"/>
                      <a:pt x="14129" y="339"/>
                      <a:pt x="14225" y="194"/>
                    </a:cubicBezTo>
                    <a:cubicBezTo>
                      <a:pt x="14242" y="172"/>
                      <a:pt x="14257" y="151"/>
                      <a:pt x="14274" y="129"/>
                    </a:cubicBezTo>
                    <a:cubicBezTo>
                      <a:pt x="14205" y="75"/>
                      <a:pt x="14113" y="38"/>
                      <a:pt x="1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5005675" y="3951800"/>
                <a:ext cx="1375725" cy="940325"/>
              </a:xfrm>
              <a:custGeom>
                <a:avLst/>
                <a:gdLst/>
                <a:ahLst/>
                <a:cxnLst/>
                <a:rect l="l" t="t" r="r" b="b"/>
                <a:pathLst>
                  <a:path w="55029" h="37613" extrusionOk="0">
                    <a:moveTo>
                      <a:pt x="38118" y="1"/>
                    </a:moveTo>
                    <a:cubicBezTo>
                      <a:pt x="37965" y="1"/>
                      <a:pt x="37813" y="53"/>
                      <a:pt x="37660" y="174"/>
                    </a:cubicBezTo>
                    <a:cubicBezTo>
                      <a:pt x="37423" y="968"/>
                      <a:pt x="37977" y="1699"/>
                      <a:pt x="37859" y="2483"/>
                    </a:cubicBezTo>
                    <a:cubicBezTo>
                      <a:pt x="37826" y="2682"/>
                      <a:pt x="37923" y="2951"/>
                      <a:pt x="37864" y="3133"/>
                    </a:cubicBezTo>
                    <a:cubicBezTo>
                      <a:pt x="37789" y="3209"/>
                      <a:pt x="37692" y="3289"/>
                      <a:pt x="37558" y="3348"/>
                    </a:cubicBezTo>
                    <a:cubicBezTo>
                      <a:pt x="37517" y="3356"/>
                      <a:pt x="37477" y="3359"/>
                      <a:pt x="37438" y="3359"/>
                    </a:cubicBezTo>
                    <a:cubicBezTo>
                      <a:pt x="37154" y="3359"/>
                      <a:pt x="36910" y="3175"/>
                      <a:pt x="36773" y="2855"/>
                    </a:cubicBezTo>
                    <a:cubicBezTo>
                      <a:pt x="36346" y="2394"/>
                      <a:pt x="35910" y="2183"/>
                      <a:pt x="35261" y="2183"/>
                    </a:cubicBezTo>
                    <a:cubicBezTo>
                      <a:pt x="35159" y="2183"/>
                      <a:pt x="35053" y="2188"/>
                      <a:pt x="34941" y="2198"/>
                    </a:cubicBezTo>
                    <a:cubicBezTo>
                      <a:pt x="30611" y="2580"/>
                      <a:pt x="26277" y="2833"/>
                      <a:pt x="21935" y="3096"/>
                    </a:cubicBezTo>
                    <a:cubicBezTo>
                      <a:pt x="21724" y="3109"/>
                      <a:pt x="21483" y="3162"/>
                      <a:pt x="21256" y="3162"/>
                    </a:cubicBezTo>
                    <a:cubicBezTo>
                      <a:pt x="20939" y="3162"/>
                      <a:pt x="20648" y="3060"/>
                      <a:pt x="20495" y="2607"/>
                    </a:cubicBezTo>
                    <a:cubicBezTo>
                      <a:pt x="20044" y="2527"/>
                      <a:pt x="20275" y="1979"/>
                      <a:pt x="19974" y="1796"/>
                    </a:cubicBezTo>
                    <a:lnTo>
                      <a:pt x="19974" y="1806"/>
                    </a:lnTo>
                    <a:lnTo>
                      <a:pt x="19952" y="1786"/>
                    </a:lnTo>
                    <a:lnTo>
                      <a:pt x="19964" y="1786"/>
                    </a:lnTo>
                    <a:cubicBezTo>
                      <a:pt x="19830" y="1528"/>
                      <a:pt x="19657" y="1404"/>
                      <a:pt x="19464" y="1355"/>
                    </a:cubicBezTo>
                    <a:cubicBezTo>
                      <a:pt x="19469" y="1307"/>
                      <a:pt x="19475" y="1248"/>
                      <a:pt x="19475" y="1216"/>
                    </a:cubicBezTo>
                    <a:cubicBezTo>
                      <a:pt x="19384" y="1173"/>
                      <a:pt x="19303" y="1102"/>
                      <a:pt x="19250" y="1012"/>
                    </a:cubicBezTo>
                    <a:lnTo>
                      <a:pt x="19233" y="985"/>
                    </a:lnTo>
                    <a:cubicBezTo>
                      <a:pt x="17686" y="1157"/>
                      <a:pt x="16139" y="1323"/>
                      <a:pt x="14591" y="1489"/>
                    </a:cubicBezTo>
                    <a:cubicBezTo>
                      <a:pt x="14581" y="1489"/>
                      <a:pt x="14569" y="1484"/>
                      <a:pt x="14559" y="1484"/>
                    </a:cubicBezTo>
                    <a:cubicBezTo>
                      <a:pt x="14194" y="1484"/>
                      <a:pt x="13845" y="1543"/>
                      <a:pt x="13490" y="1608"/>
                    </a:cubicBezTo>
                    <a:cubicBezTo>
                      <a:pt x="12883" y="1677"/>
                      <a:pt x="12276" y="1742"/>
                      <a:pt x="11675" y="1806"/>
                    </a:cubicBezTo>
                    <a:cubicBezTo>
                      <a:pt x="11062" y="1876"/>
                      <a:pt x="10455" y="1947"/>
                      <a:pt x="9843" y="2022"/>
                    </a:cubicBezTo>
                    <a:cubicBezTo>
                      <a:pt x="9000" y="2064"/>
                      <a:pt x="8155" y="2064"/>
                      <a:pt x="7307" y="2091"/>
                    </a:cubicBezTo>
                    <a:cubicBezTo>
                      <a:pt x="4906" y="2173"/>
                      <a:pt x="2514" y="2612"/>
                      <a:pt x="129" y="2914"/>
                    </a:cubicBezTo>
                    <a:cubicBezTo>
                      <a:pt x="141" y="3011"/>
                      <a:pt x="151" y="3101"/>
                      <a:pt x="168" y="3198"/>
                    </a:cubicBezTo>
                    <a:cubicBezTo>
                      <a:pt x="108" y="3209"/>
                      <a:pt x="54" y="3214"/>
                      <a:pt x="0" y="3219"/>
                    </a:cubicBezTo>
                    <a:cubicBezTo>
                      <a:pt x="146" y="4293"/>
                      <a:pt x="285" y="5364"/>
                      <a:pt x="393" y="6443"/>
                    </a:cubicBezTo>
                    <a:cubicBezTo>
                      <a:pt x="419" y="6701"/>
                      <a:pt x="495" y="6846"/>
                      <a:pt x="597" y="6931"/>
                    </a:cubicBezTo>
                    <a:cubicBezTo>
                      <a:pt x="607" y="7023"/>
                      <a:pt x="612" y="7115"/>
                      <a:pt x="624" y="7201"/>
                    </a:cubicBezTo>
                    <a:cubicBezTo>
                      <a:pt x="629" y="7216"/>
                      <a:pt x="624" y="7233"/>
                      <a:pt x="624" y="7243"/>
                    </a:cubicBezTo>
                    <a:cubicBezTo>
                      <a:pt x="624" y="7254"/>
                      <a:pt x="629" y="7271"/>
                      <a:pt x="629" y="7281"/>
                    </a:cubicBezTo>
                    <a:lnTo>
                      <a:pt x="624" y="7523"/>
                    </a:lnTo>
                    <a:cubicBezTo>
                      <a:pt x="726" y="7549"/>
                      <a:pt x="833" y="7571"/>
                      <a:pt x="962" y="7571"/>
                    </a:cubicBezTo>
                    <a:cubicBezTo>
                      <a:pt x="1016" y="7571"/>
                      <a:pt x="1064" y="7566"/>
                      <a:pt x="1113" y="7566"/>
                    </a:cubicBezTo>
                    <a:cubicBezTo>
                      <a:pt x="1145" y="7566"/>
                      <a:pt x="1182" y="7561"/>
                      <a:pt x="1215" y="7561"/>
                    </a:cubicBezTo>
                    <a:cubicBezTo>
                      <a:pt x="1220" y="7561"/>
                      <a:pt x="1252" y="7561"/>
                      <a:pt x="1264" y="7566"/>
                    </a:cubicBezTo>
                    <a:cubicBezTo>
                      <a:pt x="1408" y="7630"/>
                      <a:pt x="1537" y="7662"/>
                      <a:pt x="1666" y="7662"/>
                    </a:cubicBezTo>
                    <a:cubicBezTo>
                      <a:pt x="1924" y="7662"/>
                      <a:pt x="2359" y="7544"/>
                      <a:pt x="2385" y="6760"/>
                    </a:cubicBezTo>
                    <a:cubicBezTo>
                      <a:pt x="2385" y="6723"/>
                      <a:pt x="2385" y="6685"/>
                      <a:pt x="2392" y="6653"/>
                    </a:cubicBezTo>
                    <a:cubicBezTo>
                      <a:pt x="2466" y="6453"/>
                      <a:pt x="2521" y="6249"/>
                      <a:pt x="2574" y="6056"/>
                    </a:cubicBezTo>
                    <a:cubicBezTo>
                      <a:pt x="2595" y="5976"/>
                      <a:pt x="2617" y="5895"/>
                      <a:pt x="2638" y="5815"/>
                    </a:cubicBezTo>
                    <a:cubicBezTo>
                      <a:pt x="2660" y="5905"/>
                      <a:pt x="2675" y="5992"/>
                      <a:pt x="2692" y="6083"/>
                    </a:cubicBezTo>
                    <a:cubicBezTo>
                      <a:pt x="2826" y="6782"/>
                      <a:pt x="3009" y="7732"/>
                      <a:pt x="3971" y="8114"/>
                    </a:cubicBezTo>
                    <a:cubicBezTo>
                      <a:pt x="4185" y="8194"/>
                      <a:pt x="4395" y="8238"/>
                      <a:pt x="4594" y="8238"/>
                    </a:cubicBezTo>
                    <a:cubicBezTo>
                      <a:pt x="5120" y="8238"/>
                      <a:pt x="5486" y="7968"/>
                      <a:pt x="5770" y="7625"/>
                    </a:cubicBezTo>
                    <a:cubicBezTo>
                      <a:pt x="5749" y="7603"/>
                      <a:pt x="5727" y="7576"/>
                      <a:pt x="5712" y="7549"/>
                    </a:cubicBezTo>
                    <a:cubicBezTo>
                      <a:pt x="5588" y="7367"/>
                      <a:pt x="5529" y="7087"/>
                      <a:pt x="5888" y="6755"/>
                    </a:cubicBezTo>
                    <a:cubicBezTo>
                      <a:pt x="5905" y="6738"/>
                      <a:pt x="5926" y="6723"/>
                      <a:pt x="5937" y="6706"/>
                    </a:cubicBezTo>
                    <a:cubicBezTo>
                      <a:pt x="6039" y="6604"/>
                      <a:pt x="6178" y="6550"/>
                      <a:pt x="6313" y="6550"/>
                    </a:cubicBezTo>
                    <a:cubicBezTo>
                      <a:pt x="6414" y="6550"/>
                      <a:pt x="6518" y="6582"/>
                      <a:pt x="6603" y="6636"/>
                    </a:cubicBezTo>
                    <a:cubicBezTo>
                      <a:pt x="6576" y="6792"/>
                      <a:pt x="6372" y="6931"/>
                      <a:pt x="6313" y="7087"/>
                    </a:cubicBezTo>
                    <a:cubicBezTo>
                      <a:pt x="6367" y="7136"/>
                      <a:pt x="6414" y="7184"/>
                      <a:pt x="6463" y="7233"/>
                    </a:cubicBezTo>
                    <a:cubicBezTo>
                      <a:pt x="6684" y="7233"/>
                      <a:pt x="6845" y="7169"/>
                      <a:pt x="6974" y="7072"/>
                    </a:cubicBezTo>
                    <a:lnTo>
                      <a:pt x="6974" y="7072"/>
                    </a:lnTo>
                    <a:cubicBezTo>
                      <a:pt x="7027" y="7243"/>
                      <a:pt x="6995" y="7437"/>
                      <a:pt x="6872" y="7581"/>
                    </a:cubicBezTo>
                    <a:cubicBezTo>
                      <a:pt x="6808" y="7652"/>
                      <a:pt x="6743" y="7705"/>
                      <a:pt x="6679" y="7754"/>
                    </a:cubicBezTo>
                    <a:cubicBezTo>
                      <a:pt x="7517" y="7641"/>
                      <a:pt x="7768" y="6872"/>
                      <a:pt x="7865" y="6572"/>
                    </a:cubicBezTo>
                    <a:cubicBezTo>
                      <a:pt x="7973" y="6244"/>
                      <a:pt x="8323" y="6239"/>
                      <a:pt x="8338" y="6239"/>
                    </a:cubicBezTo>
                    <a:cubicBezTo>
                      <a:pt x="8618" y="6641"/>
                      <a:pt x="8961" y="6846"/>
                      <a:pt x="9370" y="6846"/>
                    </a:cubicBezTo>
                    <a:cubicBezTo>
                      <a:pt x="9638" y="6846"/>
                      <a:pt x="9875" y="6750"/>
                      <a:pt x="10068" y="6674"/>
                    </a:cubicBezTo>
                    <a:cubicBezTo>
                      <a:pt x="10170" y="6636"/>
                      <a:pt x="10294" y="6588"/>
                      <a:pt x="10347" y="6588"/>
                    </a:cubicBezTo>
                    <a:cubicBezTo>
                      <a:pt x="10418" y="6604"/>
                      <a:pt x="10493" y="6609"/>
                      <a:pt x="10562" y="6609"/>
                    </a:cubicBezTo>
                    <a:cubicBezTo>
                      <a:pt x="10944" y="6609"/>
                      <a:pt x="11276" y="6427"/>
                      <a:pt x="11578" y="6266"/>
                    </a:cubicBezTo>
                    <a:cubicBezTo>
                      <a:pt x="11750" y="6169"/>
                      <a:pt x="11970" y="6051"/>
                      <a:pt x="12082" y="6051"/>
                    </a:cubicBezTo>
                    <a:cubicBezTo>
                      <a:pt x="12082" y="6051"/>
                      <a:pt x="12196" y="6110"/>
                      <a:pt x="12330" y="6485"/>
                    </a:cubicBezTo>
                    <a:cubicBezTo>
                      <a:pt x="12410" y="6701"/>
                      <a:pt x="12610" y="6835"/>
                      <a:pt x="12829" y="6835"/>
                    </a:cubicBezTo>
                    <a:cubicBezTo>
                      <a:pt x="12868" y="6835"/>
                      <a:pt x="12905" y="6835"/>
                      <a:pt x="12937" y="6824"/>
                    </a:cubicBezTo>
                    <a:cubicBezTo>
                      <a:pt x="12990" y="6814"/>
                      <a:pt x="13049" y="6808"/>
                      <a:pt x="13103" y="6808"/>
                    </a:cubicBezTo>
                    <a:cubicBezTo>
                      <a:pt x="13421" y="6808"/>
                      <a:pt x="13764" y="6996"/>
                      <a:pt x="14130" y="7189"/>
                    </a:cubicBezTo>
                    <a:cubicBezTo>
                      <a:pt x="14581" y="7437"/>
                      <a:pt x="15092" y="7710"/>
                      <a:pt x="15698" y="7710"/>
                    </a:cubicBezTo>
                    <a:cubicBezTo>
                      <a:pt x="16026" y="7710"/>
                      <a:pt x="16354" y="7630"/>
                      <a:pt x="16665" y="7469"/>
                    </a:cubicBezTo>
                    <a:cubicBezTo>
                      <a:pt x="16800" y="7506"/>
                      <a:pt x="17019" y="7635"/>
                      <a:pt x="17111" y="7727"/>
                    </a:cubicBezTo>
                    <a:cubicBezTo>
                      <a:pt x="17106" y="8640"/>
                      <a:pt x="17691" y="9000"/>
                      <a:pt x="18089" y="9237"/>
                    </a:cubicBezTo>
                    <a:cubicBezTo>
                      <a:pt x="18196" y="9301"/>
                      <a:pt x="18298" y="9361"/>
                      <a:pt x="18379" y="9425"/>
                    </a:cubicBezTo>
                    <a:cubicBezTo>
                      <a:pt x="18422" y="9462"/>
                      <a:pt x="18470" y="9495"/>
                      <a:pt x="18513" y="9532"/>
                    </a:cubicBezTo>
                    <a:cubicBezTo>
                      <a:pt x="18551" y="9554"/>
                      <a:pt x="18599" y="9591"/>
                      <a:pt x="18626" y="9612"/>
                    </a:cubicBezTo>
                    <a:cubicBezTo>
                      <a:pt x="18605" y="9914"/>
                      <a:pt x="18615" y="10321"/>
                      <a:pt x="18863" y="10628"/>
                    </a:cubicBezTo>
                    <a:cubicBezTo>
                      <a:pt x="21607" y="10764"/>
                      <a:pt x="24143" y="13721"/>
                      <a:pt x="27016" y="13721"/>
                    </a:cubicBezTo>
                    <a:cubicBezTo>
                      <a:pt x="28017" y="13721"/>
                      <a:pt x="29059" y="13362"/>
                      <a:pt x="30165" y="12401"/>
                    </a:cubicBezTo>
                    <a:cubicBezTo>
                      <a:pt x="30569" y="12384"/>
                      <a:pt x="30988" y="12358"/>
                      <a:pt x="31427" y="12320"/>
                    </a:cubicBezTo>
                    <a:cubicBezTo>
                      <a:pt x="31868" y="12282"/>
                      <a:pt x="32336" y="12229"/>
                      <a:pt x="32830" y="12170"/>
                    </a:cubicBezTo>
                    <a:cubicBezTo>
                      <a:pt x="33239" y="12287"/>
                      <a:pt x="33646" y="12406"/>
                      <a:pt x="34071" y="12513"/>
                    </a:cubicBezTo>
                    <a:cubicBezTo>
                      <a:pt x="34082" y="12530"/>
                      <a:pt x="34098" y="12552"/>
                      <a:pt x="34109" y="12567"/>
                    </a:cubicBezTo>
                    <a:cubicBezTo>
                      <a:pt x="34147" y="12621"/>
                      <a:pt x="34189" y="12681"/>
                      <a:pt x="34227" y="12723"/>
                    </a:cubicBezTo>
                    <a:cubicBezTo>
                      <a:pt x="35699" y="14479"/>
                      <a:pt x="36021" y="16199"/>
                      <a:pt x="35221" y="17987"/>
                    </a:cubicBezTo>
                    <a:cubicBezTo>
                      <a:pt x="34856" y="18805"/>
                      <a:pt x="35000" y="19546"/>
                      <a:pt x="35129" y="20201"/>
                    </a:cubicBezTo>
                    <a:cubicBezTo>
                      <a:pt x="35183" y="20469"/>
                      <a:pt x="35231" y="20722"/>
                      <a:pt x="35243" y="20970"/>
                    </a:cubicBezTo>
                    <a:cubicBezTo>
                      <a:pt x="35275" y="21550"/>
                      <a:pt x="35790" y="22038"/>
                      <a:pt x="36371" y="22038"/>
                    </a:cubicBezTo>
                    <a:cubicBezTo>
                      <a:pt x="36505" y="22038"/>
                      <a:pt x="36634" y="22017"/>
                      <a:pt x="36752" y="21964"/>
                    </a:cubicBezTo>
                    <a:cubicBezTo>
                      <a:pt x="37090" y="21823"/>
                      <a:pt x="37214" y="21603"/>
                      <a:pt x="37256" y="21441"/>
                    </a:cubicBezTo>
                    <a:cubicBezTo>
                      <a:pt x="37358" y="21093"/>
                      <a:pt x="37160" y="20819"/>
                      <a:pt x="37042" y="20658"/>
                    </a:cubicBezTo>
                    <a:cubicBezTo>
                      <a:pt x="37026" y="20625"/>
                      <a:pt x="37004" y="20603"/>
                      <a:pt x="36988" y="20578"/>
                    </a:cubicBezTo>
                    <a:cubicBezTo>
                      <a:pt x="36988" y="20571"/>
                      <a:pt x="36983" y="20566"/>
                      <a:pt x="36983" y="20561"/>
                    </a:cubicBezTo>
                    <a:lnTo>
                      <a:pt x="36983" y="20561"/>
                    </a:lnTo>
                    <a:cubicBezTo>
                      <a:pt x="37160" y="20727"/>
                      <a:pt x="37348" y="20765"/>
                      <a:pt x="37487" y="20765"/>
                    </a:cubicBezTo>
                    <a:cubicBezTo>
                      <a:pt x="37574" y="20765"/>
                      <a:pt x="37648" y="20754"/>
                      <a:pt x="37713" y="20732"/>
                    </a:cubicBezTo>
                    <a:lnTo>
                      <a:pt x="37713" y="20732"/>
                    </a:lnTo>
                    <a:cubicBezTo>
                      <a:pt x="37623" y="20953"/>
                      <a:pt x="37552" y="21178"/>
                      <a:pt x="37487" y="21404"/>
                    </a:cubicBezTo>
                    <a:cubicBezTo>
                      <a:pt x="37353" y="21840"/>
                      <a:pt x="37241" y="22222"/>
                      <a:pt x="36951" y="22463"/>
                    </a:cubicBezTo>
                    <a:cubicBezTo>
                      <a:pt x="36585" y="22763"/>
                      <a:pt x="36527" y="23075"/>
                      <a:pt x="36537" y="23285"/>
                    </a:cubicBezTo>
                    <a:cubicBezTo>
                      <a:pt x="36552" y="23553"/>
                      <a:pt x="36703" y="23789"/>
                      <a:pt x="36956" y="23956"/>
                    </a:cubicBezTo>
                    <a:cubicBezTo>
                      <a:pt x="37519" y="24317"/>
                      <a:pt x="37816" y="24902"/>
                      <a:pt x="38127" y="25520"/>
                    </a:cubicBezTo>
                    <a:cubicBezTo>
                      <a:pt x="38267" y="25799"/>
                      <a:pt x="38407" y="26090"/>
                      <a:pt x="38583" y="26368"/>
                    </a:cubicBezTo>
                    <a:cubicBezTo>
                      <a:pt x="38707" y="26561"/>
                      <a:pt x="39352" y="27540"/>
                      <a:pt x="40179" y="27540"/>
                    </a:cubicBezTo>
                    <a:cubicBezTo>
                      <a:pt x="40388" y="27540"/>
                      <a:pt x="40588" y="27476"/>
                      <a:pt x="40760" y="27352"/>
                    </a:cubicBezTo>
                    <a:cubicBezTo>
                      <a:pt x="40839" y="27298"/>
                      <a:pt x="40904" y="27255"/>
                      <a:pt x="40953" y="27233"/>
                    </a:cubicBezTo>
                    <a:cubicBezTo>
                      <a:pt x="40968" y="27292"/>
                      <a:pt x="40980" y="27362"/>
                      <a:pt x="40990" y="27416"/>
                    </a:cubicBezTo>
                    <a:cubicBezTo>
                      <a:pt x="41007" y="27496"/>
                      <a:pt x="41023" y="27572"/>
                      <a:pt x="41039" y="27642"/>
                    </a:cubicBezTo>
                    <a:cubicBezTo>
                      <a:pt x="41060" y="27739"/>
                      <a:pt x="41072" y="27862"/>
                      <a:pt x="41082" y="27991"/>
                    </a:cubicBezTo>
                    <a:cubicBezTo>
                      <a:pt x="41114" y="28383"/>
                      <a:pt x="41168" y="28979"/>
                      <a:pt x="41721" y="29306"/>
                    </a:cubicBezTo>
                    <a:cubicBezTo>
                      <a:pt x="42677" y="29876"/>
                      <a:pt x="43016" y="30806"/>
                      <a:pt x="43408" y="31885"/>
                    </a:cubicBezTo>
                    <a:lnTo>
                      <a:pt x="43521" y="32197"/>
                    </a:lnTo>
                    <a:cubicBezTo>
                      <a:pt x="43639" y="32509"/>
                      <a:pt x="43940" y="33330"/>
                      <a:pt x="44928" y="33347"/>
                    </a:cubicBezTo>
                    <a:cubicBezTo>
                      <a:pt x="45965" y="33368"/>
                      <a:pt x="46594" y="34002"/>
                      <a:pt x="47206" y="34959"/>
                    </a:cubicBezTo>
                    <a:cubicBezTo>
                      <a:pt x="47630" y="35614"/>
                      <a:pt x="48151" y="36248"/>
                      <a:pt x="49049" y="36474"/>
                    </a:cubicBezTo>
                    <a:cubicBezTo>
                      <a:pt x="49043" y="36484"/>
                      <a:pt x="49043" y="36489"/>
                      <a:pt x="49038" y="36501"/>
                    </a:cubicBezTo>
                    <a:cubicBezTo>
                      <a:pt x="49011" y="36559"/>
                      <a:pt x="48979" y="36623"/>
                      <a:pt x="48957" y="36688"/>
                    </a:cubicBezTo>
                    <a:cubicBezTo>
                      <a:pt x="49011" y="36554"/>
                      <a:pt x="49118" y="36447"/>
                      <a:pt x="49259" y="36392"/>
                    </a:cubicBezTo>
                    <a:cubicBezTo>
                      <a:pt x="49323" y="36372"/>
                      <a:pt x="49388" y="36360"/>
                      <a:pt x="49446" y="36360"/>
                    </a:cubicBezTo>
                    <a:cubicBezTo>
                      <a:pt x="49517" y="36360"/>
                      <a:pt x="49581" y="36372"/>
                      <a:pt x="49646" y="36398"/>
                    </a:cubicBezTo>
                    <a:cubicBezTo>
                      <a:pt x="49613" y="36554"/>
                      <a:pt x="49510" y="36732"/>
                      <a:pt x="49446" y="36893"/>
                    </a:cubicBezTo>
                    <a:cubicBezTo>
                      <a:pt x="49522" y="36957"/>
                      <a:pt x="49591" y="37022"/>
                      <a:pt x="49666" y="37086"/>
                    </a:cubicBezTo>
                    <a:cubicBezTo>
                      <a:pt x="49849" y="37086"/>
                      <a:pt x="50021" y="37064"/>
                      <a:pt x="50199" y="37037"/>
                    </a:cubicBezTo>
                    <a:lnTo>
                      <a:pt x="50199" y="37037"/>
                    </a:lnTo>
                    <a:cubicBezTo>
                      <a:pt x="50199" y="37081"/>
                      <a:pt x="50199" y="37124"/>
                      <a:pt x="50194" y="37166"/>
                    </a:cubicBezTo>
                    <a:cubicBezTo>
                      <a:pt x="50166" y="37344"/>
                      <a:pt x="50048" y="37500"/>
                      <a:pt x="49887" y="37575"/>
                    </a:cubicBezTo>
                    <a:lnTo>
                      <a:pt x="49795" y="37612"/>
                    </a:lnTo>
                    <a:cubicBezTo>
                      <a:pt x="50816" y="37575"/>
                      <a:pt x="51660" y="37145"/>
                      <a:pt x="52471" y="36726"/>
                    </a:cubicBezTo>
                    <a:cubicBezTo>
                      <a:pt x="52643" y="36640"/>
                      <a:pt x="52815" y="36548"/>
                      <a:pt x="52986" y="36469"/>
                    </a:cubicBezTo>
                    <a:cubicBezTo>
                      <a:pt x="53539" y="36199"/>
                      <a:pt x="53889" y="35839"/>
                      <a:pt x="54023" y="35405"/>
                    </a:cubicBezTo>
                    <a:cubicBezTo>
                      <a:pt x="54152" y="34986"/>
                      <a:pt x="54072" y="34518"/>
                      <a:pt x="53787" y="34019"/>
                    </a:cubicBezTo>
                    <a:cubicBezTo>
                      <a:pt x="53572" y="33637"/>
                      <a:pt x="53400" y="33105"/>
                      <a:pt x="53829" y="32745"/>
                    </a:cubicBezTo>
                    <a:cubicBezTo>
                      <a:pt x="55029" y="31735"/>
                      <a:pt x="54523" y="30575"/>
                      <a:pt x="54281" y="30010"/>
                    </a:cubicBezTo>
                    <a:cubicBezTo>
                      <a:pt x="54196" y="29807"/>
                      <a:pt x="54169" y="29629"/>
                      <a:pt x="54201" y="29398"/>
                    </a:cubicBezTo>
                    <a:cubicBezTo>
                      <a:pt x="54571" y="26637"/>
                      <a:pt x="53926" y="24295"/>
                      <a:pt x="52282" y="22447"/>
                    </a:cubicBezTo>
                    <a:cubicBezTo>
                      <a:pt x="51848" y="21952"/>
                      <a:pt x="51504" y="21356"/>
                      <a:pt x="51208" y="20556"/>
                    </a:cubicBezTo>
                    <a:cubicBezTo>
                      <a:pt x="51171" y="20459"/>
                      <a:pt x="51139" y="20367"/>
                      <a:pt x="51106" y="20276"/>
                    </a:cubicBezTo>
                    <a:cubicBezTo>
                      <a:pt x="50859" y="19594"/>
                      <a:pt x="50586" y="18820"/>
                      <a:pt x="49919" y="18262"/>
                    </a:cubicBezTo>
                    <a:cubicBezTo>
                      <a:pt x="49162" y="17623"/>
                      <a:pt x="49027" y="16645"/>
                      <a:pt x="49145" y="16006"/>
                    </a:cubicBezTo>
                    <a:cubicBezTo>
                      <a:pt x="49510" y="13963"/>
                      <a:pt x="48265" y="12809"/>
                      <a:pt x="47265" y="11875"/>
                    </a:cubicBezTo>
                    <a:lnTo>
                      <a:pt x="47222" y="11836"/>
                    </a:lnTo>
                    <a:cubicBezTo>
                      <a:pt x="46551" y="11203"/>
                      <a:pt x="45954" y="10477"/>
                      <a:pt x="45384" y="9768"/>
                    </a:cubicBezTo>
                    <a:cubicBezTo>
                      <a:pt x="44977" y="9264"/>
                      <a:pt x="44553" y="8742"/>
                      <a:pt x="44095" y="8253"/>
                    </a:cubicBezTo>
                    <a:cubicBezTo>
                      <a:pt x="43440" y="7549"/>
                      <a:pt x="43269" y="6636"/>
                      <a:pt x="43080" y="5669"/>
                    </a:cubicBezTo>
                    <a:cubicBezTo>
                      <a:pt x="42902" y="4745"/>
                      <a:pt x="42715" y="3795"/>
                      <a:pt x="42118" y="2946"/>
                    </a:cubicBezTo>
                    <a:cubicBezTo>
                      <a:pt x="42049" y="2849"/>
                      <a:pt x="41968" y="2758"/>
                      <a:pt x="41888" y="2672"/>
                    </a:cubicBezTo>
                    <a:cubicBezTo>
                      <a:pt x="41694" y="2456"/>
                      <a:pt x="41571" y="2307"/>
                      <a:pt x="41598" y="2178"/>
                    </a:cubicBezTo>
                    <a:cubicBezTo>
                      <a:pt x="41727" y="1409"/>
                      <a:pt x="41630" y="845"/>
                      <a:pt x="41291" y="447"/>
                    </a:cubicBezTo>
                    <a:cubicBezTo>
                      <a:pt x="41194" y="329"/>
                      <a:pt x="41077" y="232"/>
                      <a:pt x="40943" y="152"/>
                    </a:cubicBezTo>
                    <a:cubicBezTo>
                      <a:pt x="40910" y="222"/>
                      <a:pt x="40867" y="291"/>
                      <a:pt x="40819" y="356"/>
                    </a:cubicBezTo>
                    <a:cubicBezTo>
                      <a:pt x="40743" y="442"/>
                      <a:pt x="40663" y="512"/>
                      <a:pt x="40582" y="561"/>
                    </a:cubicBezTo>
                    <a:cubicBezTo>
                      <a:pt x="40359" y="456"/>
                      <a:pt x="40082" y="417"/>
                      <a:pt x="39770" y="417"/>
                    </a:cubicBezTo>
                    <a:cubicBezTo>
                      <a:pt x="39584" y="417"/>
                      <a:pt x="39386" y="430"/>
                      <a:pt x="39180" y="453"/>
                    </a:cubicBezTo>
                    <a:cubicBezTo>
                      <a:pt x="39135" y="457"/>
                      <a:pt x="39090" y="461"/>
                      <a:pt x="39045" y="461"/>
                    </a:cubicBezTo>
                    <a:cubicBezTo>
                      <a:pt x="38874" y="461"/>
                      <a:pt x="38713" y="411"/>
                      <a:pt x="38654" y="190"/>
                    </a:cubicBezTo>
                    <a:cubicBezTo>
                      <a:pt x="38476" y="73"/>
                      <a:pt x="38297" y="1"/>
                      <a:pt x="38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1443900" y="1960100"/>
                <a:ext cx="764900" cy="972325"/>
              </a:xfrm>
              <a:custGeom>
                <a:avLst/>
                <a:gdLst/>
                <a:ahLst/>
                <a:cxnLst/>
                <a:rect l="l" t="t" r="r" b="b"/>
                <a:pathLst>
                  <a:path w="30596" h="38893" extrusionOk="0">
                    <a:moveTo>
                      <a:pt x="20286" y="9036"/>
                    </a:moveTo>
                    <a:cubicBezTo>
                      <a:pt x="20314" y="9155"/>
                      <a:pt x="20366" y="9277"/>
                      <a:pt x="20463" y="9401"/>
                    </a:cubicBezTo>
                    <a:cubicBezTo>
                      <a:pt x="20684" y="9686"/>
                      <a:pt x="21103" y="9793"/>
                      <a:pt x="21430" y="9869"/>
                    </a:cubicBezTo>
                    <a:cubicBezTo>
                      <a:pt x="21371" y="9864"/>
                      <a:pt x="21318" y="9852"/>
                      <a:pt x="21259" y="9842"/>
                    </a:cubicBezTo>
                    <a:cubicBezTo>
                      <a:pt x="21253" y="9842"/>
                      <a:pt x="21248" y="9837"/>
                      <a:pt x="21242" y="9837"/>
                    </a:cubicBezTo>
                    <a:cubicBezTo>
                      <a:pt x="21194" y="9825"/>
                      <a:pt x="21145" y="9815"/>
                      <a:pt x="21097" y="9805"/>
                    </a:cubicBezTo>
                    <a:cubicBezTo>
                      <a:pt x="21087" y="9800"/>
                      <a:pt x="21070" y="9793"/>
                      <a:pt x="21060" y="9788"/>
                    </a:cubicBezTo>
                    <a:cubicBezTo>
                      <a:pt x="21023" y="9778"/>
                      <a:pt x="20979" y="9767"/>
                      <a:pt x="20941" y="9751"/>
                    </a:cubicBezTo>
                    <a:cubicBezTo>
                      <a:pt x="20931" y="9745"/>
                      <a:pt x="20914" y="9740"/>
                      <a:pt x="20899" y="9735"/>
                    </a:cubicBezTo>
                    <a:cubicBezTo>
                      <a:pt x="20855" y="9713"/>
                      <a:pt x="20807" y="9691"/>
                      <a:pt x="20765" y="9671"/>
                    </a:cubicBezTo>
                    <a:cubicBezTo>
                      <a:pt x="20765" y="9664"/>
                      <a:pt x="20758" y="9664"/>
                      <a:pt x="20753" y="9659"/>
                    </a:cubicBezTo>
                    <a:cubicBezTo>
                      <a:pt x="20706" y="9632"/>
                      <a:pt x="20662" y="9606"/>
                      <a:pt x="20614" y="9568"/>
                    </a:cubicBezTo>
                    <a:cubicBezTo>
                      <a:pt x="20604" y="9562"/>
                      <a:pt x="20592" y="9552"/>
                      <a:pt x="20582" y="9542"/>
                    </a:cubicBezTo>
                    <a:cubicBezTo>
                      <a:pt x="20550" y="9515"/>
                      <a:pt x="20517" y="9488"/>
                      <a:pt x="20485" y="9461"/>
                    </a:cubicBezTo>
                    <a:cubicBezTo>
                      <a:pt x="20468" y="9445"/>
                      <a:pt x="20458" y="9428"/>
                      <a:pt x="20443" y="9418"/>
                    </a:cubicBezTo>
                    <a:cubicBezTo>
                      <a:pt x="20415" y="9386"/>
                      <a:pt x="20388" y="9353"/>
                      <a:pt x="20361" y="9316"/>
                    </a:cubicBezTo>
                    <a:cubicBezTo>
                      <a:pt x="20346" y="9304"/>
                      <a:pt x="20334" y="9289"/>
                      <a:pt x="20324" y="9272"/>
                    </a:cubicBezTo>
                    <a:cubicBezTo>
                      <a:pt x="20286" y="9219"/>
                      <a:pt x="20249" y="9165"/>
                      <a:pt x="20217" y="9106"/>
                    </a:cubicBezTo>
                    <a:cubicBezTo>
                      <a:pt x="20238" y="9079"/>
                      <a:pt x="20259" y="9058"/>
                      <a:pt x="20286" y="9036"/>
                    </a:cubicBezTo>
                    <a:close/>
                    <a:moveTo>
                      <a:pt x="6544" y="1"/>
                    </a:moveTo>
                    <a:cubicBezTo>
                      <a:pt x="6501" y="21"/>
                      <a:pt x="6464" y="38"/>
                      <a:pt x="6426" y="65"/>
                    </a:cubicBezTo>
                    <a:cubicBezTo>
                      <a:pt x="6253" y="167"/>
                      <a:pt x="6131" y="311"/>
                      <a:pt x="6039" y="467"/>
                    </a:cubicBezTo>
                    <a:cubicBezTo>
                      <a:pt x="6125" y="651"/>
                      <a:pt x="6119" y="892"/>
                      <a:pt x="6050" y="1236"/>
                    </a:cubicBezTo>
                    <a:cubicBezTo>
                      <a:pt x="4460" y="9272"/>
                      <a:pt x="2955" y="17336"/>
                      <a:pt x="1333" y="25368"/>
                    </a:cubicBezTo>
                    <a:cubicBezTo>
                      <a:pt x="748" y="28252"/>
                      <a:pt x="0" y="34602"/>
                      <a:pt x="0" y="34602"/>
                    </a:cubicBezTo>
                    <a:cubicBezTo>
                      <a:pt x="81" y="34667"/>
                      <a:pt x="168" y="34721"/>
                      <a:pt x="258" y="34769"/>
                    </a:cubicBezTo>
                    <a:cubicBezTo>
                      <a:pt x="357" y="34738"/>
                      <a:pt x="471" y="34725"/>
                      <a:pt x="606" y="34725"/>
                    </a:cubicBezTo>
                    <a:cubicBezTo>
                      <a:pt x="925" y="34725"/>
                      <a:pt x="1361" y="34800"/>
                      <a:pt x="1988" y="34898"/>
                    </a:cubicBezTo>
                    <a:cubicBezTo>
                      <a:pt x="9585" y="36107"/>
                      <a:pt x="17181" y="37288"/>
                      <a:pt x="24782" y="38465"/>
                    </a:cubicBezTo>
                    <a:cubicBezTo>
                      <a:pt x="25537" y="38582"/>
                      <a:pt x="26586" y="38893"/>
                      <a:pt x="26773" y="38893"/>
                    </a:cubicBezTo>
                    <a:cubicBezTo>
                      <a:pt x="26785" y="38893"/>
                      <a:pt x="26793" y="38892"/>
                      <a:pt x="26798" y="38889"/>
                    </a:cubicBezTo>
                    <a:cubicBezTo>
                      <a:pt x="26808" y="38884"/>
                      <a:pt x="26818" y="38879"/>
                      <a:pt x="26835" y="38867"/>
                    </a:cubicBezTo>
                    <a:cubicBezTo>
                      <a:pt x="26840" y="38867"/>
                      <a:pt x="26850" y="38862"/>
                      <a:pt x="26857" y="38857"/>
                    </a:cubicBezTo>
                    <a:cubicBezTo>
                      <a:pt x="26969" y="38771"/>
                      <a:pt x="26899" y="38041"/>
                      <a:pt x="26954" y="37654"/>
                    </a:cubicBezTo>
                    <a:cubicBezTo>
                      <a:pt x="28108" y="29306"/>
                      <a:pt x="29236" y="20946"/>
                      <a:pt x="30316" y="12587"/>
                    </a:cubicBezTo>
                    <a:cubicBezTo>
                      <a:pt x="30364" y="12185"/>
                      <a:pt x="30455" y="11878"/>
                      <a:pt x="30596" y="11663"/>
                    </a:cubicBezTo>
                    <a:cubicBezTo>
                      <a:pt x="30547" y="11469"/>
                      <a:pt x="30467" y="11303"/>
                      <a:pt x="30359" y="11159"/>
                    </a:cubicBezTo>
                    <a:cubicBezTo>
                      <a:pt x="30354" y="11147"/>
                      <a:pt x="30343" y="11142"/>
                      <a:pt x="30338" y="11131"/>
                    </a:cubicBezTo>
                    <a:cubicBezTo>
                      <a:pt x="30274" y="11045"/>
                      <a:pt x="30192" y="10975"/>
                      <a:pt x="30112" y="10911"/>
                    </a:cubicBezTo>
                    <a:cubicBezTo>
                      <a:pt x="29984" y="10896"/>
                      <a:pt x="29855" y="10879"/>
                      <a:pt x="29731" y="10857"/>
                    </a:cubicBezTo>
                    <a:cubicBezTo>
                      <a:pt x="27759" y="10556"/>
                      <a:pt x="25793" y="10239"/>
                      <a:pt x="23827" y="9929"/>
                    </a:cubicBezTo>
                    <a:cubicBezTo>
                      <a:pt x="23601" y="9880"/>
                      <a:pt x="23376" y="9832"/>
                      <a:pt x="23150" y="9788"/>
                    </a:cubicBezTo>
                    <a:cubicBezTo>
                      <a:pt x="22677" y="9703"/>
                      <a:pt x="22188" y="9696"/>
                      <a:pt x="21715" y="9627"/>
                    </a:cubicBezTo>
                    <a:cubicBezTo>
                      <a:pt x="21435" y="9584"/>
                      <a:pt x="21167" y="9503"/>
                      <a:pt x="20909" y="9381"/>
                    </a:cubicBezTo>
                    <a:cubicBezTo>
                      <a:pt x="20604" y="9235"/>
                      <a:pt x="20528" y="9004"/>
                      <a:pt x="20533" y="8757"/>
                    </a:cubicBezTo>
                    <a:cubicBezTo>
                      <a:pt x="20539" y="8746"/>
                      <a:pt x="20539" y="8729"/>
                      <a:pt x="20544" y="8719"/>
                    </a:cubicBezTo>
                    <a:cubicBezTo>
                      <a:pt x="20765" y="7053"/>
                      <a:pt x="21157" y="5416"/>
                      <a:pt x="21511" y="3777"/>
                    </a:cubicBezTo>
                    <a:cubicBezTo>
                      <a:pt x="21474" y="3465"/>
                      <a:pt x="21366" y="3160"/>
                      <a:pt x="21157" y="2869"/>
                    </a:cubicBezTo>
                    <a:cubicBezTo>
                      <a:pt x="21135" y="2842"/>
                      <a:pt x="21113" y="2815"/>
                      <a:pt x="21092" y="2788"/>
                    </a:cubicBezTo>
                    <a:cubicBezTo>
                      <a:pt x="21003" y="2823"/>
                      <a:pt x="20903" y="2841"/>
                      <a:pt x="20789" y="2841"/>
                    </a:cubicBezTo>
                    <a:cubicBezTo>
                      <a:pt x="20620" y="2841"/>
                      <a:pt x="20422" y="2802"/>
                      <a:pt x="20185" y="2719"/>
                    </a:cubicBezTo>
                    <a:cubicBezTo>
                      <a:pt x="20019" y="2794"/>
                      <a:pt x="19856" y="2822"/>
                      <a:pt x="19696" y="2822"/>
                    </a:cubicBezTo>
                    <a:cubicBezTo>
                      <a:pt x="19299" y="2822"/>
                      <a:pt x="18913" y="2651"/>
                      <a:pt x="18519" y="2605"/>
                    </a:cubicBezTo>
                    <a:cubicBezTo>
                      <a:pt x="18492" y="2605"/>
                      <a:pt x="18465" y="2600"/>
                      <a:pt x="18438" y="2600"/>
                    </a:cubicBezTo>
                    <a:lnTo>
                      <a:pt x="18405" y="2600"/>
                    </a:lnTo>
                    <a:cubicBezTo>
                      <a:pt x="17428" y="1794"/>
                      <a:pt x="16181" y="1913"/>
                      <a:pt x="15053" y="1687"/>
                    </a:cubicBezTo>
                    <a:cubicBezTo>
                      <a:pt x="12223" y="1117"/>
                      <a:pt x="9380" y="559"/>
                      <a:pt x="65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8"/>
              <p:cNvSpPr/>
              <p:nvPr/>
            </p:nvSpPr>
            <p:spPr>
              <a:xfrm>
                <a:off x="568925" y="552725"/>
                <a:ext cx="921350" cy="673125"/>
              </a:xfrm>
              <a:custGeom>
                <a:avLst/>
                <a:gdLst/>
                <a:ahLst/>
                <a:cxnLst/>
                <a:rect l="l" t="t" r="r" b="b"/>
                <a:pathLst>
                  <a:path w="36854" h="26925" extrusionOk="0">
                    <a:moveTo>
                      <a:pt x="11647" y="0"/>
                    </a:moveTo>
                    <a:cubicBezTo>
                      <a:pt x="11518" y="0"/>
                      <a:pt x="11394" y="43"/>
                      <a:pt x="11297" y="129"/>
                    </a:cubicBezTo>
                    <a:cubicBezTo>
                      <a:pt x="11163" y="248"/>
                      <a:pt x="11094" y="419"/>
                      <a:pt x="11114" y="597"/>
                    </a:cubicBezTo>
                    <a:cubicBezTo>
                      <a:pt x="11131" y="741"/>
                      <a:pt x="11109" y="908"/>
                      <a:pt x="11089" y="1091"/>
                    </a:cubicBezTo>
                    <a:cubicBezTo>
                      <a:pt x="11034" y="1493"/>
                      <a:pt x="10938" y="2246"/>
                      <a:pt x="11706" y="2573"/>
                    </a:cubicBezTo>
                    <a:cubicBezTo>
                      <a:pt x="11937" y="2675"/>
                      <a:pt x="11996" y="2762"/>
                      <a:pt x="11996" y="2777"/>
                    </a:cubicBezTo>
                    <a:cubicBezTo>
                      <a:pt x="12001" y="2831"/>
                      <a:pt x="11920" y="2971"/>
                      <a:pt x="11803" y="3057"/>
                    </a:cubicBezTo>
                    <a:cubicBezTo>
                      <a:pt x="10712" y="3846"/>
                      <a:pt x="11040" y="4743"/>
                      <a:pt x="11260" y="5340"/>
                    </a:cubicBezTo>
                    <a:cubicBezTo>
                      <a:pt x="11292" y="5437"/>
                      <a:pt x="11330" y="5529"/>
                      <a:pt x="11357" y="5625"/>
                    </a:cubicBezTo>
                    <a:cubicBezTo>
                      <a:pt x="11426" y="5834"/>
                      <a:pt x="11513" y="6044"/>
                      <a:pt x="11593" y="6243"/>
                    </a:cubicBezTo>
                    <a:cubicBezTo>
                      <a:pt x="11867" y="6925"/>
                      <a:pt x="12023" y="7366"/>
                      <a:pt x="11818" y="7753"/>
                    </a:cubicBezTo>
                    <a:cubicBezTo>
                      <a:pt x="11582" y="8209"/>
                      <a:pt x="11282" y="8633"/>
                      <a:pt x="10965" y="9085"/>
                    </a:cubicBezTo>
                    <a:cubicBezTo>
                      <a:pt x="10621" y="9568"/>
                      <a:pt x="10266" y="10057"/>
                      <a:pt x="9986" y="10615"/>
                    </a:cubicBezTo>
                    <a:cubicBezTo>
                      <a:pt x="9998" y="10562"/>
                      <a:pt x="10003" y="10513"/>
                      <a:pt x="10013" y="10465"/>
                    </a:cubicBezTo>
                    <a:cubicBezTo>
                      <a:pt x="10132" y="9804"/>
                      <a:pt x="10244" y="9176"/>
                      <a:pt x="10578" y="8584"/>
                    </a:cubicBezTo>
                    <a:cubicBezTo>
                      <a:pt x="10900" y="8016"/>
                      <a:pt x="10965" y="7258"/>
                      <a:pt x="10744" y="6667"/>
                    </a:cubicBezTo>
                    <a:cubicBezTo>
                      <a:pt x="10566" y="6194"/>
                      <a:pt x="10223" y="5845"/>
                      <a:pt x="9772" y="5683"/>
                    </a:cubicBezTo>
                    <a:cubicBezTo>
                      <a:pt x="7478" y="4845"/>
                      <a:pt x="5441" y="3610"/>
                      <a:pt x="3589" y="2402"/>
                    </a:cubicBezTo>
                    <a:cubicBezTo>
                      <a:pt x="3514" y="2353"/>
                      <a:pt x="3417" y="2267"/>
                      <a:pt x="3314" y="2176"/>
                    </a:cubicBezTo>
                    <a:cubicBezTo>
                      <a:pt x="3041" y="1924"/>
                      <a:pt x="2696" y="1612"/>
                      <a:pt x="2240" y="1612"/>
                    </a:cubicBezTo>
                    <a:cubicBezTo>
                      <a:pt x="2031" y="1612"/>
                      <a:pt x="1831" y="1676"/>
                      <a:pt x="1649" y="1805"/>
                    </a:cubicBezTo>
                    <a:cubicBezTo>
                      <a:pt x="1010" y="2261"/>
                      <a:pt x="940" y="3181"/>
                      <a:pt x="940" y="3836"/>
                    </a:cubicBezTo>
                    <a:cubicBezTo>
                      <a:pt x="945" y="4394"/>
                      <a:pt x="1074" y="4884"/>
                      <a:pt x="1198" y="5291"/>
                    </a:cubicBezTo>
                    <a:lnTo>
                      <a:pt x="1230" y="5393"/>
                    </a:lnTo>
                    <a:cubicBezTo>
                      <a:pt x="1434" y="6033"/>
                      <a:pt x="1622" y="6640"/>
                      <a:pt x="1461" y="7193"/>
                    </a:cubicBezTo>
                    <a:cubicBezTo>
                      <a:pt x="1278" y="7822"/>
                      <a:pt x="1337" y="8418"/>
                      <a:pt x="1397" y="8993"/>
                    </a:cubicBezTo>
                    <a:cubicBezTo>
                      <a:pt x="1456" y="9595"/>
                      <a:pt x="1509" y="10121"/>
                      <a:pt x="1278" y="10605"/>
                    </a:cubicBezTo>
                    <a:cubicBezTo>
                      <a:pt x="1144" y="10884"/>
                      <a:pt x="1129" y="11142"/>
                      <a:pt x="1219" y="11378"/>
                    </a:cubicBezTo>
                    <a:cubicBezTo>
                      <a:pt x="1364" y="11733"/>
                      <a:pt x="1697" y="11857"/>
                      <a:pt x="1918" y="11943"/>
                    </a:cubicBezTo>
                    <a:cubicBezTo>
                      <a:pt x="1934" y="11948"/>
                      <a:pt x="1950" y="11953"/>
                      <a:pt x="1972" y="11964"/>
                    </a:cubicBezTo>
                    <a:lnTo>
                      <a:pt x="1907" y="11986"/>
                    </a:lnTo>
                    <a:cubicBezTo>
                      <a:pt x="1397" y="12152"/>
                      <a:pt x="1058" y="12265"/>
                      <a:pt x="956" y="12652"/>
                    </a:cubicBezTo>
                    <a:cubicBezTo>
                      <a:pt x="849" y="13032"/>
                      <a:pt x="1085" y="13302"/>
                      <a:pt x="1434" y="13704"/>
                    </a:cubicBezTo>
                    <a:lnTo>
                      <a:pt x="1461" y="13731"/>
                    </a:lnTo>
                    <a:cubicBezTo>
                      <a:pt x="1612" y="13909"/>
                      <a:pt x="1644" y="14252"/>
                      <a:pt x="1526" y="14569"/>
                    </a:cubicBezTo>
                    <a:cubicBezTo>
                      <a:pt x="1456" y="14768"/>
                      <a:pt x="1310" y="14988"/>
                      <a:pt x="1117" y="15021"/>
                    </a:cubicBezTo>
                    <a:cubicBezTo>
                      <a:pt x="1085" y="15026"/>
                      <a:pt x="1052" y="15026"/>
                      <a:pt x="1020" y="15026"/>
                    </a:cubicBezTo>
                    <a:cubicBezTo>
                      <a:pt x="859" y="15037"/>
                      <a:pt x="370" y="15058"/>
                      <a:pt x="209" y="15623"/>
                    </a:cubicBezTo>
                    <a:cubicBezTo>
                      <a:pt x="0" y="16347"/>
                      <a:pt x="521" y="16643"/>
                      <a:pt x="806" y="16778"/>
                    </a:cubicBezTo>
                    <a:cubicBezTo>
                      <a:pt x="827" y="16783"/>
                      <a:pt x="844" y="16793"/>
                      <a:pt x="859" y="16804"/>
                    </a:cubicBezTo>
                    <a:cubicBezTo>
                      <a:pt x="1107" y="16917"/>
                      <a:pt x="1348" y="17041"/>
                      <a:pt x="1590" y="17180"/>
                    </a:cubicBezTo>
                    <a:cubicBezTo>
                      <a:pt x="1843" y="17218"/>
                      <a:pt x="2133" y="17326"/>
                      <a:pt x="2450" y="17508"/>
                    </a:cubicBezTo>
                    <a:cubicBezTo>
                      <a:pt x="2977" y="17812"/>
                      <a:pt x="3347" y="18428"/>
                      <a:pt x="4034" y="18428"/>
                    </a:cubicBezTo>
                    <a:cubicBezTo>
                      <a:pt x="4074" y="18428"/>
                      <a:pt x="4116" y="18426"/>
                      <a:pt x="4158" y="18422"/>
                    </a:cubicBezTo>
                    <a:cubicBezTo>
                      <a:pt x="4297" y="18637"/>
                      <a:pt x="4476" y="18722"/>
                      <a:pt x="4687" y="18722"/>
                    </a:cubicBezTo>
                    <a:cubicBezTo>
                      <a:pt x="4771" y="18722"/>
                      <a:pt x="4860" y="18709"/>
                      <a:pt x="4953" y="18685"/>
                    </a:cubicBezTo>
                    <a:lnTo>
                      <a:pt x="4953" y="18685"/>
                    </a:lnTo>
                    <a:cubicBezTo>
                      <a:pt x="4856" y="19228"/>
                      <a:pt x="5066" y="19749"/>
                      <a:pt x="5007" y="20317"/>
                    </a:cubicBezTo>
                    <a:cubicBezTo>
                      <a:pt x="4937" y="20989"/>
                      <a:pt x="4663" y="21774"/>
                      <a:pt x="5222" y="22407"/>
                    </a:cubicBezTo>
                    <a:cubicBezTo>
                      <a:pt x="5227" y="22585"/>
                      <a:pt x="5319" y="22677"/>
                      <a:pt x="5495" y="22687"/>
                    </a:cubicBezTo>
                    <a:cubicBezTo>
                      <a:pt x="5709" y="23030"/>
                      <a:pt x="5994" y="23234"/>
                      <a:pt x="6384" y="23234"/>
                    </a:cubicBezTo>
                    <a:cubicBezTo>
                      <a:pt x="6445" y="23234"/>
                      <a:pt x="6509" y="23228"/>
                      <a:pt x="6576" y="23218"/>
                    </a:cubicBezTo>
                    <a:cubicBezTo>
                      <a:pt x="6571" y="23214"/>
                      <a:pt x="6570" y="23210"/>
                      <a:pt x="6567" y="23208"/>
                    </a:cubicBezTo>
                    <a:lnTo>
                      <a:pt x="6567" y="23208"/>
                    </a:lnTo>
                    <a:cubicBezTo>
                      <a:pt x="8587" y="23664"/>
                      <a:pt x="10691" y="23483"/>
                      <a:pt x="12700" y="24051"/>
                    </a:cubicBezTo>
                    <a:cubicBezTo>
                      <a:pt x="12833" y="24186"/>
                      <a:pt x="12980" y="24226"/>
                      <a:pt x="13134" y="24226"/>
                    </a:cubicBezTo>
                    <a:cubicBezTo>
                      <a:pt x="13357" y="24226"/>
                      <a:pt x="13594" y="24141"/>
                      <a:pt x="13819" y="24141"/>
                    </a:cubicBezTo>
                    <a:cubicBezTo>
                      <a:pt x="13835" y="24141"/>
                      <a:pt x="13850" y="24142"/>
                      <a:pt x="13866" y="24143"/>
                    </a:cubicBezTo>
                    <a:cubicBezTo>
                      <a:pt x="13898" y="24143"/>
                      <a:pt x="13930" y="24148"/>
                      <a:pt x="13963" y="24153"/>
                    </a:cubicBezTo>
                    <a:cubicBezTo>
                      <a:pt x="14027" y="24165"/>
                      <a:pt x="14091" y="24192"/>
                      <a:pt x="14151" y="24229"/>
                    </a:cubicBezTo>
                    <a:cubicBezTo>
                      <a:pt x="14177" y="24244"/>
                      <a:pt x="14209" y="24266"/>
                      <a:pt x="14236" y="24293"/>
                    </a:cubicBezTo>
                    <a:cubicBezTo>
                      <a:pt x="14526" y="24293"/>
                      <a:pt x="14811" y="24293"/>
                      <a:pt x="15101" y="24288"/>
                    </a:cubicBezTo>
                    <a:cubicBezTo>
                      <a:pt x="15203" y="24551"/>
                      <a:pt x="15391" y="24728"/>
                      <a:pt x="15654" y="24830"/>
                    </a:cubicBezTo>
                    <a:lnTo>
                      <a:pt x="15654" y="24814"/>
                    </a:lnTo>
                    <a:cubicBezTo>
                      <a:pt x="16087" y="24992"/>
                      <a:pt x="16519" y="25169"/>
                      <a:pt x="16933" y="25169"/>
                    </a:cubicBezTo>
                    <a:cubicBezTo>
                      <a:pt x="17320" y="25169"/>
                      <a:pt x="17691" y="25014"/>
                      <a:pt x="18029" y="24556"/>
                    </a:cubicBezTo>
                    <a:cubicBezTo>
                      <a:pt x="18579" y="24606"/>
                      <a:pt x="19130" y="24692"/>
                      <a:pt x="19681" y="24692"/>
                    </a:cubicBezTo>
                    <a:cubicBezTo>
                      <a:pt x="20024" y="24692"/>
                      <a:pt x="20367" y="24659"/>
                      <a:pt x="20710" y="24562"/>
                    </a:cubicBezTo>
                    <a:cubicBezTo>
                      <a:pt x="20853" y="24786"/>
                      <a:pt x="21044" y="24830"/>
                      <a:pt x="21246" y="24830"/>
                    </a:cubicBezTo>
                    <a:cubicBezTo>
                      <a:pt x="21377" y="24830"/>
                      <a:pt x="21513" y="24812"/>
                      <a:pt x="21644" y="24812"/>
                    </a:cubicBezTo>
                    <a:cubicBezTo>
                      <a:pt x="21688" y="24812"/>
                      <a:pt x="21731" y="24814"/>
                      <a:pt x="21773" y="24819"/>
                    </a:cubicBezTo>
                    <a:cubicBezTo>
                      <a:pt x="21891" y="25037"/>
                      <a:pt x="22095" y="25129"/>
                      <a:pt x="22281" y="25129"/>
                    </a:cubicBezTo>
                    <a:cubicBezTo>
                      <a:pt x="22385" y="25129"/>
                      <a:pt x="22483" y="25100"/>
                      <a:pt x="22557" y="25050"/>
                    </a:cubicBezTo>
                    <a:cubicBezTo>
                      <a:pt x="22908" y="24823"/>
                      <a:pt x="23252" y="24742"/>
                      <a:pt x="23592" y="24742"/>
                    </a:cubicBezTo>
                    <a:cubicBezTo>
                      <a:pt x="24189" y="24742"/>
                      <a:pt x="24773" y="24990"/>
                      <a:pt x="25351" y="25120"/>
                    </a:cubicBezTo>
                    <a:cubicBezTo>
                      <a:pt x="27811" y="25685"/>
                      <a:pt x="30224" y="26458"/>
                      <a:pt x="32722" y="26888"/>
                    </a:cubicBezTo>
                    <a:cubicBezTo>
                      <a:pt x="32727" y="26899"/>
                      <a:pt x="32733" y="26915"/>
                      <a:pt x="32738" y="26925"/>
                    </a:cubicBezTo>
                    <a:cubicBezTo>
                      <a:pt x="32824" y="26893"/>
                      <a:pt x="32904" y="26850"/>
                      <a:pt x="32980" y="26791"/>
                    </a:cubicBezTo>
                    <a:cubicBezTo>
                      <a:pt x="32985" y="26490"/>
                      <a:pt x="32985" y="26184"/>
                      <a:pt x="32990" y="25883"/>
                    </a:cubicBezTo>
                    <a:cubicBezTo>
                      <a:pt x="33377" y="25529"/>
                      <a:pt x="33377" y="25179"/>
                      <a:pt x="32990" y="24830"/>
                    </a:cubicBezTo>
                    <a:lnTo>
                      <a:pt x="32990" y="24019"/>
                    </a:lnTo>
                    <a:cubicBezTo>
                      <a:pt x="33484" y="23885"/>
                      <a:pt x="33420" y="23433"/>
                      <a:pt x="33501" y="23074"/>
                    </a:cubicBezTo>
                    <a:cubicBezTo>
                      <a:pt x="34393" y="19045"/>
                      <a:pt x="35279" y="15010"/>
                      <a:pt x="36171" y="10981"/>
                    </a:cubicBezTo>
                    <a:cubicBezTo>
                      <a:pt x="36020" y="10438"/>
                      <a:pt x="36095" y="9923"/>
                      <a:pt x="36224" y="9417"/>
                    </a:cubicBezTo>
                    <a:cubicBezTo>
                      <a:pt x="36300" y="9117"/>
                      <a:pt x="36397" y="8810"/>
                      <a:pt x="36482" y="8510"/>
                    </a:cubicBezTo>
                    <a:cubicBezTo>
                      <a:pt x="36853" y="8338"/>
                      <a:pt x="36751" y="8016"/>
                      <a:pt x="36724" y="7714"/>
                    </a:cubicBezTo>
                    <a:cubicBezTo>
                      <a:pt x="36735" y="7704"/>
                      <a:pt x="36746" y="7693"/>
                      <a:pt x="36757" y="7682"/>
                    </a:cubicBezTo>
                    <a:cubicBezTo>
                      <a:pt x="33942" y="6650"/>
                      <a:pt x="31240" y="5683"/>
                      <a:pt x="28257" y="5050"/>
                    </a:cubicBezTo>
                    <a:cubicBezTo>
                      <a:pt x="24788" y="4314"/>
                      <a:pt x="21429" y="3347"/>
                      <a:pt x="18260" y="1773"/>
                    </a:cubicBezTo>
                    <a:cubicBezTo>
                      <a:pt x="17529" y="1574"/>
                      <a:pt x="16799" y="1376"/>
                      <a:pt x="16073" y="1182"/>
                    </a:cubicBezTo>
                    <a:cubicBezTo>
                      <a:pt x="14650" y="796"/>
                      <a:pt x="13221" y="409"/>
                      <a:pt x="11786" y="17"/>
                    </a:cubicBezTo>
                    <a:cubicBezTo>
                      <a:pt x="11738" y="5"/>
                      <a:pt x="11689" y="0"/>
                      <a:pt x="116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8"/>
              <p:cNvSpPr/>
              <p:nvPr/>
            </p:nvSpPr>
            <p:spPr>
              <a:xfrm>
                <a:off x="732625" y="1132775"/>
                <a:ext cx="4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" y="1"/>
                    </a:moveTo>
                    <a:cubicBezTo>
                      <a:pt x="1" y="1"/>
                      <a:pt x="6" y="6"/>
                      <a:pt x="16" y="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6717925" y="1652675"/>
                <a:ext cx="321850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2874" h="7409" extrusionOk="0">
                    <a:moveTo>
                      <a:pt x="12653" y="0"/>
                    </a:moveTo>
                    <a:cubicBezTo>
                      <a:pt x="12673" y="102"/>
                      <a:pt x="12673" y="204"/>
                      <a:pt x="12641" y="301"/>
                    </a:cubicBezTo>
                    <a:cubicBezTo>
                      <a:pt x="12571" y="506"/>
                      <a:pt x="12390" y="645"/>
                      <a:pt x="12174" y="662"/>
                    </a:cubicBezTo>
                    <a:lnTo>
                      <a:pt x="12164" y="662"/>
                    </a:lnTo>
                    <a:cubicBezTo>
                      <a:pt x="12222" y="575"/>
                      <a:pt x="12271" y="489"/>
                      <a:pt x="12303" y="409"/>
                    </a:cubicBezTo>
                    <a:lnTo>
                      <a:pt x="12303" y="409"/>
                    </a:lnTo>
                    <a:cubicBezTo>
                      <a:pt x="10729" y="538"/>
                      <a:pt x="9144" y="558"/>
                      <a:pt x="7580" y="855"/>
                    </a:cubicBezTo>
                    <a:cubicBezTo>
                      <a:pt x="6496" y="1113"/>
                      <a:pt x="5405" y="1371"/>
                      <a:pt x="4315" y="1622"/>
                    </a:cubicBezTo>
                    <a:cubicBezTo>
                      <a:pt x="4186" y="1654"/>
                      <a:pt x="4057" y="1676"/>
                      <a:pt x="3923" y="1698"/>
                    </a:cubicBezTo>
                    <a:cubicBezTo>
                      <a:pt x="3858" y="1676"/>
                      <a:pt x="3794" y="1654"/>
                      <a:pt x="3739" y="1622"/>
                    </a:cubicBezTo>
                    <a:cubicBezTo>
                      <a:pt x="3712" y="1666"/>
                      <a:pt x="3687" y="1703"/>
                      <a:pt x="3654" y="1741"/>
                    </a:cubicBezTo>
                    <a:cubicBezTo>
                      <a:pt x="2482" y="1902"/>
                      <a:pt x="1123" y="1929"/>
                      <a:pt x="608" y="2574"/>
                    </a:cubicBezTo>
                    <a:cubicBezTo>
                      <a:pt x="419" y="2547"/>
                      <a:pt x="238" y="2499"/>
                      <a:pt x="65" y="2423"/>
                    </a:cubicBezTo>
                    <a:cubicBezTo>
                      <a:pt x="55" y="2434"/>
                      <a:pt x="44" y="2450"/>
                      <a:pt x="38" y="2467"/>
                    </a:cubicBezTo>
                    <a:cubicBezTo>
                      <a:pt x="102" y="2911"/>
                      <a:pt x="97" y="3369"/>
                      <a:pt x="70" y="3826"/>
                    </a:cubicBezTo>
                    <a:cubicBezTo>
                      <a:pt x="0" y="5023"/>
                      <a:pt x="87" y="6206"/>
                      <a:pt x="238" y="7382"/>
                    </a:cubicBezTo>
                    <a:cubicBezTo>
                      <a:pt x="291" y="7398"/>
                      <a:pt x="345" y="7409"/>
                      <a:pt x="404" y="7409"/>
                    </a:cubicBezTo>
                    <a:lnTo>
                      <a:pt x="436" y="7409"/>
                    </a:lnTo>
                    <a:cubicBezTo>
                      <a:pt x="506" y="7173"/>
                      <a:pt x="618" y="6990"/>
                      <a:pt x="786" y="6839"/>
                    </a:cubicBezTo>
                    <a:cubicBezTo>
                      <a:pt x="1633" y="6703"/>
                      <a:pt x="2424" y="6258"/>
                      <a:pt x="3301" y="6258"/>
                    </a:cubicBezTo>
                    <a:cubicBezTo>
                      <a:pt x="3357" y="6258"/>
                      <a:pt x="3414" y="6260"/>
                      <a:pt x="3471" y="6264"/>
                    </a:cubicBezTo>
                    <a:cubicBezTo>
                      <a:pt x="3466" y="6308"/>
                      <a:pt x="3476" y="6360"/>
                      <a:pt x="3455" y="6393"/>
                    </a:cubicBezTo>
                    <a:cubicBezTo>
                      <a:pt x="3412" y="6464"/>
                      <a:pt x="3348" y="6522"/>
                      <a:pt x="3293" y="6586"/>
                    </a:cubicBezTo>
                    <a:cubicBezTo>
                      <a:pt x="3912" y="6360"/>
                      <a:pt x="4530" y="6141"/>
                      <a:pt x="5142" y="5921"/>
                    </a:cubicBezTo>
                    <a:cubicBezTo>
                      <a:pt x="6189" y="5582"/>
                      <a:pt x="7258" y="5319"/>
                      <a:pt x="8371" y="5152"/>
                    </a:cubicBezTo>
                    <a:cubicBezTo>
                      <a:pt x="8403" y="5168"/>
                      <a:pt x="8440" y="5185"/>
                      <a:pt x="8478" y="5206"/>
                    </a:cubicBezTo>
                    <a:cubicBezTo>
                      <a:pt x="8495" y="5179"/>
                      <a:pt x="8510" y="5157"/>
                      <a:pt x="8527" y="5130"/>
                    </a:cubicBezTo>
                    <a:cubicBezTo>
                      <a:pt x="8639" y="5115"/>
                      <a:pt x="8752" y="5093"/>
                      <a:pt x="8865" y="5083"/>
                    </a:cubicBezTo>
                    <a:cubicBezTo>
                      <a:pt x="9462" y="4781"/>
                      <a:pt x="10106" y="4684"/>
                      <a:pt x="10481" y="3997"/>
                    </a:cubicBezTo>
                    <a:cubicBezTo>
                      <a:pt x="10746" y="3519"/>
                      <a:pt x="11062" y="3052"/>
                      <a:pt x="11423" y="2638"/>
                    </a:cubicBezTo>
                    <a:cubicBezTo>
                      <a:pt x="11470" y="2584"/>
                      <a:pt x="11519" y="2536"/>
                      <a:pt x="11567" y="2487"/>
                    </a:cubicBezTo>
                    <a:cubicBezTo>
                      <a:pt x="11540" y="2407"/>
                      <a:pt x="11535" y="2311"/>
                      <a:pt x="11545" y="2209"/>
                    </a:cubicBezTo>
                    <a:cubicBezTo>
                      <a:pt x="11616" y="2177"/>
                      <a:pt x="11691" y="2160"/>
                      <a:pt x="11766" y="2160"/>
                    </a:cubicBezTo>
                    <a:cubicBezTo>
                      <a:pt x="11830" y="2160"/>
                      <a:pt x="11889" y="2170"/>
                      <a:pt x="11949" y="2192"/>
                    </a:cubicBezTo>
                    <a:cubicBezTo>
                      <a:pt x="11943" y="2187"/>
                      <a:pt x="11964" y="2187"/>
                      <a:pt x="11991" y="2182"/>
                    </a:cubicBezTo>
                    <a:cubicBezTo>
                      <a:pt x="12029" y="2177"/>
                      <a:pt x="12061" y="2170"/>
                      <a:pt x="12099" y="2165"/>
                    </a:cubicBezTo>
                    <a:lnTo>
                      <a:pt x="12125" y="2068"/>
                    </a:lnTo>
                    <a:cubicBezTo>
                      <a:pt x="12212" y="1730"/>
                      <a:pt x="12303" y="1376"/>
                      <a:pt x="12470" y="1155"/>
                    </a:cubicBezTo>
                    <a:cubicBezTo>
                      <a:pt x="12583" y="999"/>
                      <a:pt x="12717" y="816"/>
                      <a:pt x="12797" y="613"/>
                    </a:cubicBezTo>
                    <a:cubicBezTo>
                      <a:pt x="12873" y="441"/>
                      <a:pt x="12846" y="243"/>
                      <a:pt x="12738" y="97"/>
                    </a:cubicBezTo>
                    <a:cubicBezTo>
                      <a:pt x="12712" y="59"/>
                      <a:pt x="12685" y="32"/>
                      <a:pt x="12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6929850" y="1705975"/>
                <a:ext cx="252550" cy="2020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8081" extrusionOk="0">
                    <a:moveTo>
                      <a:pt x="4003" y="1"/>
                    </a:moveTo>
                    <a:cubicBezTo>
                      <a:pt x="3886" y="1"/>
                      <a:pt x="3757" y="12"/>
                      <a:pt x="3622" y="33"/>
                    </a:cubicBezTo>
                    <a:cubicBezTo>
                      <a:pt x="3584" y="38"/>
                      <a:pt x="3552" y="45"/>
                      <a:pt x="3514" y="50"/>
                    </a:cubicBezTo>
                    <a:cubicBezTo>
                      <a:pt x="3487" y="55"/>
                      <a:pt x="3466" y="55"/>
                      <a:pt x="3472" y="60"/>
                    </a:cubicBezTo>
                    <a:cubicBezTo>
                      <a:pt x="3412" y="38"/>
                      <a:pt x="3353" y="28"/>
                      <a:pt x="3289" y="28"/>
                    </a:cubicBezTo>
                    <a:cubicBezTo>
                      <a:pt x="3214" y="28"/>
                      <a:pt x="3139" y="45"/>
                      <a:pt x="3068" y="77"/>
                    </a:cubicBezTo>
                    <a:cubicBezTo>
                      <a:pt x="3058" y="179"/>
                      <a:pt x="3063" y="275"/>
                      <a:pt x="3090" y="355"/>
                    </a:cubicBezTo>
                    <a:cubicBezTo>
                      <a:pt x="3042" y="404"/>
                      <a:pt x="2993" y="452"/>
                      <a:pt x="2946" y="506"/>
                    </a:cubicBezTo>
                    <a:cubicBezTo>
                      <a:pt x="2585" y="920"/>
                      <a:pt x="2269" y="1387"/>
                      <a:pt x="2004" y="1865"/>
                    </a:cubicBezTo>
                    <a:cubicBezTo>
                      <a:pt x="1629" y="2552"/>
                      <a:pt x="985" y="2649"/>
                      <a:pt x="388" y="2951"/>
                    </a:cubicBezTo>
                    <a:cubicBezTo>
                      <a:pt x="275" y="2961"/>
                      <a:pt x="162" y="2983"/>
                      <a:pt x="50" y="2998"/>
                    </a:cubicBezTo>
                    <a:cubicBezTo>
                      <a:pt x="33" y="3025"/>
                      <a:pt x="18" y="3047"/>
                      <a:pt x="1" y="3074"/>
                    </a:cubicBezTo>
                    <a:cubicBezTo>
                      <a:pt x="152" y="3154"/>
                      <a:pt x="291" y="3283"/>
                      <a:pt x="409" y="3461"/>
                    </a:cubicBezTo>
                    <a:cubicBezTo>
                      <a:pt x="259" y="3896"/>
                      <a:pt x="511" y="4486"/>
                      <a:pt x="662" y="5041"/>
                    </a:cubicBezTo>
                    <a:cubicBezTo>
                      <a:pt x="898" y="5911"/>
                      <a:pt x="1097" y="6786"/>
                      <a:pt x="1285" y="7523"/>
                    </a:cubicBezTo>
                    <a:cubicBezTo>
                      <a:pt x="1248" y="7710"/>
                      <a:pt x="1178" y="7877"/>
                      <a:pt x="1064" y="8022"/>
                    </a:cubicBezTo>
                    <a:cubicBezTo>
                      <a:pt x="1124" y="8049"/>
                      <a:pt x="1183" y="8071"/>
                      <a:pt x="1253" y="8076"/>
                    </a:cubicBezTo>
                    <a:cubicBezTo>
                      <a:pt x="1322" y="8076"/>
                      <a:pt x="1392" y="8081"/>
                      <a:pt x="1456" y="8081"/>
                    </a:cubicBezTo>
                    <a:cubicBezTo>
                      <a:pt x="2569" y="8081"/>
                      <a:pt x="2919" y="7419"/>
                      <a:pt x="3058" y="6807"/>
                    </a:cubicBezTo>
                    <a:cubicBezTo>
                      <a:pt x="3095" y="6839"/>
                      <a:pt x="3139" y="6861"/>
                      <a:pt x="3192" y="6883"/>
                    </a:cubicBezTo>
                    <a:cubicBezTo>
                      <a:pt x="3256" y="6910"/>
                      <a:pt x="3321" y="6921"/>
                      <a:pt x="3390" y="6921"/>
                    </a:cubicBezTo>
                    <a:cubicBezTo>
                      <a:pt x="3519" y="6921"/>
                      <a:pt x="3655" y="6872"/>
                      <a:pt x="3757" y="6775"/>
                    </a:cubicBezTo>
                    <a:cubicBezTo>
                      <a:pt x="3971" y="6571"/>
                      <a:pt x="4176" y="6367"/>
                      <a:pt x="4369" y="6174"/>
                    </a:cubicBezTo>
                    <a:cubicBezTo>
                      <a:pt x="4809" y="5733"/>
                      <a:pt x="5190" y="5357"/>
                      <a:pt x="5614" y="5066"/>
                    </a:cubicBezTo>
                    <a:cubicBezTo>
                      <a:pt x="5792" y="4954"/>
                      <a:pt x="5905" y="4766"/>
                      <a:pt x="6023" y="4573"/>
                    </a:cubicBezTo>
                    <a:cubicBezTo>
                      <a:pt x="6040" y="4551"/>
                      <a:pt x="6055" y="4525"/>
                      <a:pt x="6077" y="4498"/>
                    </a:cubicBezTo>
                    <a:cubicBezTo>
                      <a:pt x="6098" y="4546"/>
                      <a:pt x="6125" y="4600"/>
                      <a:pt x="6152" y="4669"/>
                    </a:cubicBezTo>
                    <a:cubicBezTo>
                      <a:pt x="6259" y="4938"/>
                      <a:pt x="6502" y="5105"/>
                      <a:pt x="6775" y="5105"/>
                    </a:cubicBezTo>
                    <a:cubicBezTo>
                      <a:pt x="7097" y="5105"/>
                      <a:pt x="7362" y="4880"/>
                      <a:pt x="7555" y="4680"/>
                    </a:cubicBezTo>
                    <a:cubicBezTo>
                      <a:pt x="7888" y="4332"/>
                      <a:pt x="8193" y="4138"/>
                      <a:pt x="8505" y="4074"/>
                    </a:cubicBezTo>
                    <a:cubicBezTo>
                      <a:pt x="9263" y="3918"/>
                      <a:pt x="9725" y="3611"/>
                      <a:pt x="9913" y="3139"/>
                    </a:cubicBezTo>
                    <a:cubicBezTo>
                      <a:pt x="10101" y="2661"/>
                      <a:pt x="9978" y="2113"/>
                      <a:pt x="9526" y="1463"/>
                    </a:cubicBezTo>
                    <a:cubicBezTo>
                      <a:pt x="9430" y="1317"/>
                      <a:pt x="9263" y="1237"/>
                      <a:pt x="9091" y="1237"/>
                    </a:cubicBezTo>
                    <a:lnTo>
                      <a:pt x="9048" y="1237"/>
                    </a:lnTo>
                    <a:cubicBezTo>
                      <a:pt x="8860" y="1247"/>
                      <a:pt x="8693" y="1360"/>
                      <a:pt x="8607" y="1532"/>
                    </a:cubicBezTo>
                    <a:cubicBezTo>
                      <a:pt x="8285" y="2187"/>
                      <a:pt x="7866" y="2552"/>
                      <a:pt x="7436" y="2552"/>
                    </a:cubicBezTo>
                    <a:cubicBezTo>
                      <a:pt x="7033" y="2552"/>
                      <a:pt x="6593" y="2236"/>
                      <a:pt x="6190" y="1667"/>
                    </a:cubicBezTo>
                    <a:cubicBezTo>
                      <a:pt x="6130" y="1580"/>
                      <a:pt x="6077" y="1495"/>
                      <a:pt x="6018" y="1409"/>
                    </a:cubicBezTo>
                    <a:cubicBezTo>
                      <a:pt x="5599" y="779"/>
                      <a:pt x="5078" y="1"/>
                      <a:pt x="4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8"/>
              <p:cNvSpPr/>
              <p:nvPr/>
            </p:nvSpPr>
            <p:spPr>
              <a:xfrm>
                <a:off x="6615700" y="1275950"/>
                <a:ext cx="225675" cy="441075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17643" extrusionOk="0">
                    <a:moveTo>
                      <a:pt x="8409" y="1"/>
                    </a:moveTo>
                    <a:cubicBezTo>
                      <a:pt x="7845" y="135"/>
                      <a:pt x="7275" y="274"/>
                      <a:pt x="6700" y="408"/>
                    </a:cubicBezTo>
                    <a:cubicBezTo>
                      <a:pt x="5428" y="710"/>
                      <a:pt x="4106" y="1016"/>
                      <a:pt x="2800" y="1338"/>
                    </a:cubicBezTo>
                    <a:cubicBezTo>
                      <a:pt x="1361" y="1692"/>
                      <a:pt x="598" y="1940"/>
                      <a:pt x="254" y="2451"/>
                    </a:cubicBezTo>
                    <a:cubicBezTo>
                      <a:pt x="60" y="2729"/>
                      <a:pt x="1" y="3095"/>
                      <a:pt x="18" y="3594"/>
                    </a:cubicBezTo>
                    <a:cubicBezTo>
                      <a:pt x="50" y="4040"/>
                      <a:pt x="254" y="4604"/>
                      <a:pt x="689" y="4953"/>
                    </a:cubicBezTo>
                    <a:cubicBezTo>
                      <a:pt x="695" y="5823"/>
                      <a:pt x="1297" y="6602"/>
                      <a:pt x="1060" y="7511"/>
                    </a:cubicBezTo>
                    <a:cubicBezTo>
                      <a:pt x="759" y="8650"/>
                      <a:pt x="1081" y="9649"/>
                      <a:pt x="1763" y="10562"/>
                    </a:cubicBezTo>
                    <a:cubicBezTo>
                      <a:pt x="1790" y="11151"/>
                      <a:pt x="1545" y="11910"/>
                      <a:pt x="2549" y="11910"/>
                    </a:cubicBezTo>
                    <a:cubicBezTo>
                      <a:pt x="2552" y="11910"/>
                      <a:pt x="2556" y="11910"/>
                      <a:pt x="2559" y="11910"/>
                    </a:cubicBezTo>
                    <a:cubicBezTo>
                      <a:pt x="2559" y="12136"/>
                      <a:pt x="2569" y="12356"/>
                      <a:pt x="2832" y="12448"/>
                    </a:cubicBezTo>
                    <a:cubicBezTo>
                      <a:pt x="3160" y="13586"/>
                      <a:pt x="2715" y="14903"/>
                      <a:pt x="3623" y="15907"/>
                    </a:cubicBezTo>
                    <a:cubicBezTo>
                      <a:pt x="3553" y="16235"/>
                      <a:pt x="3569" y="16530"/>
                      <a:pt x="3901" y="16718"/>
                    </a:cubicBezTo>
                    <a:cubicBezTo>
                      <a:pt x="4004" y="16966"/>
                      <a:pt x="4074" y="17213"/>
                      <a:pt x="4111" y="17471"/>
                    </a:cubicBezTo>
                    <a:cubicBezTo>
                      <a:pt x="4127" y="17476"/>
                      <a:pt x="4138" y="17487"/>
                      <a:pt x="4154" y="17492"/>
                    </a:cubicBezTo>
                    <a:cubicBezTo>
                      <a:pt x="4327" y="17568"/>
                      <a:pt x="4508" y="17616"/>
                      <a:pt x="4697" y="17643"/>
                    </a:cubicBezTo>
                    <a:cubicBezTo>
                      <a:pt x="5212" y="16998"/>
                      <a:pt x="6571" y="16971"/>
                      <a:pt x="7743" y="16810"/>
                    </a:cubicBezTo>
                    <a:cubicBezTo>
                      <a:pt x="7776" y="16772"/>
                      <a:pt x="7801" y="16735"/>
                      <a:pt x="7828" y="16691"/>
                    </a:cubicBezTo>
                    <a:cubicBezTo>
                      <a:pt x="7647" y="16601"/>
                      <a:pt x="7518" y="16477"/>
                      <a:pt x="7415" y="16343"/>
                    </a:cubicBezTo>
                    <a:cubicBezTo>
                      <a:pt x="7486" y="16150"/>
                      <a:pt x="7442" y="15897"/>
                      <a:pt x="7415" y="15627"/>
                    </a:cubicBezTo>
                    <a:cubicBezTo>
                      <a:pt x="7362" y="15134"/>
                      <a:pt x="7357" y="14640"/>
                      <a:pt x="7313" y="14134"/>
                    </a:cubicBezTo>
                    <a:cubicBezTo>
                      <a:pt x="7243" y="13302"/>
                      <a:pt x="7152" y="12507"/>
                      <a:pt x="6985" y="11685"/>
                    </a:cubicBezTo>
                    <a:cubicBezTo>
                      <a:pt x="6867" y="11083"/>
                      <a:pt x="6990" y="10492"/>
                      <a:pt x="7152" y="9907"/>
                    </a:cubicBezTo>
                    <a:cubicBezTo>
                      <a:pt x="7206" y="9445"/>
                      <a:pt x="7292" y="8982"/>
                      <a:pt x="7426" y="8526"/>
                    </a:cubicBezTo>
                    <a:cubicBezTo>
                      <a:pt x="7506" y="8263"/>
                      <a:pt x="7560" y="8005"/>
                      <a:pt x="7593" y="7747"/>
                    </a:cubicBezTo>
                    <a:cubicBezTo>
                      <a:pt x="7593" y="7688"/>
                      <a:pt x="7587" y="7628"/>
                      <a:pt x="7582" y="7569"/>
                    </a:cubicBezTo>
                    <a:cubicBezTo>
                      <a:pt x="7533" y="7075"/>
                      <a:pt x="7174" y="6436"/>
                      <a:pt x="7345" y="5925"/>
                    </a:cubicBezTo>
                    <a:cubicBezTo>
                      <a:pt x="7415" y="5722"/>
                      <a:pt x="7523" y="5560"/>
                      <a:pt x="7652" y="5426"/>
                    </a:cubicBezTo>
                    <a:cubicBezTo>
                      <a:pt x="7662" y="5319"/>
                      <a:pt x="7721" y="5265"/>
                      <a:pt x="7828" y="5255"/>
                    </a:cubicBezTo>
                    <a:cubicBezTo>
                      <a:pt x="7856" y="5228"/>
                      <a:pt x="7888" y="5206"/>
                      <a:pt x="7920" y="5179"/>
                    </a:cubicBezTo>
                    <a:cubicBezTo>
                      <a:pt x="7937" y="5050"/>
                      <a:pt x="8017" y="4985"/>
                      <a:pt x="8156" y="4980"/>
                    </a:cubicBezTo>
                    <a:cubicBezTo>
                      <a:pt x="8156" y="4980"/>
                      <a:pt x="8156" y="4985"/>
                      <a:pt x="8162" y="4985"/>
                    </a:cubicBezTo>
                    <a:cubicBezTo>
                      <a:pt x="8168" y="4980"/>
                      <a:pt x="8173" y="4975"/>
                      <a:pt x="8178" y="4970"/>
                    </a:cubicBezTo>
                    <a:cubicBezTo>
                      <a:pt x="8251" y="4795"/>
                      <a:pt x="8346" y="4658"/>
                      <a:pt x="8497" y="4658"/>
                    </a:cubicBezTo>
                    <a:cubicBezTo>
                      <a:pt x="8500" y="4658"/>
                      <a:pt x="8503" y="4658"/>
                      <a:pt x="8505" y="4658"/>
                    </a:cubicBezTo>
                    <a:cubicBezTo>
                      <a:pt x="8602" y="4551"/>
                      <a:pt x="8688" y="4437"/>
                      <a:pt x="8753" y="4320"/>
                    </a:cubicBezTo>
                    <a:cubicBezTo>
                      <a:pt x="8812" y="4024"/>
                      <a:pt x="8924" y="3740"/>
                      <a:pt x="9006" y="3455"/>
                    </a:cubicBezTo>
                    <a:cubicBezTo>
                      <a:pt x="9026" y="3180"/>
                      <a:pt x="9000" y="2895"/>
                      <a:pt x="8919" y="2590"/>
                    </a:cubicBezTo>
                    <a:cubicBezTo>
                      <a:pt x="8882" y="2439"/>
                      <a:pt x="8850" y="2289"/>
                      <a:pt x="8828" y="2139"/>
                    </a:cubicBezTo>
                    <a:cubicBezTo>
                      <a:pt x="8602" y="1881"/>
                      <a:pt x="8672" y="1548"/>
                      <a:pt x="8704" y="1226"/>
                    </a:cubicBezTo>
                    <a:cubicBezTo>
                      <a:pt x="8678" y="1010"/>
                      <a:pt x="8634" y="790"/>
                      <a:pt x="8575" y="581"/>
                    </a:cubicBezTo>
                    <a:cubicBezTo>
                      <a:pt x="8565" y="559"/>
                      <a:pt x="8554" y="542"/>
                      <a:pt x="8532" y="522"/>
                    </a:cubicBezTo>
                    <a:cubicBezTo>
                      <a:pt x="8500" y="532"/>
                      <a:pt x="8463" y="537"/>
                      <a:pt x="8431" y="549"/>
                    </a:cubicBezTo>
                    <a:cubicBezTo>
                      <a:pt x="8431" y="371"/>
                      <a:pt x="8425" y="188"/>
                      <a:pt x="84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>
                <a:off x="6787350" y="1213100"/>
                <a:ext cx="247425" cy="48205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19282" extrusionOk="0">
                    <a:moveTo>
                      <a:pt x="2811" y="1"/>
                    </a:moveTo>
                    <a:cubicBezTo>
                      <a:pt x="2698" y="1"/>
                      <a:pt x="2574" y="16"/>
                      <a:pt x="2450" y="48"/>
                    </a:cubicBezTo>
                    <a:cubicBezTo>
                      <a:pt x="1795" y="210"/>
                      <a:pt x="1483" y="698"/>
                      <a:pt x="1527" y="1516"/>
                    </a:cubicBezTo>
                    <a:cubicBezTo>
                      <a:pt x="1543" y="1848"/>
                      <a:pt x="1554" y="2186"/>
                      <a:pt x="1559" y="2515"/>
                    </a:cubicBezTo>
                    <a:cubicBezTo>
                      <a:pt x="1559" y="2702"/>
                      <a:pt x="1565" y="2885"/>
                      <a:pt x="1565" y="3063"/>
                    </a:cubicBezTo>
                    <a:cubicBezTo>
                      <a:pt x="1597" y="3051"/>
                      <a:pt x="1634" y="3046"/>
                      <a:pt x="1666" y="3036"/>
                    </a:cubicBezTo>
                    <a:cubicBezTo>
                      <a:pt x="1688" y="3056"/>
                      <a:pt x="1699" y="3073"/>
                      <a:pt x="1709" y="3095"/>
                    </a:cubicBezTo>
                    <a:cubicBezTo>
                      <a:pt x="1768" y="3304"/>
                      <a:pt x="1812" y="3524"/>
                      <a:pt x="1838" y="3740"/>
                    </a:cubicBezTo>
                    <a:cubicBezTo>
                      <a:pt x="1806" y="4062"/>
                      <a:pt x="1736" y="4395"/>
                      <a:pt x="1962" y="4653"/>
                    </a:cubicBezTo>
                    <a:cubicBezTo>
                      <a:pt x="1984" y="4803"/>
                      <a:pt x="2016" y="4953"/>
                      <a:pt x="2053" y="5104"/>
                    </a:cubicBezTo>
                    <a:cubicBezTo>
                      <a:pt x="2134" y="5409"/>
                      <a:pt x="2160" y="5694"/>
                      <a:pt x="2140" y="5969"/>
                    </a:cubicBezTo>
                    <a:cubicBezTo>
                      <a:pt x="2058" y="6254"/>
                      <a:pt x="1946" y="6538"/>
                      <a:pt x="1887" y="6834"/>
                    </a:cubicBezTo>
                    <a:cubicBezTo>
                      <a:pt x="1822" y="6951"/>
                      <a:pt x="1736" y="7065"/>
                      <a:pt x="1639" y="7172"/>
                    </a:cubicBezTo>
                    <a:cubicBezTo>
                      <a:pt x="1637" y="7172"/>
                      <a:pt x="1634" y="7172"/>
                      <a:pt x="1631" y="7172"/>
                    </a:cubicBezTo>
                    <a:cubicBezTo>
                      <a:pt x="1480" y="7172"/>
                      <a:pt x="1385" y="7309"/>
                      <a:pt x="1312" y="7484"/>
                    </a:cubicBezTo>
                    <a:cubicBezTo>
                      <a:pt x="1307" y="7489"/>
                      <a:pt x="1302" y="7494"/>
                      <a:pt x="1296" y="7499"/>
                    </a:cubicBezTo>
                    <a:cubicBezTo>
                      <a:pt x="1290" y="7499"/>
                      <a:pt x="1290" y="7494"/>
                      <a:pt x="1290" y="7494"/>
                    </a:cubicBezTo>
                    <a:cubicBezTo>
                      <a:pt x="1151" y="7499"/>
                      <a:pt x="1071" y="7564"/>
                      <a:pt x="1054" y="7693"/>
                    </a:cubicBezTo>
                    <a:cubicBezTo>
                      <a:pt x="1022" y="7720"/>
                      <a:pt x="990" y="7742"/>
                      <a:pt x="962" y="7769"/>
                    </a:cubicBezTo>
                    <a:cubicBezTo>
                      <a:pt x="855" y="7779"/>
                      <a:pt x="796" y="7833"/>
                      <a:pt x="786" y="7940"/>
                    </a:cubicBezTo>
                    <a:cubicBezTo>
                      <a:pt x="657" y="8074"/>
                      <a:pt x="549" y="8236"/>
                      <a:pt x="479" y="8439"/>
                    </a:cubicBezTo>
                    <a:cubicBezTo>
                      <a:pt x="308" y="8950"/>
                      <a:pt x="667" y="9589"/>
                      <a:pt x="716" y="10083"/>
                    </a:cubicBezTo>
                    <a:cubicBezTo>
                      <a:pt x="721" y="10142"/>
                      <a:pt x="727" y="10202"/>
                      <a:pt x="727" y="10261"/>
                    </a:cubicBezTo>
                    <a:cubicBezTo>
                      <a:pt x="694" y="10519"/>
                      <a:pt x="640" y="10777"/>
                      <a:pt x="560" y="11040"/>
                    </a:cubicBezTo>
                    <a:cubicBezTo>
                      <a:pt x="426" y="11496"/>
                      <a:pt x="340" y="11959"/>
                      <a:pt x="286" y="12421"/>
                    </a:cubicBezTo>
                    <a:cubicBezTo>
                      <a:pt x="124" y="13006"/>
                      <a:pt x="1" y="13597"/>
                      <a:pt x="119" y="14199"/>
                    </a:cubicBezTo>
                    <a:cubicBezTo>
                      <a:pt x="286" y="15021"/>
                      <a:pt x="377" y="15816"/>
                      <a:pt x="447" y="16648"/>
                    </a:cubicBezTo>
                    <a:cubicBezTo>
                      <a:pt x="491" y="17154"/>
                      <a:pt x="496" y="17648"/>
                      <a:pt x="549" y="18141"/>
                    </a:cubicBezTo>
                    <a:cubicBezTo>
                      <a:pt x="576" y="18411"/>
                      <a:pt x="620" y="18664"/>
                      <a:pt x="549" y="18857"/>
                    </a:cubicBezTo>
                    <a:cubicBezTo>
                      <a:pt x="652" y="18991"/>
                      <a:pt x="781" y="19115"/>
                      <a:pt x="962" y="19205"/>
                    </a:cubicBezTo>
                    <a:cubicBezTo>
                      <a:pt x="1017" y="19237"/>
                      <a:pt x="1081" y="19259"/>
                      <a:pt x="1146" y="19281"/>
                    </a:cubicBezTo>
                    <a:cubicBezTo>
                      <a:pt x="1280" y="19259"/>
                      <a:pt x="1409" y="19237"/>
                      <a:pt x="1538" y="19205"/>
                    </a:cubicBezTo>
                    <a:cubicBezTo>
                      <a:pt x="2628" y="18954"/>
                      <a:pt x="3719" y="18696"/>
                      <a:pt x="4803" y="18438"/>
                    </a:cubicBezTo>
                    <a:cubicBezTo>
                      <a:pt x="6367" y="18141"/>
                      <a:pt x="7952" y="18121"/>
                      <a:pt x="9526" y="17992"/>
                    </a:cubicBezTo>
                    <a:lnTo>
                      <a:pt x="9526" y="17992"/>
                    </a:lnTo>
                    <a:cubicBezTo>
                      <a:pt x="9494" y="18072"/>
                      <a:pt x="9445" y="18158"/>
                      <a:pt x="9387" y="18245"/>
                    </a:cubicBezTo>
                    <a:lnTo>
                      <a:pt x="9397" y="18245"/>
                    </a:lnTo>
                    <a:cubicBezTo>
                      <a:pt x="9613" y="18228"/>
                      <a:pt x="9794" y="18089"/>
                      <a:pt x="9864" y="17884"/>
                    </a:cubicBezTo>
                    <a:cubicBezTo>
                      <a:pt x="9896" y="17787"/>
                      <a:pt x="9896" y="17685"/>
                      <a:pt x="9876" y="17583"/>
                    </a:cubicBezTo>
                    <a:cubicBezTo>
                      <a:pt x="9849" y="17481"/>
                      <a:pt x="9794" y="17390"/>
                      <a:pt x="9714" y="17315"/>
                    </a:cubicBezTo>
                    <a:cubicBezTo>
                      <a:pt x="9677" y="17283"/>
                      <a:pt x="9613" y="17137"/>
                      <a:pt x="9574" y="17046"/>
                    </a:cubicBezTo>
                    <a:cubicBezTo>
                      <a:pt x="9489" y="16859"/>
                      <a:pt x="9392" y="16670"/>
                      <a:pt x="9301" y="16487"/>
                    </a:cubicBezTo>
                    <a:lnTo>
                      <a:pt x="9155" y="16197"/>
                    </a:lnTo>
                    <a:cubicBezTo>
                      <a:pt x="9070" y="16304"/>
                      <a:pt x="8951" y="16375"/>
                      <a:pt x="8812" y="16396"/>
                    </a:cubicBezTo>
                    <a:cubicBezTo>
                      <a:pt x="8790" y="16396"/>
                      <a:pt x="8763" y="16401"/>
                      <a:pt x="8742" y="16401"/>
                    </a:cubicBezTo>
                    <a:cubicBezTo>
                      <a:pt x="8710" y="16401"/>
                      <a:pt x="8683" y="16391"/>
                      <a:pt x="8651" y="16385"/>
                    </a:cubicBezTo>
                    <a:cubicBezTo>
                      <a:pt x="8527" y="16128"/>
                      <a:pt x="8420" y="15870"/>
                      <a:pt x="8344" y="15585"/>
                    </a:cubicBezTo>
                    <a:cubicBezTo>
                      <a:pt x="7936" y="14032"/>
                      <a:pt x="7592" y="12463"/>
                      <a:pt x="6878" y="11018"/>
                    </a:cubicBezTo>
                    <a:cubicBezTo>
                      <a:pt x="6856" y="10970"/>
                      <a:pt x="6861" y="10928"/>
                      <a:pt x="6878" y="10889"/>
                    </a:cubicBezTo>
                    <a:cubicBezTo>
                      <a:pt x="5745" y="7677"/>
                      <a:pt x="4600" y="4464"/>
                      <a:pt x="3504" y="1236"/>
                    </a:cubicBezTo>
                    <a:cubicBezTo>
                      <a:pt x="3392" y="908"/>
                      <a:pt x="3263" y="678"/>
                      <a:pt x="3047" y="581"/>
                    </a:cubicBezTo>
                    <a:cubicBezTo>
                      <a:pt x="2998" y="408"/>
                      <a:pt x="2966" y="210"/>
                      <a:pt x="3015" y="16"/>
                    </a:cubicBezTo>
                    <a:cubicBezTo>
                      <a:pt x="2951" y="6"/>
                      <a:pt x="2886" y="1"/>
                      <a:pt x="28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8"/>
              <p:cNvSpPr/>
              <p:nvPr/>
            </p:nvSpPr>
            <p:spPr>
              <a:xfrm>
                <a:off x="6861500" y="787075"/>
                <a:ext cx="521375" cy="836050"/>
              </a:xfrm>
              <a:custGeom>
                <a:avLst/>
                <a:gdLst/>
                <a:ahLst/>
                <a:cxnLst/>
                <a:rect l="l" t="t" r="r" b="b"/>
                <a:pathLst>
                  <a:path w="20855" h="33442" extrusionOk="0">
                    <a:moveTo>
                      <a:pt x="5464" y="1"/>
                    </a:moveTo>
                    <a:cubicBezTo>
                      <a:pt x="5164" y="1"/>
                      <a:pt x="4867" y="135"/>
                      <a:pt x="4674" y="242"/>
                    </a:cubicBezTo>
                    <a:cubicBezTo>
                      <a:pt x="4202" y="516"/>
                      <a:pt x="4073" y="973"/>
                      <a:pt x="3976" y="1312"/>
                    </a:cubicBezTo>
                    <a:cubicBezTo>
                      <a:pt x="3965" y="1360"/>
                      <a:pt x="3949" y="1402"/>
                      <a:pt x="3933" y="1451"/>
                    </a:cubicBezTo>
                    <a:cubicBezTo>
                      <a:pt x="3590" y="2569"/>
                      <a:pt x="3230" y="3702"/>
                      <a:pt x="2875" y="4798"/>
                    </a:cubicBezTo>
                    <a:lnTo>
                      <a:pt x="2585" y="5706"/>
                    </a:lnTo>
                    <a:cubicBezTo>
                      <a:pt x="2332" y="6480"/>
                      <a:pt x="2020" y="7447"/>
                      <a:pt x="2913" y="8376"/>
                    </a:cubicBezTo>
                    <a:cubicBezTo>
                      <a:pt x="2940" y="8403"/>
                      <a:pt x="2933" y="8461"/>
                      <a:pt x="2933" y="8483"/>
                    </a:cubicBezTo>
                    <a:cubicBezTo>
                      <a:pt x="2928" y="8564"/>
                      <a:pt x="2886" y="8644"/>
                      <a:pt x="2848" y="8671"/>
                    </a:cubicBezTo>
                    <a:cubicBezTo>
                      <a:pt x="1934" y="9348"/>
                      <a:pt x="2149" y="10197"/>
                      <a:pt x="2295" y="10761"/>
                    </a:cubicBezTo>
                    <a:cubicBezTo>
                      <a:pt x="2316" y="10841"/>
                      <a:pt x="2338" y="10928"/>
                      <a:pt x="2353" y="11008"/>
                    </a:cubicBezTo>
                    <a:cubicBezTo>
                      <a:pt x="2440" y="11406"/>
                      <a:pt x="2434" y="11820"/>
                      <a:pt x="2424" y="12260"/>
                    </a:cubicBezTo>
                    <a:cubicBezTo>
                      <a:pt x="2424" y="12490"/>
                      <a:pt x="2418" y="12733"/>
                      <a:pt x="2429" y="12974"/>
                    </a:cubicBezTo>
                    <a:cubicBezTo>
                      <a:pt x="2440" y="13243"/>
                      <a:pt x="2300" y="13469"/>
                      <a:pt x="2069" y="13807"/>
                    </a:cubicBezTo>
                    <a:cubicBezTo>
                      <a:pt x="1768" y="14248"/>
                      <a:pt x="1360" y="14860"/>
                      <a:pt x="1671" y="15698"/>
                    </a:cubicBezTo>
                    <a:cubicBezTo>
                      <a:pt x="1736" y="15881"/>
                      <a:pt x="1730" y="16031"/>
                      <a:pt x="1644" y="16160"/>
                    </a:cubicBezTo>
                    <a:cubicBezTo>
                      <a:pt x="1554" y="16294"/>
                      <a:pt x="1376" y="16397"/>
                      <a:pt x="1215" y="16402"/>
                    </a:cubicBezTo>
                    <a:cubicBezTo>
                      <a:pt x="845" y="16412"/>
                      <a:pt x="393" y="16467"/>
                      <a:pt x="156" y="16821"/>
                    </a:cubicBezTo>
                    <a:cubicBezTo>
                      <a:pt x="103" y="16901"/>
                      <a:pt x="71" y="16982"/>
                      <a:pt x="49" y="17057"/>
                    </a:cubicBezTo>
                    <a:cubicBezTo>
                      <a:pt x="0" y="17251"/>
                      <a:pt x="32" y="17449"/>
                      <a:pt x="81" y="17622"/>
                    </a:cubicBezTo>
                    <a:cubicBezTo>
                      <a:pt x="297" y="17719"/>
                      <a:pt x="426" y="17949"/>
                      <a:pt x="538" y="18277"/>
                    </a:cubicBezTo>
                    <a:cubicBezTo>
                      <a:pt x="1634" y="21505"/>
                      <a:pt x="2779" y="24718"/>
                      <a:pt x="3912" y="27930"/>
                    </a:cubicBezTo>
                    <a:cubicBezTo>
                      <a:pt x="3895" y="27969"/>
                      <a:pt x="3890" y="28011"/>
                      <a:pt x="3912" y="28059"/>
                    </a:cubicBezTo>
                    <a:cubicBezTo>
                      <a:pt x="4626" y="29504"/>
                      <a:pt x="4970" y="31073"/>
                      <a:pt x="5378" y="32626"/>
                    </a:cubicBezTo>
                    <a:cubicBezTo>
                      <a:pt x="5454" y="32911"/>
                      <a:pt x="5561" y="33169"/>
                      <a:pt x="5685" y="33426"/>
                    </a:cubicBezTo>
                    <a:cubicBezTo>
                      <a:pt x="5717" y="33432"/>
                      <a:pt x="5744" y="33442"/>
                      <a:pt x="5776" y="33442"/>
                    </a:cubicBezTo>
                    <a:cubicBezTo>
                      <a:pt x="5797" y="33442"/>
                      <a:pt x="5824" y="33437"/>
                      <a:pt x="5846" y="33437"/>
                    </a:cubicBezTo>
                    <a:cubicBezTo>
                      <a:pt x="5985" y="33416"/>
                      <a:pt x="6104" y="33345"/>
                      <a:pt x="6189" y="33238"/>
                    </a:cubicBezTo>
                    <a:cubicBezTo>
                      <a:pt x="6253" y="33158"/>
                      <a:pt x="6302" y="33055"/>
                      <a:pt x="6307" y="32943"/>
                    </a:cubicBezTo>
                    <a:cubicBezTo>
                      <a:pt x="6313" y="32878"/>
                      <a:pt x="6318" y="32814"/>
                      <a:pt x="6324" y="32739"/>
                    </a:cubicBezTo>
                    <a:cubicBezTo>
                      <a:pt x="6335" y="32653"/>
                      <a:pt x="6340" y="32561"/>
                      <a:pt x="6350" y="32459"/>
                    </a:cubicBezTo>
                    <a:cubicBezTo>
                      <a:pt x="6421" y="31503"/>
                      <a:pt x="6764" y="30632"/>
                      <a:pt x="7130" y="29709"/>
                    </a:cubicBezTo>
                    <a:cubicBezTo>
                      <a:pt x="7312" y="29252"/>
                      <a:pt x="7500" y="28775"/>
                      <a:pt x="7651" y="28285"/>
                    </a:cubicBezTo>
                    <a:cubicBezTo>
                      <a:pt x="7666" y="28247"/>
                      <a:pt x="7699" y="28183"/>
                      <a:pt x="7736" y="28118"/>
                    </a:cubicBezTo>
                    <a:cubicBezTo>
                      <a:pt x="7860" y="27893"/>
                      <a:pt x="8085" y="27468"/>
                      <a:pt x="7833" y="27002"/>
                    </a:cubicBezTo>
                    <a:cubicBezTo>
                      <a:pt x="7775" y="26893"/>
                      <a:pt x="7710" y="26737"/>
                      <a:pt x="7753" y="26630"/>
                    </a:cubicBezTo>
                    <a:cubicBezTo>
                      <a:pt x="7795" y="26518"/>
                      <a:pt x="7968" y="26394"/>
                      <a:pt x="8199" y="26313"/>
                    </a:cubicBezTo>
                    <a:cubicBezTo>
                      <a:pt x="9161" y="25964"/>
                      <a:pt x="9863" y="25577"/>
                      <a:pt x="10342" y="25126"/>
                    </a:cubicBezTo>
                    <a:cubicBezTo>
                      <a:pt x="10508" y="24971"/>
                      <a:pt x="10734" y="24825"/>
                      <a:pt x="10976" y="24674"/>
                    </a:cubicBezTo>
                    <a:cubicBezTo>
                      <a:pt x="11636" y="24262"/>
                      <a:pt x="12539" y="23697"/>
                      <a:pt x="12507" y="22386"/>
                    </a:cubicBezTo>
                    <a:cubicBezTo>
                      <a:pt x="12501" y="22021"/>
                      <a:pt x="12561" y="21409"/>
                      <a:pt x="13055" y="21354"/>
                    </a:cubicBezTo>
                    <a:cubicBezTo>
                      <a:pt x="13964" y="21253"/>
                      <a:pt x="14490" y="20855"/>
                      <a:pt x="14769" y="20060"/>
                    </a:cubicBezTo>
                    <a:cubicBezTo>
                      <a:pt x="14871" y="19749"/>
                      <a:pt x="15214" y="19524"/>
                      <a:pt x="15338" y="19507"/>
                    </a:cubicBezTo>
                    <a:cubicBezTo>
                      <a:pt x="15526" y="19549"/>
                      <a:pt x="15709" y="19571"/>
                      <a:pt x="15886" y="19571"/>
                    </a:cubicBezTo>
                    <a:cubicBezTo>
                      <a:pt x="16902" y="19571"/>
                      <a:pt x="17460" y="18894"/>
                      <a:pt x="17906" y="18352"/>
                    </a:cubicBezTo>
                    <a:cubicBezTo>
                      <a:pt x="18137" y="18073"/>
                      <a:pt x="18352" y="17804"/>
                      <a:pt x="18599" y="17664"/>
                    </a:cubicBezTo>
                    <a:cubicBezTo>
                      <a:pt x="18916" y="17481"/>
                      <a:pt x="19109" y="17171"/>
                      <a:pt x="19276" y="16896"/>
                    </a:cubicBezTo>
                    <a:cubicBezTo>
                      <a:pt x="19346" y="16784"/>
                      <a:pt x="19448" y="16628"/>
                      <a:pt x="19508" y="16568"/>
                    </a:cubicBezTo>
                    <a:cubicBezTo>
                      <a:pt x="20088" y="16445"/>
                      <a:pt x="20705" y="16262"/>
                      <a:pt x="20785" y="15720"/>
                    </a:cubicBezTo>
                    <a:cubicBezTo>
                      <a:pt x="20855" y="15230"/>
                      <a:pt x="20448" y="14935"/>
                      <a:pt x="19947" y="14656"/>
                    </a:cubicBezTo>
                    <a:cubicBezTo>
                      <a:pt x="19952" y="14645"/>
                      <a:pt x="19959" y="14634"/>
                      <a:pt x="19964" y="14624"/>
                    </a:cubicBezTo>
                    <a:cubicBezTo>
                      <a:pt x="20222" y="14054"/>
                      <a:pt x="20205" y="13484"/>
                      <a:pt x="19932" y="13055"/>
                    </a:cubicBezTo>
                    <a:cubicBezTo>
                      <a:pt x="19701" y="12701"/>
                      <a:pt x="19308" y="12497"/>
                      <a:pt x="18857" y="12497"/>
                    </a:cubicBezTo>
                    <a:cubicBezTo>
                      <a:pt x="18685" y="12497"/>
                      <a:pt x="18502" y="12523"/>
                      <a:pt x="18315" y="12587"/>
                    </a:cubicBezTo>
                    <a:cubicBezTo>
                      <a:pt x="18115" y="12652"/>
                      <a:pt x="17986" y="12663"/>
                      <a:pt x="17911" y="12663"/>
                    </a:cubicBezTo>
                    <a:cubicBezTo>
                      <a:pt x="17772" y="12663"/>
                      <a:pt x="17654" y="12663"/>
                      <a:pt x="17552" y="11959"/>
                    </a:cubicBezTo>
                    <a:cubicBezTo>
                      <a:pt x="17396" y="10874"/>
                      <a:pt x="16703" y="10132"/>
                      <a:pt x="15645" y="9934"/>
                    </a:cubicBezTo>
                    <a:cubicBezTo>
                      <a:pt x="15166" y="9842"/>
                      <a:pt x="15080" y="9601"/>
                      <a:pt x="14909" y="9021"/>
                    </a:cubicBezTo>
                    <a:lnTo>
                      <a:pt x="14882" y="8912"/>
                    </a:lnTo>
                    <a:cubicBezTo>
                      <a:pt x="14537" y="7737"/>
                      <a:pt x="14205" y="6539"/>
                      <a:pt x="13887" y="5378"/>
                    </a:cubicBezTo>
                    <a:cubicBezTo>
                      <a:pt x="13662" y="4556"/>
                      <a:pt x="13436" y="3729"/>
                      <a:pt x="13205" y="2907"/>
                    </a:cubicBezTo>
                    <a:cubicBezTo>
                      <a:pt x="12685" y="1064"/>
                      <a:pt x="11514" y="11"/>
                      <a:pt x="10004" y="11"/>
                    </a:cubicBezTo>
                    <a:cubicBezTo>
                      <a:pt x="9268" y="11"/>
                      <a:pt x="8494" y="264"/>
                      <a:pt x="7710" y="752"/>
                    </a:cubicBezTo>
                    <a:cubicBezTo>
                      <a:pt x="7614" y="817"/>
                      <a:pt x="7517" y="876"/>
                      <a:pt x="7420" y="941"/>
                    </a:cubicBezTo>
                    <a:cubicBezTo>
                      <a:pt x="7188" y="1091"/>
                      <a:pt x="6974" y="1236"/>
                      <a:pt x="6754" y="1327"/>
                    </a:cubicBezTo>
                    <a:cubicBezTo>
                      <a:pt x="6560" y="1414"/>
                      <a:pt x="6421" y="1553"/>
                      <a:pt x="6307" y="1666"/>
                    </a:cubicBezTo>
                    <a:cubicBezTo>
                      <a:pt x="6302" y="1666"/>
                      <a:pt x="6297" y="1672"/>
                      <a:pt x="6292" y="1677"/>
                    </a:cubicBezTo>
                    <a:cubicBezTo>
                      <a:pt x="6055" y="1461"/>
                      <a:pt x="6104" y="1349"/>
                      <a:pt x="6136" y="1268"/>
                    </a:cubicBezTo>
                    <a:lnTo>
                      <a:pt x="6163" y="1209"/>
                    </a:lnTo>
                    <a:cubicBezTo>
                      <a:pt x="6238" y="1042"/>
                      <a:pt x="6377" y="732"/>
                      <a:pt x="6216" y="409"/>
                    </a:cubicBezTo>
                    <a:cubicBezTo>
                      <a:pt x="6141" y="269"/>
                      <a:pt x="5990" y="87"/>
                      <a:pt x="5668" y="23"/>
                    </a:cubicBezTo>
                    <a:cubicBezTo>
                      <a:pt x="5604" y="6"/>
                      <a:pt x="5534" y="1"/>
                      <a:pt x="5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4255075" y="1300525"/>
                <a:ext cx="732750" cy="777250"/>
              </a:xfrm>
              <a:custGeom>
                <a:avLst/>
                <a:gdLst/>
                <a:ahLst/>
                <a:cxnLst/>
                <a:rect l="l" t="t" r="r" b="b"/>
                <a:pathLst>
                  <a:path w="29310" h="31090" extrusionOk="0">
                    <a:moveTo>
                      <a:pt x="9143" y="0"/>
                    </a:moveTo>
                    <a:cubicBezTo>
                      <a:pt x="8891" y="0"/>
                      <a:pt x="8675" y="87"/>
                      <a:pt x="8509" y="161"/>
                    </a:cubicBezTo>
                    <a:cubicBezTo>
                      <a:pt x="8117" y="350"/>
                      <a:pt x="7725" y="526"/>
                      <a:pt x="7327" y="709"/>
                    </a:cubicBezTo>
                    <a:cubicBezTo>
                      <a:pt x="7080" y="823"/>
                      <a:pt x="6833" y="935"/>
                      <a:pt x="6580" y="1049"/>
                    </a:cubicBezTo>
                    <a:cubicBezTo>
                      <a:pt x="6344" y="1156"/>
                      <a:pt x="6124" y="1290"/>
                      <a:pt x="5908" y="1419"/>
                    </a:cubicBezTo>
                    <a:cubicBezTo>
                      <a:pt x="5489" y="1671"/>
                      <a:pt x="5135" y="1887"/>
                      <a:pt x="4748" y="1887"/>
                    </a:cubicBezTo>
                    <a:cubicBezTo>
                      <a:pt x="4663" y="1887"/>
                      <a:pt x="4577" y="1875"/>
                      <a:pt x="4490" y="1854"/>
                    </a:cubicBezTo>
                    <a:cubicBezTo>
                      <a:pt x="4393" y="1832"/>
                      <a:pt x="4314" y="1816"/>
                      <a:pt x="4227" y="1805"/>
                    </a:cubicBezTo>
                    <a:cubicBezTo>
                      <a:pt x="4083" y="1778"/>
                      <a:pt x="3947" y="1763"/>
                      <a:pt x="3825" y="1763"/>
                    </a:cubicBezTo>
                    <a:cubicBezTo>
                      <a:pt x="3669" y="1763"/>
                      <a:pt x="3528" y="1783"/>
                      <a:pt x="3411" y="1816"/>
                    </a:cubicBezTo>
                    <a:cubicBezTo>
                      <a:pt x="3367" y="1848"/>
                      <a:pt x="3330" y="1887"/>
                      <a:pt x="3287" y="1919"/>
                    </a:cubicBezTo>
                    <a:cubicBezTo>
                      <a:pt x="2836" y="2306"/>
                      <a:pt x="2717" y="2762"/>
                      <a:pt x="2734" y="3331"/>
                    </a:cubicBezTo>
                    <a:cubicBezTo>
                      <a:pt x="2766" y="4438"/>
                      <a:pt x="2739" y="5539"/>
                      <a:pt x="2734" y="6645"/>
                    </a:cubicBezTo>
                    <a:cubicBezTo>
                      <a:pt x="2561" y="6823"/>
                      <a:pt x="2385" y="6995"/>
                      <a:pt x="2207" y="7173"/>
                    </a:cubicBezTo>
                    <a:cubicBezTo>
                      <a:pt x="1993" y="7188"/>
                      <a:pt x="1762" y="7188"/>
                      <a:pt x="1665" y="7441"/>
                    </a:cubicBezTo>
                    <a:cubicBezTo>
                      <a:pt x="1450" y="7456"/>
                      <a:pt x="1224" y="7456"/>
                      <a:pt x="1128" y="7704"/>
                    </a:cubicBezTo>
                    <a:cubicBezTo>
                      <a:pt x="910" y="7721"/>
                      <a:pt x="687" y="7731"/>
                      <a:pt x="593" y="7985"/>
                    </a:cubicBezTo>
                    <a:lnTo>
                      <a:pt x="593" y="7985"/>
                    </a:lnTo>
                    <a:cubicBezTo>
                      <a:pt x="85" y="8485"/>
                      <a:pt x="399" y="9202"/>
                      <a:pt x="139" y="9794"/>
                    </a:cubicBezTo>
                    <a:cubicBezTo>
                      <a:pt x="0" y="10113"/>
                      <a:pt x="322" y="10417"/>
                      <a:pt x="754" y="10417"/>
                    </a:cubicBezTo>
                    <a:cubicBezTo>
                      <a:pt x="789" y="10417"/>
                      <a:pt x="824" y="10416"/>
                      <a:pt x="859" y="10412"/>
                    </a:cubicBezTo>
                    <a:cubicBezTo>
                      <a:pt x="859" y="10954"/>
                      <a:pt x="939" y="11486"/>
                      <a:pt x="934" y="12034"/>
                    </a:cubicBezTo>
                    <a:cubicBezTo>
                      <a:pt x="917" y="13447"/>
                      <a:pt x="569" y="14897"/>
                      <a:pt x="1143" y="16288"/>
                    </a:cubicBezTo>
                    <a:lnTo>
                      <a:pt x="1122" y="16268"/>
                    </a:lnTo>
                    <a:lnTo>
                      <a:pt x="1122" y="16268"/>
                    </a:lnTo>
                    <a:cubicBezTo>
                      <a:pt x="1209" y="16450"/>
                      <a:pt x="1312" y="16600"/>
                      <a:pt x="1491" y="16600"/>
                    </a:cubicBezTo>
                    <a:cubicBezTo>
                      <a:pt x="1544" y="16600"/>
                      <a:pt x="1603" y="16587"/>
                      <a:pt x="1670" y="16558"/>
                    </a:cubicBezTo>
                    <a:cubicBezTo>
                      <a:pt x="2020" y="17181"/>
                      <a:pt x="2965" y="16918"/>
                      <a:pt x="3270" y="17605"/>
                    </a:cubicBezTo>
                    <a:cubicBezTo>
                      <a:pt x="4217" y="18212"/>
                      <a:pt x="5420" y="18512"/>
                      <a:pt x="5710" y="19861"/>
                    </a:cubicBezTo>
                    <a:cubicBezTo>
                      <a:pt x="5752" y="20049"/>
                      <a:pt x="6210" y="20146"/>
                      <a:pt x="6478" y="20285"/>
                    </a:cubicBezTo>
                    <a:cubicBezTo>
                      <a:pt x="6761" y="20525"/>
                      <a:pt x="7004" y="20833"/>
                      <a:pt x="7407" y="20833"/>
                    </a:cubicBezTo>
                    <a:cubicBezTo>
                      <a:pt x="7448" y="20833"/>
                      <a:pt x="7492" y="20830"/>
                      <a:pt x="7537" y="20823"/>
                    </a:cubicBezTo>
                    <a:cubicBezTo>
                      <a:pt x="7626" y="21185"/>
                      <a:pt x="7830" y="21378"/>
                      <a:pt x="8163" y="21378"/>
                    </a:cubicBezTo>
                    <a:cubicBezTo>
                      <a:pt x="8211" y="21378"/>
                      <a:pt x="8262" y="21374"/>
                      <a:pt x="8316" y="21366"/>
                    </a:cubicBezTo>
                    <a:lnTo>
                      <a:pt x="8316" y="21366"/>
                    </a:lnTo>
                    <a:cubicBezTo>
                      <a:pt x="8154" y="21666"/>
                      <a:pt x="8423" y="21752"/>
                      <a:pt x="8601" y="21881"/>
                    </a:cubicBezTo>
                    <a:cubicBezTo>
                      <a:pt x="8611" y="22316"/>
                      <a:pt x="8568" y="22767"/>
                      <a:pt x="8648" y="23186"/>
                    </a:cubicBezTo>
                    <a:cubicBezTo>
                      <a:pt x="8713" y="23525"/>
                      <a:pt x="8702" y="23734"/>
                      <a:pt x="8568" y="23863"/>
                    </a:cubicBezTo>
                    <a:cubicBezTo>
                      <a:pt x="8589" y="24031"/>
                      <a:pt x="8606" y="24202"/>
                      <a:pt x="8611" y="24374"/>
                    </a:cubicBezTo>
                    <a:cubicBezTo>
                      <a:pt x="8869" y="24557"/>
                      <a:pt x="8896" y="24906"/>
                      <a:pt x="9132" y="25083"/>
                    </a:cubicBezTo>
                    <a:lnTo>
                      <a:pt x="9132" y="25078"/>
                    </a:lnTo>
                    <a:lnTo>
                      <a:pt x="9154" y="25094"/>
                    </a:lnTo>
                    <a:cubicBezTo>
                      <a:pt x="9143" y="25094"/>
                      <a:pt x="9143" y="25088"/>
                      <a:pt x="9132" y="25083"/>
                    </a:cubicBezTo>
                    <a:lnTo>
                      <a:pt x="9132" y="25083"/>
                    </a:lnTo>
                    <a:cubicBezTo>
                      <a:pt x="9229" y="25276"/>
                      <a:pt x="9372" y="25371"/>
                      <a:pt x="9563" y="25371"/>
                    </a:cubicBezTo>
                    <a:cubicBezTo>
                      <a:pt x="9595" y="25371"/>
                      <a:pt x="9629" y="25368"/>
                      <a:pt x="9664" y="25363"/>
                    </a:cubicBezTo>
                    <a:lnTo>
                      <a:pt x="9664" y="25336"/>
                    </a:lnTo>
                    <a:lnTo>
                      <a:pt x="9696" y="25363"/>
                    </a:lnTo>
                    <a:lnTo>
                      <a:pt x="9664" y="25363"/>
                    </a:lnTo>
                    <a:lnTo>
                      <a:pt x="9664" y="25883"/>
                    </a:lnTo>
                    <a:lnTo>
                      <a:pt x="9691" y="25856"/>
                    </a:lnTo>
                    <a:lnTo>
                      <a:pt x="9691" y="25856"/>
                    </a:lnTo>
                    <a:cubicBezTo>
                      <a:pt x="8584" y="26990"/>
                      <a:pt x="9342" y="29134"/>
                      <a:pt x="11013" y="29628"/>
                    </a:cubicBezTo>
                    <a:cubicBezTo>
                      <a:pt x="11006" y="29623"/>
                      <a:pt x="11001" y="29623"/>
                      <a:pt x="11001" y="29617"/>
                    </a:cubicBezTo>
                    <a:lnTo>
                      <a:pt x="11001" y="29617"/>
                    </a:lnTo>
                    <a:lnTo>
                      <a:pt x="11028" y="29633"/>
                    </a:lnTo>
                    <a:cubicBezTo>
                      <a:pt x="11018" y="29633"/>
                      <a:pt x="11018" y="29628"/>
                      <a:pt x="11013" y="29628"/>
                    </a:cubicBezTo>
                    <a:lnTo>
                      <a:pt x="11013" y="29628"/>
                    </a:lnTo>
                    <a:cubicBezTo>
                      <a:pt x="11174" y="29827"/>
                      <a:pt x="11370" y="29930"/>
                      <a:pt x="11603" y="29930"/>
                    </a:cubicBezTo>
                    <a:cubicBezTo>
                      <a:pt x="11672" y="29930"/>
                      <a:pt x="11744" y="29921"/>
                      <a:pt x="11819" y="29902"/>
                    </a:cubicBezTo>
                    <a:cubicBezTo>
                      <a:pt x="11819" y="29891"/>
                      <a:pt x="11819" y="29886"/>
                      <a:pt x="11812" y="29875"/>
                    </a:cubicBezTo>
                    <a:lnTo>
                      <a:pt x="11812" y="29875"/>
                    </a:lnTo>
                    <a:cubicBezTo>
                      <a:pt x="11816" y="29879"/>
                      <a:pt x="11819" y="29881"/>
                      <a:pt x="11822" y="29884"/>
                    </a:cubicBezTo>
                    <a:lnTo>
                      <a:pt x="11822" y="29884"/>
                    </a:lnTo>
                    <a:lnTo>
                      <a:pt x="11834" y="29902"/>
                    </a:lnTo>
                    <a:cubicBezTo>
                      <a:pt x="11834" y="29902"/>
                      <a:pt x="11833" y="29900"/>
                      <a:pt x="11831" y="29896"/>
                    </a:cubicBezTo>
                    <a:lnTo>
                      <a:pt x="11831" y="29896"/>
                    </a:lnTo>
                    <a:cubicBezTo>
                      <a:pt x="11832" y="29898"/>
                      <a:pt x="11833" y="29900"/>
                      <a:pt x="11834" y="29902"/>
                    </a:cubicBezTo>
                    <a:lnTo>
                      <a:pt x="11819" y="29902"/>
                    </a:lnTo>
                    <a:cubicBezTo>
                      <a:pt x="11834" y="30245"/>
                      <a:pt x="11915" y="30542"/>
                      <a:pt x="12065" y="30800"/>
                    </a:cubicBezTo>
                    <a:cubicBezTo>
                      <a:pt x="12345" y="30961"/>
                      <a:pt x="12657" y="31051"/>
                      <a:pt x="13016" y="31090"/>
                    </a:cubicBezTo>
                    <a:cubicBezTo>
                      <a:pt x="13123" y="30971"/>
                      <a:pt x="13301" y="30922"/>
                      <a:pt x="13548" y="30907"/>
                    </a:cubicBezTo>
                    <a:cubicBezTo>
                      <a:pt x="17626" y="30676"/>
                      <a:pt x="21703" y="30418"/>
                      <a:pt x="25781" y="30176"/>
                    </a:cubicBezTo>
                    <a:cubicBezTo>
                      <a:pt x="25858" y="30173"/>
                      <a:pt x="26186" y="30166"/>
                      <a:pt x="26478" y="30166"/>
                    </a:cubicBezTo>
                    <a:cubicBezTo>
                      <a:pt x="26694" y="30166"/>
                      <a:pt x="26889" y="30170"/>
                      <a:pt x="26946" y="30181"/>
                    </a:cubicBezTo>
                    <a:cubicBezTo>
                      <a:pt x="27043" y="30123"/>
                      <a:pt x="26758" y="27495"/>
                      <a:pt x="26634" y="27195"/>
                    </a:cubicBezTo>
                    <a:cubicBezTo>
                      <a:pt x="26597" y="27098"/>
                      <a:pt x="26560" y="27006"/>
                      <a:pt x="26527" y="26905"/>
                    </a:cubicBezTo>
                    <a:cubicBezTo>
                      <a:pt x="26485" y="26776"/>
                      <a:pt x="26436" y="26647"/>
                      <a:pt x="26388" y="26513"/>
                    </a:cubicBezTo>
                    <a:cubicBezTo>
                      <a:pt x="26049" y="25571"/>
                      <a:pt x="25673" y="24508"/>
                      <a:pt x="26049" y="23907"/>
                    </a:cubicBezTo>
                    <a:cubicBezTo>
                      <a:pt x="26683" y="22903"/>
                      <a:pt x="26592" y="21812"/>
                      <a:pt x="26517" y="20845"/>
                    </a:cubicBezTo>
                    <a:cubicBezTo>
                      <a:pt x="26425" y="19754"/>
                      <a:pt x="26361" y="18894"/>
                      <a:pt x="27129" y="18180"/>
                    </a:cubicBezTo>
                    <a:cubicBezTo>
                      <a:pt x="27258" y="18061"/>
                      <a:pt x="27316" y="17890"/>
                      <a:pt x="27296" y="17718"/>
                    </a:cubicBezTo>
                    <a:cubicBezTo>
                      <a:pt x="27177" y="16821"/>
                      <a:pt x="27494" y="15993"/>
                      <a:pt x="27822" y="15112"/>
                    </a:cubicBezTo>
                    <a:cubicBezTo>
                      <a:pt x="28075" y="14457"/>
                      <a:pt x="28327" y="13774"/>
                      <a:pt x="28412" y="13039"/>
                    </a:cubicBezTo>
                    <a:cubicBezTo>
                      <a:pt x="28445" y="12990"/>
                      <a:pt x="28477" y="12936"/>
                      <a:pt x="28509" y="12888"/>
                    </a:cubicBezTo>
                    <a:cubicBezTo>
                      <a:pt x="28870" y="12362"/>
                      <a:pt x="29310" y="11706"/>
                      <a:pt x="29181" y="10804"/>
                    </a:cubicBezTo>
                    <a:cubicBezTo>
                      <a:pt x="29160" y="10664"/>
                      <a:pt x="29084" y="10535"/>
                      <a:pt x="28972" y="10449"/>
                    </a:cubicBezTo>
                    <a:cubicBezTo>
                      <a:pt x="28875" y="10379"/>
                      <a:pt x="28767" y="10347"/>
                      <a:pt x="28655" y="10347"/>
                    </a:cubicBezTo>
                    <a:cubicBezTo>
                      <a:pt x="28623" y="10347"/>
                      <a:pt x="28595" y="10347"/>
                      <a:pt x="28568" y="10352"/>
                    </a:cubicBezTo>
                    <a:cubicBezTo>
                      <a:pt x="27349" y="10551"/>
                      <a:pt x="27323" y="11486"/>
                      <a:pt x="27311" y="11937"/>
                    </a:cubicBezTo>
                    <a:cubicBezTo>
                      <a:pt x="27306" y="12077"/>
                      <a:pt x="27301" y="12266"/>
                      <a:pt x="27264" y="12335"/>
                    </a:cubicBezTo>
                    <a:lnTo>
                      <a:pt x="24491" y="15123"/>
                    </a:lnTo>
                    <a:cubicBezTo>
                      <a:pt x="24653" y="14258"/>
                      <a:pt x="24975" y="13652"/>
                      <a:pt x="25511" y="13129"/>
                    </a:cubicBezTo>
                    <a:cubicBezTo>
                      <a:pt x="25555" y="13092"/>
                      <a:pt x="25598" y="13055"/>
                      <a:pt x="25640" y="13017"/>
                    </a:cubicBezTo>
                    <a:cubicBezTo>
                      <a:pt x="25856" y="12834"/>
                      <a:pt x="26151" y="12582"/>
                      <a:pt x="26173" y="12169"/>
                    </a:cubicBezTo>
                    <a:cubicBezTo>
                      <a:pt x="26173" y="12130"/>
                      <a:pt x="26168" y="12098"/>
                      <a:pt x="26162" y="12066"/>
                    </a:cubicBezTo>
                    <a:cubicBezTo>
                      <a:pt x="26001" y="12227"/>
                      <a:pt x="25759" y="12244"/>
                      <a:pt x="25614" y="12249"/>
                    </a:cubicBezTo>
                    <a:cubicBezTo>
                      <a:pt x="25667" y="12110"/>
                      <a:pt x="25635" y="11943"/>
                      <a:pt x="25421" y="11728"/>
                    </a:cubicBezTo>
                    <a:lnTo>
                      <a:pt x="25437" y="11728"/>
                    </a:lnTo>
                    <a:cubicBezTo>
                      <a:pt x="25206" y="11453"/>
                      <a:pt x="25195" y="11002"/>
                      <a:pt x="25034" y="10664"/>
                    </a:cubicBezTo>
                    <a:cubicBezTo>
                      <a:pt x="25039" y="10637"/>
                      <a:pt x="25039" y="10610"/>
                      <a:pt x="25045" y="10590"/>
                    </a:cubicBezTo>
                    <a:cubicBezTo>
                      <a:pt x="25028" y="10583"/>
                      <a:pt x="25007" y="10578"/>
                      <a:pt x="24985" y="10573"/>
                    </a:cubicBezTo>
                    <a:cubicBezTo>
                      <a:pt x="24853" y="10356"/>
                      <a:pt x="24638" y="10196"/>
                      <a:pt x="24216" y="10196"/>
                    </a:cubicBezTo>
                    <a:cubicBezTo>
                      <a:pt x="24210" y="10196"/>
                      <a:pt x="24203" y="10196"/>
                      <a:pt x="24196" y="10196"/>
                    </a:cubicBezTo>
                    <a:cubicBezTo>
                      <a:pt x="24045" y="10196"/>
                      <a:pt x="24196" y="9558"/>
                      <a:pt x="24276" y="9224"/>
                    </a:cubicBezTo>
                    <a:cubicBezTo>
                      <a:pt x="24459" y="8467"/>
                      <a:pt x="23959" y="8172"/>
                      <a:pt x="23567" y="7607"/>
                    </a:cubicBezTo>
                    <a:cubicBezTo>
                      <a:pt x="22407" y="5942"/>
                      <a:pt x="20656" y="6732"/>
                      <a:pt x="19307" y="6125"/>
                    </a:cubicBezTo>
                    <a:lnTo>
                      <a:pt x="19307" y="6135"/>
                    </a:lnTo>
                    <a:cubicBezTo>
                      <a:pt x="19065" y="6028"/>
                      <a:pt x="18931" y="5872"/>
                      <a:pt x="19012" y="5604"/>
                    </a:cubicBezTo>
                    <a:lnTo>
                      <a:pt x="19012" y="5604"/>
                    </a:lnTo>
                    <a:cubicBezTo>
                      <a:pt x="18983" y="5611"/>
                      <a:pt x="18958" y="5614"/>
                      <a:pt x="18935" y="5614"/>
                    </a:cubicBezTo>
                    <a:cubicBezTo>
                      <a:pt x="18790" y="5614"/>
                      <a:pt x="18752" y="5476"/>
                      <a:pt x="18705" y="5346"/>
                    </a:cubicBezTo>
                    <a:cubicBezTo>
                      <a:pt x="17872" y="5227"/>
                      <a:pt x="17034" y="5110"/>
                      <a:pt x="16202" y="4991"/>
                    </a:cubicBezTo>
                    <a:cubicBezTo>
                      <a:pt x="15471" y="4857"/>
                      <a:pt x="14740" y="4723"/>
                      <a:pt x="14011" y="4594"/>
                    </a:cubicBezTo>
                    <a:cubicBezTo>
                      <a:pt x="13521" y="4503"/>
                      <a:pt x="13059" y="4384"/>
                      <a:pt x="13145" y="3729"/>
                    </a:cubicBezTo>
                    <a:cubicBezTo>
                      <a:pt x="12823" y="3665"/>
                      <a:pt x="12839" y="3427"/>
                      <a:pt x="12876" y="3186"/>
                    </a:cubicBezTo>
                    <a:lnTo>
                      <a:pt x="12876" y="3186"/>
                    </a:lnTo>
                    <a:cubicBezTo>
                      <a:pt x="12762" y="3199"/>
                      <a:pt x="12650" y="3207"/>
                      <a:pt x="12539" y="3207"/>
                    </a:cubicBezTo>
                    <a:cubicBezTo>
                      <a:pt x="12249" y="3207"/>
                      <a:pt x="11969" y="3152"/>
                      <a:pt x="11705" y="2993"/>
                    </a:cubicBezTo>
                    <a:cubicBezTo>
                      <a:pt x="11700" y="2988"/>
                      <a:pt x="11695" y="2983"/>
                      <a:pt x="11695" y="2976"/>
                    </a:cubicBezTo>
                    <a:cubicBezTo>
                      <a:pt x="11625" y="2847"/>
                      <a:pt x="11609" y="2703"/>
                      <a:pt x="11651" y="2569"/>
                    </a:cubicBezTo>
                    <a:cubicBezTo>
                      <a:pt x="11673" y="2499"/>
                      <a:pt x="11705" y="2440"/>
                      <a:pt x="11748" y="2391"/>
                    </a:cubicBezTo>
                    <a:cubicBezTo>
                      <a:pt x="11259" y="2095"/>
                      <a:pt x="10787" y="1951"/>
                      <a:pt x="10309" y="1951"/>
                    </a:cubicBezTo>
                    <a:cubicBezTo>
                      <a:pt x="10088" y="1951"/>
                      <a:pt x="9868" y="1977"/>
                      <a:pt x="9642" y="2041"/>
                    </a:cubicBezTo>
                    <a:cubicBezTo>
                      <a:pt x="9707" y="1854"/>
                      <a:pt x="9771" y="1693"/>
                      <a:pt x="9841" y="1542"/>
                    </a:cubicBezTo>
                    <a:cubicBezTo>
                      <a:pt x="9858" y="1515"/>
                      <a:pt x="9878" y="1493"/>
                      <a:pt x="9895" y="1473"/>
                    </a:cubicBezTo>
                    <a:cubicBezTo>
                      <a:pt x="10357" y="893"/>
                      <a:pt x="10056" y="468"/>
                      <a:pt x="9836" y="268"/>
                    </a:cubicBezTo>
                    <a:cubicBezTo>
                      <a:pt x="9637" y="92"/>
                      <a:pt x="9401" y="0"/>
                      <a:pt x="9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8"/>
              <p:cNvSpPr/>
              <p:nvPr/>
            </p:nvSpPr>
            <p:spPr>
              <a:xfrm>
                <a:off x="5469975" y="2837225"/>
                <a:ext cx="1216675" cy="526650"/>
              </a:xfrm>
              <a:custGeom>
                <a:avLst/>
                <a:gdLst/>
                <a:ahLst/>
                <a:cxnLst/>
                <a:rect l="l" t="t" r="r" b="b"/>
                <a:pathLst>
                  <a:path w="48667" h="21066" extrusionOk="0">
                    <a:moveTo>
                      <a:pt x="12097" y="15407"/>
                    </a:moveTo>
                    <a:lnTo>
                      <a:pt x="12097" y="15407"/>
                    </a:lnTo>
                    <a:cubicBezTo>
                      <a:pt x="12096" y="15407"/>
                      <a:pt x="12095" y="15408"/>
                      <a:pt x="12093" y="15408"/>
                    </a:cubicBezTo>
                    <a:cubicBezTo>
                      <a:pt x="12095" y="15408"/>
                      <a:pt x="12096" y="15408"/>
                      <a:pt x="12097" y="15407"/>
                    </a:cubicBezTo>
                    <a:close/>
                    <a:moveTo>
                      <a:pt x="45766" y="1"/>
                    </a:moveTo>
                    <a:cubicBezTo>
                      <a:pt x="45551" y="103"/>
                      <a:pt x="45321" y="140"/>
                      <a:pt x="45127" y="172"/>
                    </a:cubicBezTo>
                    <a:cubicBezTo>
                      <a:pt x="45073" y="184"/>
                      <a:pt x="45014" y="189"/>
                      <a:pt x="44960" y="199"/>
                    </a:cubicBezTo>
                    <a:cubicBezTo>
                      <a:pt x="44789" y="145"/>
                      <a:pt x="44605" y="113"/>
                      <a:pt x="44398" y="113"/>
                    </a:cubicBezTo>
                    <a:cubicBezTo>
                      <a:pt x="44235" y="113"/>
                      <a:pt x="44058" y="133"/>
                      <a:pt x="43864" y="179"/>
                    </a:cubicBezTo>
                    <a:cubicBezTo>
                      <a:pt x="37783" y="1623"/>
                      <a:pt x="31691" y="3026"/>
                      <a:pt x="25475" y="3799"/>
                    </a:cubicBezTo>
                    <a:cubicBezTo>
                      <a:pt x="21784" y="4256"/>
                      <a:pt x="18142" y="5072"/>
                      <a:pt x="14414" y="5163"/>
                    </a:cubicBezTo>
                    <a:cubicBezTo>
                      <a:pt x="13990" y="5175"/>
                      <a:pt x="13715" y="5319"/>
                      <a:pt x="13559" y="5567"/>
                    </a:cubicBezTo>
                    <a:cubicBezTo>
                      <a:pt x="13356" y="5599"/>
                      <a:pt x="13145" y="5631"/>
                      <a:pt x="12942" y="5664"/>
                    </a:cubicBezTo>
                    <a:cubicBezTo>
                      <a:pt x="13006" y="5716"/>
                      <a:pt x="13060" y="5803"/>
                      <a:pt x="13098" y="5942"/>
                    </a:cubicBezTo>
                    <a:cubicBezTo>
                      <a:pt x="13254" y="6475"/>
                      <a:pt x="13313" y="7102"/>
                      <a:pt x="12565" y="7372"/>
                    </a:cubicBezTo>
                    <a:cubicBezTo>
                      <a:pt x="12469" y="7404"/>
                      <a:pt x="12416" y="7543"/>
                      <a:pt x="12340" y="7645"/>
                    </a:cubicBezTo>
                    <a:cubicBezTo>
                      <a:pt x="12077" y="7737"/>
                      <a:pt x="12077" y="7962"/>
                      <a:pt x="12066" y="8183"/>
                    </a:cubicBezTo>
                    <a:cubicBezTo>
                      <a:pt x="11808" y="8280"/>
                      <a:pt x="11814" y="8510"/>
                      <a:pt x="11798" y="8731"/>
                    </a:cubicBezTo>
                    <a:cubicBezTo>
                      <a:pt x="11464" y="9172"/>
                      <a:pt x="10787" y="8768"/>
                      <a:pt x="10470" y="9247"/>
                    </a:cubicBezTo>
                    <a:cubicBezTo>
                      <a:pt x="10321" y="9274"/>
                      <a:pt x="10122" y="9252"/>
                      <a:pt x="10186" y="9499"/>
                    </a:cubicBezTo>
                    <a:cubicBezTo>
                      <a:pt x="10128" y="9476"/>
                      <a:pt x="10075" y="9466"/>
                      <a:pt x="10028" y="9466"/>
                    </a:cubicBezTo>
                    <a:cubicBezTo>
                      <a:pt x="9851" y="9466"/>
                      <a:pt x="9750" y="9611"/>
                      <a:pt x="9664" y="9789"/>
                    </a:cubicBezTo>
                    <a:cubicBezTo>
                      <a:pt x="9106" y="10246"/>
                      <a:pt x="8037" y="9827"/>
                      <a:pt x="7801" y="10841"/>
                    </a:cubicBezTo>
                    <a:cubicBezTo>
                      <a:pt x="7749" y="10833"/>
                      <a:pt x="7698" y="10827"/>
                      <a:pt x="7649" y="10827"/>
                    </a:cubicBezTo>
                    <a:cubicBezTo>
                      <a:pt x="7467" y="10827"/>
                      <a:pt x="7322" y="10902"/>
                      <a:pt x="7258" y="11132"/>
                    </a:cubicBezTo>
                    <a:cubicBezTo>
                      <a:pt x="6995" y="11438"/>
                      <a:pt x="6651" y="11701"/>
                      <a:pt x="6721" y="12180"/>
                    </a:cubicBezTo>
                    <a:cubicBezTo>
                      <a:pt x="6667" y="12175"/>
                      <a:pt x="6615" y="12173"/>
                      <a:pt x="6563" y="12173"/>
                    </a:cubicBezTo>
                    <a:cubicBezTo>
                      <a:pt x="6173" y="12173"/>
                      <a:pt x="5853" y="12308"/>
                      <a:pt x="5667" y="12711"/>
                    </a:cubicBezTo>
                    <a:cubicBezTo>
                      <a:pt x="5616" y="12694"/>
                      <a:pt x="5569" y="12686"/>
                      <a:pt x="5526" y="12686"/>
                    </a:cubicBezTo>
                    <a:cubicBezTo>
                      <a:pt x="5340" y="12686"/>
                      <a:pt x="5224" y="12830"/>
                      <a:pt x="5119" y="12996"/>
                    </a:cubicBezTo>
                    <a:lnTo>
                      <a:pt x="5126" y="12996"/>
                    </a:lnTo>
                    <a:cubicBezTo>
                      <a:pt x="5039" y="13082"/>
                      <a:pt x="4958" y="13162"/>
                      <a:pt x="4873" y="13249"/>
                    </a:cubicBezTo>
                    <a:cubicBezTo>
                      <a:pt x="4256" y="13459"/>
                      <a:pt x="3616" y="13641"/>
                      <a:pt x="3014" y="13898"/>
                    </a:cubicBezTo>
                    <a:cubicBezTo>
                      <a:pt x="2434" y="14146"/>
                      <a:pt x="1687" y="14258"/>
                      <a:pt x="1655" y="15123"/>
                    </a:cubicBezTo>
                    <a:cubicBezTo>
                      <a:pt x="1231" y="15361"/>
                      <a:pt x="1499" y="15683"/>
                      <a:pt x="1553" y="15973"/>
                    </a:cubicBezTo>
                    <a:cubicBezTo>
                      <a:pt x="1542" y="16063"/>
                      <a:pt x="1531" y="16150"/>
                      <a:pt x="1521" y="16236"/>
                    </a:cubicBezTo>
                    <a:cubicBezTo>
                      <a:pt x="1462" y="16241"/>
                      <a:pt x="1407" y="16251"/>
                      <a:pt x="1355" y="16268"/>
                    </a:cubicBezTo>
                    <a:cubicBezTo>
                      <a:pt x="1333" y="16273"/>
                      <a:pt x="1311" y="16284"/>
                      <a:pt x="1290" y="16289"/>
                    </a:cubicBezTo>
                    <a:cubicBezTo>
                      <a:pt x="1263" y="16306"/>
                      <a:pt x="1231" y="16316"/>
                      <a:pt x="1204" y="16333"/>
                    </a:cubicBezTo>
                    <a:cubicBezTo>
                      <a:pt x="1166" y="16348"/>
                      <a:pt x="1139" y="16370"/>
                      <a:pt x="1107" y="16392"/>
                    </a:cubicBezTo>
                    <a:cubicBezTo>
                      <a:pt x="1090" y="16397"/>
                      <a:pt x="1080" y="16407"/>
                      <a:pt x="1064" y="16418"/>
                    </a:cubicBezTo>
                    <a:cubicBezTo>
                      <a:pt x="1058" y="16418"/>
                      <a:pt x="1058" y="16424"/>
                      <a:pt x="1053" y="16424"/>
                    </a:cubicBezTo>
                    <a:cubicBezTo>
                      <a:pt x="844" y="16585"/>
                      <a:pt x="666" y="16799"/>
                      <a:pt x="440" y="16933"/>
                    </a:cubicBezTo>
                    <a:cubicBezTo>
                      <a:pt x="301" y="17198"/>
                      <a:pt x="167" y="17449"/>
                      <a:pt x="1" y="17659"/>
                    </a:cubicBezTo>
                    <a:cubicBezTo>
                      <a:pt x="38" y="17761"/>
                      <a:pt x="81" y="17858"/>
                      <a:pt x="135" y="17939"/>
                    </a:cubicBezTo>
                    <a:cubicBezTo>
                      <a:pt x="167" y="17992"/>
                      <a:pt x="199" y="18041"/>
                      <a:pt x="242" y="18084"/>
                    </a:cubicBezTo>
                    <a:cubicBezTo>
                      <a:pt x="388" y="18240"/>
                      <a:pt x="575" y="18336"/>
                      <a:pt x="800" y="18390"/>
                    </a:cubicBezTo>
                    <a:cubicBezTo>
                      <a:pt x="3036" y="18094"/>
                      <a:pt x="5265" y="17788"/>
                      <a:pt x="7500" y="17476"/>
                    </a:cubicBezTo>
                    <a:cubicBezTo>
                      <a:pt x="7586" y="17465"/>
                      <a:pt x="7664" y="17459"/>
                      <a:pt x="7735" y="17459"/>
                    </a:cubicBezTo>
                    <a:cubicBezTo>
                      <a:pt x="7860" y="17459"/>
                      <a:pt x="7962" y="17477"/>
                      <a:pt x="8047" y="17514"/>
                    </a:cubicBezTo>
                    <a:cubicBezTo>
                      <a:pt x="8069" y="17509"/>
                      <a:pt x="8085" y="17509"/>
                      <a:pt x="8107" y="17503"/>
                    </a:cubicBezTo>
                    <a:cubicBezTo>
                      <a:pt x="8144" y="17449"/>
                      <a:pt x="8176" y="17396"/>
                      <a:pt x="8214" y="17337"/>
                    </a:cubicBezTo>
                    <a:cubicBezTo>
                      <a:pt x="8290" y="17203"/>
                      <a:pt x="8381" y="17057"/>
                      <a:pt x="8483" y="16918"/>
                    </a:cubicBezTo>
                    <a:cubicBezTo>
                      <a:pt x="8821" y="16869"/>
                      <a:pt x="9160" y="16826"/>
                      <a:pt x="9498" y="16784"/>
                    </a:cubicBezTo>
                    <a:cubicBezTo>
                      <a:pt x="9912" y="16611"/>
                      <a:pt x="10326" y="16440"/>
                      <a:pt x="10740" y="16273"/>
                    </a:cubicBezTo>
                    <a:cubicBezTo>
                      <a:pt x="10779" y="16026"/>
                      <a:pt x="10885" y="15890"/>
                      <a:pt x="11072" y="15890"/>
                    </a:cubicBezTo>
                    <a:cubicBezTo>
                      <a:pt x="11133" y="15890"/>
                      <a:pt x="11203" y="15904"/>
                      <a:pt x="11282" y="15934"/>
                    </a:cubicBezTo>
                    <a:cubicBezTo>
                      <a:pt x="11349" y="15508"/>
                      <a:pt x="11618" y="15393"/>
                      <a:pt x="11970" y="15393"/>
                    </a:cubicBezTo>
                    <a:cubicBezTo>
                      <a:pt x="12012" y="15393"/>
                      <a:pt x="12055" y="15395"/>
                      <a:pt x="12099" y="15398"/>
                    </a:cubicBezTo>
                    <a:cubicBezTo>
                      <a:pt x="12099" y="15401"/>
                      <a:pt x="12099" y="15405"/>
                      <a:pt x="12097" y="15407"/>
                    </a:cubicBezTo>
                    <a:lnTo>
                      <a:pt x="12097" y="15407"/>
                    </a:lnTo>
                    <a:cubicBezTo>
                      <a:pt x="13170" y="14982"/>
                      <a:pt x="14273" y="14809"/>
                      <a:pt x="15396" y="14809"/>
                    </a:cubicBezTo>
                    <a:cubicBezTo>
                      <a:pt x="15847" y="14809"/>
                      <a:pt x="16300" y="14836"/>
                      <a:pt x="16756" y="14887"/>
                    </a:cubicBezTo>
                    <a:cubicBezTo>
                      <a:pt x="17154" y="14791"/>
                      <a:pt x="17551" y="14699"/>
                      <a:pt x="17948" y="14602"/>
                    </a:cubicBezTo>
                    <a:cubicBezTo>
                      <a:pt x="18330" y="14522"/>
                      <a:pt x="18722" y="14409"/>
                      <a:pt x="19098" y="14355"/>
                    </a:cubicBezTo>
                    <a:cubicBezTo>
                      <a:pt x="19356" y="14399"/>
                      <a:pt x="19624" y="14431"/>
                      <a:pt x="19899" y="14468"/>
                    </a:cubicBezTo>
                    <a:cubicBezTo>
                      <a:pt x="20018" y="14479"/>
                      <a:pt x="20135" y="14495"/>
                      <a:pt x="20259" y="14511"/>
                    </a:cubicBezTo>
                    <a:cubicBezTo>
                      <a:pt x="20479" y="14635"/>
                      <a:pt x="20688" y="14833"/>
                      <a:pt x="20881" y="15135"/>
                    </a:cubicBezTo>
                    <a:cubicBezTo>
                      <a:pt x="20946" y="15111"/>
                      <a:pt x="21004" y="15100"/>
                      <a:pt x="21057" y="15100"/>
                    </a:cubicBezTo>
                    <a:cubicBezTo>
                      <a:pt x="21235" y="15100"/>
                      <a:pt x="21352" y="15225"/>
                      <a:pt x="21436" y="15419"/>
                    </a:cubicBezTo>
                    <a:cubicBezTo>
                      <a:pt x="21429" y="15419"/>
                      <a:pt x="21424" y="15425"/>
                      <a:pt x="21424" y="15425"/>
                    </a:cubicBezTo>
                    <a:cubicBezTo>
                      <a:pt x="21585" y="15763"/>
                      <a:pt x="21790" y="15999"/>
                      <a:pt x="22032" y="16144"/>
                    </a:cubicBezTo>
                    <a:cubicBezTo>
                      <a:pt x="22037" y="16155"/>
                      <a:pt x="22037" y="16160"/>
                      <a:pt x="22042" y="16172"/>
                    </a:cubicBezTo>
                    <a:lnTo>
                      <a:pt x="22081" y="16172"/>
                    </a:lnTo>
                    <a:cubicBezTo>
                      <a:pt x="22276" y="16278"/>
                      <a:pt x="22496" y="16329"/>
                      <a:pt x="22737" y="16329"/>
                    </a:cubicBezTo>
                    <a:cubicBezTo>
                      <a:pt x="22959" y="16329"/>
                      <a:pt x="23198" y="16286"/>
                      <a:pt x="23455" y="16204"/>
                    </a:cubicBezTo>
                    <a:cubicBezTo>
                      <a:pt x="23637" y="16144"/>
                      <a:pt x="23836" y="16065"/>
                      <a:pt x="24035" y="16065"/>
                    </a:cubicBezTo>
                    <a:cubicBezTo>
                      <a:pt x="24177" y="16065"/>
                      <a:pt x="24320" y="16106"/>
                      <a:pt x="24454" y="16224"/>
                    </a:cubicBezTo>
                    <a:cubicBezTo>
                      <a:pt x="24577" y="16253"/>
                      <a:pt x="24696" y="16265"/>
                      <a:pt x="24811" y="16265"/>
                    </a:cubicBezTo>
                    <a:cubicBezTo>
                      <a:pt x="25002" y="16265"/>
                      <a:pt x="25185" y="16231"/>
                      <a:pt x="25362" y="16177"/>
                    </a:cubicBezTo>
                    <a:cubicBezTo>
                      <a:pt x="25459" y="16144"/>
                      <a:pt x="25555" y="16112"/>
                      <a:pt x="25647" y="16075"/>
                    </a:cubicBezTo>
                    <a:cubicBezTo>
                      <a:pt x="25787" y="16021"/>
                      <a:pt x="25927" y="15961"/>
                      <a:pt x="26066" y="15902"/>
                    </a:cubicBezTo>
                    <a:cubicBezTo>
                      <a:pt x="26297" y="15805"/>
                      <a:pt x="26534" y="15715"/>
                      <a:pt x="26775" y="15666"/>
                    </a:cubicBezTo>
                    <a:cubicBezTo>
                      <a:pt x="27098" y="15623"/>
                      <a:pt x="27454" y="15388"/>
                      <a:pt x="27768" y="15388"/>
                    </a:cubicBezTo>
                    <a:cubicBezTo>
                      <a:pt x="27998" y="15388"/>
                      <a:pt x="28205" y="15514"/>
                      <a:pt x="28360" y="15934"/>
                    </a:cubicBezTo>
                    <a:cubicBezTo>
                      <a:pt x="28428" y="15921"/>
                      <a:pt x="28491" y="15915"/>
                      <a:pt x="28550" y="15915"/>
                    </a:cubicBezTo>
                    <a:cubicBezTo>
                      <a:pt x="28879" y="15915"/>
                      <a:pt x="29075" y="16112"/>
                      <a:pt x="29165" y="16467"/>
                    </a:cubicBezTo>
                    <a:cubicBezTo>
                      <a:pt x="29221" y="16452"/>
                      <a:pt x="29274" y="16444"/>
                      <a:pt x="29323" y="16444"/>
                    </a:cubicBezTo>
                    <a:cubicBezTo>
                      <a:pt x="29499" y="16444"/>
                      <a:pt x="29627" y="16542"/>
                      <a:pt x="29703" y="16735"/>
                    </a:cubicBezTo>
                    <a:cubicBezTo>
                      <a:pt x="29983" y="16816"/>
                      <a:pt x="30300" y="16848"/>
                      <a:pt x="30236" y="17267"/>
                    </a:cubicBezTo>
                    <a:cubicBezTo>
                      <a:pt x="30301" y="17255"/>
                      <a:pt x="30363" y="17249"/>
                      <a:pt x="30421" y="17249"/>
                    </a:cubicBezTo>
                    <a:cubicBezTo>
                      <a:pt x="30748" y="17249"/>
                      <a:pt x="30944" y="17442"/>
                      <a:pt x="31035" y="17799"/>
                    </a:cubicBezTo>
                    <a:cubicBezTo>
                      <a:pt x="31089" y="17785"/>
                      <a:pt x="31140" y="17778"/>
                      <a:pt x="31188" y="17778"/>
                    </a:cubicBezTo>
                    <a:cubicBezTo>
                      <a:pt x="31365" y="17778"/>
                      <a:pt x="31492" y="17874"/>
                      <a:pt x="31573" y="18073"/>
                    </a:cubicBezTo>
                    <a:cubicBezTo>
                      <a:pt x="31847" y="18148"/>
                      <a:pt x="32170" y="18185"/>
                      <a:pt x="32105" y="18604"/>
                    </a:cubicBezTo>
                    <a:cubicBezTo>
                      <a:pt x="32172" y="18591"/>
                      <a:pt x="32235" y="18585"/>
                      <a:pt x="32293" y="18585"/>
                    </a:cubicBezTo>
                    <a:cubicBezTo>
                      <a:pt x="32618" y="18585"/>
                      <a:pt x="32814" y="18782"/>
                      <a:pt x="32904" y="19137"/>
                    </a:cubicBezTo>
                    <a:cubicBezTo>
                      <a:pt x="32961" y="19122"/>
                      <a:pt x="33013" y="19114"/>
                      <a:pt x="33062" y="19114"/>
                    </a:cubicBezTo>
                    <a:cubicBezTo>
                      <a:pt x="33236" y="19114"/>
                      <a:pt x="33362" y="19212"/>
                      <a:pt x="33442" y="19405"/>
                    </a:cubicBezTo>
                    <a:cubicBezTo>
                      <a:pt x="33717" y="19486"/>
                      <a:pt x="34039" y="19524"/>
                      <a:pt x="33975" y="19938"/>
                    </a:cubicBezTo>
                    <a:cubicBezTo>
                      <a:pt x="34042" y="19924"/>
                      <a:pt x="34106" y="19918"/>
                      <a:pt x="34165" y="19918"/>
                    </a:cubicBezTo>
                    <a:cubicBezTo>
                      <a:pt x="34489" y="19918"/>
                      <a:pt x="34683" y="20114"/>
                      <a:pt x="34769" y="20469"/>
                    </a:cubicBezTo>
                    <a:cubicBezTo>
                      <a:pt x="34974" y="20506"/>
                      <a:pt x="35167" y="20523"/>
                      <a:pt x="35366" y="20523"/>
                    </a:cubicBezTo>
                    <a:cubicBezTo>
                      <a:pt x="35413" y="20679"/>
                      <a:pt x="35446" y="20866"/>
                      <a:pt x="35381" y="21059"/>
                    </a:cubicBezTo>
                    <a:cubicBezTo>
                      <a:pt x="35393" y="21059"/>
                      <a:pt x="35403" y="21066"/>
                      <a:pt x="35413" y="21066"/>
                    </a:cubicBezTo>
                    <a:cubicBezTo>
                      <a:pt x="36021" y="21066"/>
                      <a:pt x="36601" y="20937"/>
                      <a:pt x="37166" y="20813"/>
                    </a:cubicBezTo>
                    <a:cubicBezTo>
                      <a:pt x="37353" y="20776"/>
                      <a:pt x="37536" y="20732"/>
                      <a:pt x="37724" y="20700"/>
                    </a:cubicBezTo>
                    <a:cubicBezTo>
                      <a:pt x="38492" y="20555"/>
                      <a:pt x="39029" y="19975"/>
                      <a:pt x="39029" y="19287"/>
                    </a:cubicBezTo>
                    <a:cubicBezTo>
                      <a:pt x="39035" y="17751"/>
                      <a:pt x="39926" y="16762"/>
                      <a:pt x="40958" y="15618"/>
                    </a:cubicBezTo>
                    <a:cubicBezTo>
                      <a:pt x="41076" y="15489"/>
                      <a:pt x="41188" y="15366"/>
                      <a:pt x="41302" y="15237"/>
                    </a:cubicBezTo>
                    <a:cubicBezTo>
                      <a:pt x="42366" y="14039"/>
                      <a:pt x="43300" y="13104"/>
                      <a:pt x="44853" y="12948"/>
                    </a:cubicBezTo>
                    <a:cubicBezTo>
                      <a:pt x="45782" y="12851"/>
                      <a:pt x="46384" y="12061"/>
                      <a:pt x="46454" y="10831"/>
                    </a:cubicBezTo>
                    <a:cubicBezTo>
                      <a:pt x="46464" y="10654"/>
                      <a:pt x="46384" y="10482"/>
                      <a:pt x="46239" y="10375"/>
                    </a:cubicBezTo>
                    <a:cubicBezTo>
                      <a:pt x="46142" y="10305"/>
                      <a:pt x="46035" y="10268"/>
                      <a:pt x="45922" y="10268"/>
                    </a:cubicBezTo>
                    <a:cubicBezTo>
                      <a:pt x="45857" y="10268"/>
                      <a:pt x="45793" y="10278"/>
                      <a:pt x="45733" y="10300"/>
                    </a:cubicBezTo>
                    <a:cubicBezTo>
                      <a:pt x="45470" y="10402"/>
                      <a:pt x="45218" y="10504"/>
                      <a:pt x="44971" y="10611"/>
                    </a:cubicBezTo>
                    <a:cubicBezTo>
                      <a:pt x="44799" y="10687"/>
                      <a:pt x="44627" y="10756"/>
                      <a:pt x="44466" y="10821"/>
                    </a:cubicBezTo>
                    <a:cubicBezTo>
                      <a:pt x="44761" y="10288"/>
                      <a:pt x="44944" y="9450"/>
                      <a:pt x="44837" y="9058"/>
                    </a:cubicBezTo>
                    <a:cubicBezTo>
                      <a:pt x="44766" y="8817"/>
                      <a:pt x="44605" y="8709"/>
                      <a:pt x="44515" y="8666"/>
                    </a:cubicBezTo>
                    <a:cubicBezTo>
                      <a:pt x="44203" y="8516"/>
                      <a:pt x="44154" y="8495"/>
                      <a:pt x="44272" y="8188"/>
                    </a:cubicBezTo>
                    <a:lnTo>
                      <a:pt x="44272" y="8188"/>
                    </a:lnTo>
                    <a:cubicBezTo>
                      <a:pt x="44644" y="8430"/>
                      <a:pt x="45063" y="8473"/>
                      <a:pt x="45411" y="8478"/>
                    </a:cubicBezTo>
                    <a:cubicBezTo>
                      <a:pt x="46346" y="8478"/>
                      <a:pt x="47319" y="7839"/>
                      <a:pt x="47952" y="6819"/>
                    </a:cubicBezTo>
                    <a:cubicBezTo>
                      <a:pt x="48544" y="5862"/>
                      <a:pt x="48666" y="4831"/>
                      <a:pt x="48280" y="4057"/>
                    </a:cubicBezTo>
                    <a:cubicBezTo>
                      <a:pt x="48022" y="3546"/>
                      <a:pt x="47694" y="3439"/>
                      <a:pt x="47458" y="3439"/>
                    </a:cubicBezTo>
                    <a:cubicBezTo>
                      <a:pt x="47211" y="3439"/>
                      <a:pt x="46856" y="3563"/>
                      <a:pt x="46588" y="4137"/>
                    </a:cubicBezTo>
                    <a:lnTo>
                      <a:pt x="46539" y="4234"/>
                    </a:lnTo>
                    <a:cubicBezTo>
                      <a:pt x="46405" y="3911"/>
                      <a:pt x="46120" y="3402"/>
                      <a:pt x="45514" y="3402"/>
                    </a:cubicBezTo>
                    <a:cubicBezTo>
                      <a:pt x="45218" y="3402"/>
                      <a:pt x="44955" y="3525"/>
                      <a:pt x="44697" y="3648"/>
                    </a:cubicBezTo>
                    <a:cubicBezTo>
                      <a:pt x="44697" y="3648"/>
                      <a:pt x="44278" y="3847"/>
                      <a:pt x="44144" y="3906"/>
                    </a:cubicBezTo>
                    <a:cubicBezTo>
                      <a:pt x="44342" y="3750"/>
                      <a:pt x="44520" y="3584"/>
                      <a:pt x="44691" y="3423"/>
                    </a:cubicBezTo>
                    <a:cubicBezTo>
                      <a:pt x="45218" y="2929"/>
                      <a:pt x="45669" y="2500"/>
                      <a:pt x="46346" y="2500"/>
                    </a:cubicBezTo>
                    <a:lnTo>
                      <a:pt x="46449" y="2500"/>
                    </a:lnTo>
                    <a:cubicBezTo>
                      <a:pt x="46846" y="2500"/>
                      <a:pt x="47201" y="2225"/>
                      <a:pt x="47308" y="1838"/>
                    </a:cubicBezTo>
                    <a:cubicBezTo>
                      <a:pt x="47416" y="1446"/>
                      <a:pt x="47255" y="1054"/>
                      <a:pt x="46894" y="839"/>
                    </a:cubicBezTo>
                    <a:cubicBezTo>
                      <a:pt x="46712" y="727"/>
                      <a:pt x="46529" y="581"/>
                      <a:pt x="46341" y="430"/>
                    </a:cubicBezTo>
                    <a:cubicBezTo>
                      <a:pt x="46164" y="286"/>
                      <a:pt x="45976" y="135"/>
                      <a:pt x="45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>
                <a:off x="4531200" y="3340750"/>
                <a:ext cx="490225" cy="851900"/>
              </a:xfrm>
              <a:custGeom>
                <a:avLst/>
                <a:gdLst/>
                <a:ahLst/>
                <a:cxnLst/>
                <a:rect l="l" t="t" r="r" b="b"/>
                <a:pathLst>
                  <a:path w="19609" h="34076" extrusionOk="0">
                    <a:moveTo>
                      <a:pt x="18061" y="0"/>
                    </a:moveTo>
                    <a:cubicBezTo>
                      <a:pt x="15413" y="209"/>
                      <a:pt x="12764" y="403"/>
                      <a:pt x="10110" y="591"/>
                    </a:cubicBezTo>
                    <a:cubicBezTo>
                      <a:pt x="9570" y="630"/>
                      <a:pt x="8963" y="736"/>
                      <a:pt x="8414" y="736"/>
                    </a:cubicBezTo>
                    <a:cubicBezTo>
                      <a:pt x="8056" y="736"/>
                      <a:pt x="7724" y="691"/>
                      <a:pt x="7451" y="553"/>
                    </a:cubicBezTo>
                    <a:cubicBezTo>
                      <a:pt x="7236" y="586"/>
                      <a:pt x="7015" y="628"/>
                      <a:pt x="6801" y="693"/>
                    </a:cubicBezTo>
                    <a:cubicBezTo>
                      <a:pt x="6623" y="742"/>
                      <a:pt x="6447" y="801"/>
                      <a:pt x="6274" y="876"/>
                    </a:cubicBezTo>
                    <a:cubicBezTo>
                      <a:pt x="5968" y="1322"/>
                      <a:pt x="5609" y="1746"/>
                      <a:pt x="5307" y="2192"/>
                    </a:cubicBezTo>
                    <a:cubicBezTo>
                      <a:pt x="4442" y="2837"/>
                      <a:pt x="4925" y="3794"/>
                      <a:pt x="4764" y="4605"/>
                    </a:cubicBezTo>
                    <a:cubicBezTo>
                      <a:pt x="4593" y="4776"/>
                      <a:pt x="4416" y="4947"/>
                      <a:pt x="4243" y="5120"/>
                    </a:cubicBezTo>
                    <a:cubicBezTo>
                      <a:pt x="3152" y="5308"/>
                      <a:pt x="3105" y="6221"/>
                      <a:pt x="2906" y="7037"/>
                    </a:cubicBezTo>
                    <a:cubicBezTo>
                      <a:pt x="2857" y="7613"/>
                      <a:pt x="2353" y="8086"/>
                      <a:pt x="2202" y="8634"/>
                    </a:cubicBezTo>
                    <a:cubicBezTo>
                      <a:pt x="2165" y="8751"/>
                      <a:pt x="2148" y="8875"/>
                      <a:pt x="2153" y="9004"/>
                    </a:cubicBezTo>
                    <a:cubicBezTo>
                      <a:pt x="2165" y="9170"/>
                      <a:pt x="2213" y="9348"/>
                      <a:pt x="2326" y="9536"/>
                    </a:cubicBezTo>
                    <a:cubicBezTo>
                      <a:pt x="2224" y="9660"/>
                      <a:pt x="2127" y="9782"/>
                      <a:pt x="2036" y="9906"/>
                    </a:cubicBezTo>
                    <a:cubicBezTo>
                      <a:pt x="1471" y="10412"/>
                      <a:pt x="484" y="10777"/>
                      <a:pt x="1558" y="11813"/>
                    </a:cubicBezTo>
                    <a:cubicBezTo>
                      <a:pt x="1627" y="12232"/>
                      <a:pt x="1563" y="12710"/>
                      <a:pt x="2095" y="12888"/>
                    </a:cubicBezTo>
                    <a:cubicBezTo>
                      <a:pt x="2095" y="13102"/>
                      <a:pt x="2106" y="13318"/>
                      <a:pt x="2084" y="13533"/>
                    </a:cubicBezTo>
                    <a:cubicBezTo>
                      <a:pt x="2036" y="14108"/>
                      <a:pt x="1875" y="14495"/>
                      <a:pt x="1600" y="14741"/>
                    </a:cubicBezTo>
                    <a:cubicBezTo>
                      <a:pt x="1617" y="14946"/>
                      <a:pt x="1638" y="15145"/>
                      <a:pt x="1676" y="15343"/>
                    </a:cubicBezTo>
                    <a:cubicBezTo>
                      <a:pt x="1687" y="15403"/>
                      <a:pt x="1697" y="15462"/>
                      <a:pt x="1708" y="15520"/>
                    </a:cubicBezTo>
                    <a:cubicBezTo>
                      <a:pt x="2379" y="16068"/>
                      <a:pt x="2428" y="17325"/>
                      <a:pt x="2654" y="18287"/>
                    </a:cubicBezTo>
                    <a:cubicBezTo>
                      <a:pt x="2675" y="18368"/>
                      <a:pt x="2798" y="18427"/>
                      <a:pt x="2889" y="18492"/>
                    </a:cubicBezTo>
                    <a:cubicBezTo>
                      <a:pt x="2842" y="18743"/>
                      <a:pt x="2830" y="18975"/>
                      <a:pt x="3159" y="19033"/>
                    </a:cubicBezTo>
                    <a:cubicBezTo>
                      <a:pt x="3132" y="19479"/>
                      <a:pt x="3410" y="19990"/>
                      <a:pt x="2917" y="20339"/>
                    </a:cubicBezTo>
                    <a:cubicBezTo>
                      <a:pt x="1939" y="20662"/>
                      <a:pt x="2224" y="21527"/>
                      <a:pt x="2100" y="22214"/>
                    </a:cubicBezTo>
                    <a:cubicBezTo>
                      <a:pt x="1515" y="22477"/>
                      <a:pt x="1359" y="22993"/>
                      <a:pt x="1295" y="23568"/>
                    </a:cubicBezTo>
                    <a:cubicBezTo>
                      <a:pt x="1295" y="23568"/>
                      <a:pt x="1296" y="23568"/>
                      <a:pt x="1297" y="23567"/>
                    </a:cubicBezTo>
                    <a:lnTo>
                      <a:pt x="1297" y="23567"/>
                    </a:lnTo>
                    <a:cubicBezTo>
                      <a:pt x="429" y="25027"/>
                      <a:pt x="90" y="26637"/>
                      <a:pt x="0" y="28311"/>
                    </a:cubicBezTo>
                    <a:lnTo>
                      <a:pt x="0" y="28360"/>
                    </a:lnTo>
                    <a:cubicBezTo>
                      <a:pt x="65" y="28554"/>
                      <a:pt x="177" y="28742"/>
                      <a:pt x="370" y="28871"/>
                    </a:cubicBezTo>
                    <a:cubicBezTo>
                      <a:pt x="557" y="28857"/>
                      <a:pt x="745" y="28852"/>
                      <a:pt x="933" y="28852"/>
                    </a:cubicBezTo>
                    <a:cubicBezTo>
                      <a:pt x="1245" y="28852"/>
                      <a:pt x="1559" y="28864"/>
                      <a:pt x="1871" y="28864"/>
                    </a:cubicBezTo>
                    <a:cubicBezTo>
                      <a:pt x="2595" y="28864"/>
                      <a:pt x="3311" y="28800"/>
                      <a:pt x="3975" y="28371"/>
                    </a:cubicBezTo>
                    <a:lnTo>
                      <a:pt x="6113" y="28365"/>
                    </a:lnTo>
                    <a:cubicBezTo>
                      <a:pt x="6284" y="28587"/>
                      <a:pt x="6481" y="28649"/>
                      <a:pt x="6686" y="28649"/>
                    </a:cubicBezTo>
                    <a:cubicBezTo>
                      <a:pt x="6933" y="28649"/>
                      <a:pt x="7192" y="28559"/>
                      <a:pt x="7429" y="28554"/>
                    </a:cubicBezTo>
                    <a:cubicBezTo>
                      <a:pt x="8595" y="28532"/>
                      <a:pt x="9755" y="28445"/>
                      <a:pt x="10916" y="28381"/>
                    </a:cubicBezTo>
                    <a:cubicBezTo>
                      <a:pt x="10929" y="28488"/>
                      <a:pt x="10994" y="28502"/>
                      <a:pt x="11066" y="28502"/>
                    </a:cubicBezTo>
                    <a:cubicBezTo>
                      <a:pt x="11091" y="28502"/>
                      <a:pt x="11117" y="28500"/>
                      <a:pt x="11142" y="28500"/>
                    </a:cubicBezTo>
                    <a:cubicBezTo>
                      <a:pt x="11161" y="28500"/>
                      <a:pt x="11179" y="28501"/>
                      <a:pt x="11195" y="28505"/>
                    </a:cubicBezTo>
                    <a:cubicBezTo>
                      <a:pt x="11088" y="28784"/>
                      <a:pt x="10631" y="28978"/>
                      <a:pt x="10653" y="29241"/>
                    </a:cubicBezTo>
                    <a:cubicBezTo>
                      <a:pt x="10658" y="29278"/>
                      <a:pt x="10669" y="29316"/>
                      <a:pt x="10695" y="29354"/>
                    </a:cubicBezTo>
                    <a:cubicBezTo>
                      <a:pt x="10836" y="29585"/>
                      <a:pt x="10868" y="29853"/>
                      <a:pt x="10868" y="30138"/>
                    </a:cubicBezTo>
                    <a:cubicBezTo>
                      <a:pt x="10868" y="30171"/>
                      <a:pt x="10863" y="30208"/>
                      <a:pt x="10863" y="30245"/>
                    </a:cubicBezTo>
                    <a:cubicBezTo>
                      <a:pt x="10856" y="30386"/>
                      <a:pt x="10846" y="30530"/>
                      <a:pt x="10836" y="30676"/>
                    </a:cubicBezTo>
                    <a:cubicBezTo>
                      <a:pt x="10830" y="30788"/>
                      <a:pt x="10819" y="30895"/>
                      <a:pt x="10819" y="31003"/>
                    </a:cubicBezTo>
                    <a:lnTo>
                      <a:pt x="10819" y="31105"/>
                    </a:lnTo>
                    <a:cubicBezTo>
                      <a:pt x="10836" y="31631"/>
                      <a:pt x="11012" y="32094"/>
                      <a:pt x="11835" y="32308"/>
                    </a:cubicBezTo>
                    <a:cubicBezTo>
                      <a:pt x="11910" y="32330"/>
                      <a:pt x="11932" y="32545"/>
                      <a:pt x="11952" y="32771"/>
                    </a:cubicBezTo>
                    <a:cubicBezTo>
                      <a:pt x="11964" y="32910"/>
                      <a:pt x="11974" y="33055"/>
                      <a:pt x="11991" y="33163"/>
                    </a:cubicBezTo>
                    <a:cubicBezTo>
                      <a:pt x="12152" y="33307"/>
                      <a:pt x="12302" y="33409"/>
                      <a:pt x="12452" y="33469"/>
                    </a:cubicBezTo>
                    <a:cubicBezTo>
                      <a:pt x="12371" y="33689"/>
                      <a:pt x="12227" y="33813"/>
                      <a:pt x="12071" y="33882"/>
                    </a:cubicBezTo>
                    <a:cubicBezTo>
                      <a:pt x="12269" y="33989"/>
                      <a:pt x="12500" y="34076"/>
                      <a:pt x="12764" y="34076"/>
                    </a:cubicBezTo>
                    <a:cubicBezTo>
                      <a:pt x="12931" y="34076"/>
                      <a:pt x="13097" y="34038"/>
                      <a:pt x="13269" y="33974"/>
                    </a:cubicBezTo>
                    <a:cubicBezTo>
                      <a:pt x="13457" y="33904"/>
                      <a:pt x="13655" y="33791"/>
                      <a:pt x="13860" y="33635"/>
                    </a:cubicBezTo>
                    <a:cubicBezTo>
                      <a:pt x="13918" y="33592"/>
                      <a:pt x="13983" y="33555"/>
                      <a:pt x="14042" y="33512"/>
                    </a:cubicBezTo>
                    <a:cubicBezTo>
                      <a:pt x="15187" y="32700"/>
                      <a:pt x="16422" y="32288"/>
                      <a:pt x="17717" y="32288"/>
                    </a:cubicBezTo>
                    <a:cubicBezTo>
                      <a:pt x="18024" y="32288"/>
                      <a:pt x="18334" y="32313"/>
                      <a:pt x="18646" y="32362"/>
                    </a:cubicBezTo>
                    <a:lnTo>
                      <a:pt x="18517" y="32217"/>
                    </a:lnTo>
                    <a:cubicBezTo>
                      <a:pt x="18405" y="32099"/>
                      <a:pt x="18361" y="31938"/>
                      <a:pt x="18383" y="31787"/>
                    </a:cubicBezTo>
                    <a:lnTo>
                      <a:pt x="18383" y="31787"/>
                    </a:lnTo>
                    <a:cubicBezTo>
                      <a:pt x="18560" y="31804"/>
                      <a:pt x="18733" y="31825"/>
                      <a:pt x="18909" y="31857"/>
                    </a:cubicBezTo>
                    <a:cubicBezTo>
                      <a:pt x="18958" y="31804"/>
                      <a:pt x="19011" y="31750"/>
                      <a:pt x="19076" y="31713"/>
                    </a:cubicBezTo>
                    <a:cubicBezTo>
                      <a:pt x="19055" y="31535"/>
                      <a:pt x="19033" y="31358"/>
                      <a:pt x="19011" y="31185"/>
                    </a:cubicBezTo>
                    <a:cubicBezTo>
                      <a:pt x="19033" y="31180"/>
                      <a:pt x="19055" y="31175"/>
                      <a:pt x="19076" y="31175"/>
                    </a:cubicBezTo>
                    <a:cubicBezTo>
                      <a:pt x="19162" y="31175"/>
                      <a:pt x="19248" y="31197"/>
                      <a:pt x="19323" y="31239"/>
                    </a:cubicBezTo>
                    <a:cubicBezTo>
                      <a:pt x="19490" y="31326"/>
                      <a:pt x="19598" y="31497"/>
                      <a:pt x="19603" y="31685"/>
                    </a:cubicBezTo>
                    <a:cubicBezTo>
                      <a:pt x="19603" y="31675"/>
                      <a:pt x="19608" y="31658"/>
                      <a:pt x="19603" y="31643"/>
                    </a:cubicBezTo>
                    <a:cubicBezTo>
                      <a:pt x="19591" y="31557"/>
                      <a:pt x="19586" y="31465"/>
                      <a:pt x="19576" y="31373"/>
                    </a:cubicBezTo>
                    <a:cubicBezTo>
                      <a:pt x="19474" y="31288"/>
                      <a:pt x="19398" y="31143"/>
                      <a:pt x="19372" y="30885"/>
                    </a:cubicBezTo>
                    <a:cubicBezTo>
                      <a:pt x="19264" y="29806"/>
                      <a:pt x="19125" y="28735"/>
                      <a:pt x="18979" y="27661"/>
                    </a:cubicBezTo>
                    <a:cubicBezTo>
                      <a:pt x="19033" y="27656"/>
                      <a:pt x="19087" y="27651"/>
                      <a:pt x="19147" y="27640"/>
                    </a:cubicBezTo>
                    <a:cubicBezTo>
                      <a:pt x="19130" y="27543"/>
                      <a:pt x="19120" y="27453"/>
                      <a:pt x="19108" y="27356"/>
                    </a:cubicBezTo>
                    <a:cubicBezTo>
                      <a:pt x="19060" y="27361"/>
                      <a:pt x="19006" y="27366"/>
                      <a:pt x="18953" y="27371"/>
                    </a:cubicBezTo>
                    <a:cubicBezTo>
                      <a:pt x="18947" y="27371"/>
                      <a:pt x="18947" y="27377"/>
                      <a:pt x="18942" y="27377"/>
                    </a:cubicBezTo>
                    <a:cubicBezTo>
                      <a:pt x="18765" y="26104"/>
                      <a:pt x="18572" y="24830"/>
                      <a:pt x="18383" y="23558"/>
                    </a:cubicBezTo>
                    <a:cubicBezTo>
                      <a:pt x="17932" y="20458"/>
                      <a:pt x="18190" y="17357"/>
                      <a:pt x="18334" y="14258"/>
                    </a:cubicBezTo>
                    <a:cubicBezTo>
                      <a:pt x="18421" y="13586"/>
                      <a:pt x="18453" y="12915"/>
                      <a:pt x="18453" y="12244"/>
                    </a:cubicBezTo>
                    <a:cubicBezTo>
                      <a:pt x="18453" y="11572"/>
                      <a:pt x="18421" y="10900"/>
                      <a:pt x="18388" y="10229"/>
                    </a:cubicBezTo>
                    <a:cubicBezTo>
                      <a:pt x="18388" y="7258"/>
                      <a:pt x="18410" y="4287"/>
                      <a:pt x="18383" y="1317"/>
                    </a:cubicBezTo>
                    <a:cubicBezTo>
                      <a:pt x="18378" y="967"/>
                      <a:pt x="18405" y="715"/>
                      <a:pt x="18544" y="543"/>
                    </a:cubicBezTo>
                    <a:cubicBezTo>
                      <a:pt x="18490" y="414"/>
                      <a:pt x="18416" y="290"/>
                      <a:pt x="18309" y="183"/>
                    </a:cubicBezTo>
                    <a:cubicBezTo>
                      <a:pt x="18281" y="156"/>
                      <a:pt x="18249" y="134"/>
                      <a:pt x="18222" y="113"/>
                    </a:cubicBezTo>
                    <a:cubicBezTo>
                      <a:pt x="18173" y="70"/>
                      <a:pt x="18115" y="38"/>
                      <a:pt x="180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5601600" y="2410275"/>
                <a:ext cx="1027825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41113" h="23580" extrusionOk="0">
                    <a:moveTo>
                      <a:pt x="37686" y="14398"/>
                    </a:moveTo>
                    <a:lnTo>
                      <a:pt x="37686" y="14398"/>
                    </a:lnTo>
                    <a:cubicBezTo>
                      <a:pt x="37648" y="14420"/>
                      <a:pt x="37611" y="14446"/>
                      <a:pt x="37574" y="14478"/>
                    </a:cubicBezTo>
                    <a:cubicBezTo>
                      <a:pt x="37547" y="14500"/>
                      <a:pt x="37530" y="14510"/>
                      <a:pt x="37525" y="14517"/>
                    </a:cubicBezTo>
                    <a:cubicBezTo>
                      <a:pt x="37514" y="14510"/>
                      <a:pt x="37503" y="14505"/>
                      <a:pt x="37487" y="14495"/>
                    </a:cubicBezTo>
                    <a:cubicBezTo>
                      <a:pt x="37509" y="14485"/>
                      <a:pt x="37643" y="14420"/>
                      <a:pt x="37686" y="14398"/>
                    </a:cubicBezTo>
                    <a:close/>
                    <a:moveTo>
                      <a:pt x="24218" y="0"/>
                    </a:moveTo>
                    <a:cubicBezTo>
                      <a:pt x="23944" y="855"/>
                      <a:pt x="23637" y="1704"/>
                      <a:pt x="23632" y="2616"/>
                    </a:cubicBezTo>
                    <a:cubicBezTo>
                      <a:pt x="23632" y="2745"/>
                      <a:pt x="23610" y="2859"/>
                      <a:pt x="23568" y="2961"/>
                    </a:cubicBezTo>
                    <a:cubicBezTo>
                      <a:pt x="23449" y="3261"/>
                      <a:pt x="23171" y="3449"/>
                      <a:pt x="22908" y="3648"/>
                    </a:cubicBezTo>
                    <a:cubicBezTo>
                      <a:pt x="22843" y="3858"/>
                      <a:pt x="22826" y="4094"/>
                      <a:pt x="22574" y="4186"/>
                    </a:cubicBezTo>
                    <a:cubicBezTo>
                      <a:pt x="22553" y="4736"/>
                      <a:pt x="22365" y="4877"/>
                      <a:pt x="22119" y="4877"/>
                    </a:cubicBezTo>
                    <a:cubicBezTo>
                      <a:pt x="21861" y="4877"/>
                      <a:pt x="21538" y="4722"/>
                      <a:pt x="21280" y="4722"/>
                    </a:cubicBezTo>
                    <a:cubicBezTo>
                      <a:pt x="21265" y="4722"/>
                      <a:pt x="21251" y="4722"/>
                      <a:pt x="21237" y="4723"/>
                    </a:cubicBezTo>
                    <a:cubicBezTo>
                      <a:pt x="21021" y="5550"/>
                      <a:pt x="20877" y="6404"/>
                      <a:pt x="20575" y="7200"/>
                    </a:cubicBezTo>
                    <a:cubicBezTo>
                      <a:pt x="20412" y="7627"/>
                      <a:pt x="20199" y="7834"/>
                      <a:pt x="19968" y="7834"/>
                    </a:cubicBezTo>
                    <a:cubicBezTo>
                      <a:pt x="19773" y="7834"/>
                      <a:pt x="19566" y="7686"/>
                      <a:pt x="19367" y="7399"/>
                    </a:cubicBezTo>
                    <a:cubicBezTo>
                      <a:pt x="19290" y="7444"/>
                      <a:pt x="19223" y="7463"/>
                      <a:pt x="19165" y="7463"/>
                    </a:cubicBezTo>
                    <a:cubicBezTo>
                      <a:pt x="18990" y="7463"/>
                      <a:pt x="18892" y="7289"/>
                      <a:pt x="18787" y="7136"/>
                    </a:cubicBezTo>
                    <a:cubicBezTo>
                      <a:pt x="18690" y="7081"/>
                      <a:pt x="18599" y="7027"/>
                      <a:pt x="18502" y="6974"/>
                    </a:cubicBezTo>
                    <a:cubicBezTo>
                      <a:pt x="17793" y="7892"/>
                      <a:pt x="17862" y="9063"/>
                      <a:pt x="17503" y="10095"/>
                    </a:cubicBezTo>
                    <a:cubicBezTo>
                      <a:pt x="17347" y="10535"/>
                      <a:pt x="17352" y="11041"/>
                      <a:pt x="16970" y="11384"/>
                    </a:cubicBezTo>
                    <a:cubicBezTo>
                      <a:pt x="16940" y="11523"/>
                      <a:pt x="16921" y="11672"/>
                      <a:pt x="16751" y="11672"/>
                    </a:cubicBezTo>
                    <a:cubicBezTo>
                      <a:pt x="16738" y="11672"/>
                      <a:pt x="16723" y="11671"/>
                      <a:pt x="16707" y="11669"/>
                    </a:cubicBezTo>
                    <a:lnTo>
                      <a:pt x="16707" y="11669"/>
                    </a:lnTo>
                    <a:cubicBezTo>
                      <a:pt x="16739" y="12132"/>
                      <a:pt x="16525" y="12469"/>
                      <a:pt x="16159" y="12727"/>
                    </a:cubicBezTo>
                    <a:cubicBezTo>
                      <a:pt x="15939" y="13260"/>
                      <a:pt x="16605" y="13791"/>
                      <a:pt x="16171" y="14317"/>
                    </a:cubicBezTo>
                    <a:cubicBezTo>
                      <a:pt x="16256" y="14597"/>
                      <a:pt x="16127" y="14763"/>
                      <a:pt x="15886" y="14871"/>
                    </a:cubicBezTo>
                    <a:lnTo>
                      <a:pt x="15901" y="14850"/>
                    </a:lnTo>
                    <a:lnTo>
                      <a:pt x="15901" y="14850"/>
                    </a:lnTo>
                    <a:cubicBezTo>
                      <a:pt x="15810" y="14946"/>
                      <a:pt x="15720" y="15043"/>
                      <a:pt x="15623" y="15135"/>
                    </a:cubicBezTo>
                    <a:cubicBezTo>
                      <a:pt x="15606" y="15187"/>
                      <a:pt x="15574" y="15236"/>
                      <a:pt x="15531" y="15274"/>
                    </a:cubicBezTo>
                    <a:cubicBezTo>
                      <a:pt x="14607" y="15703"/>
                      <a:pt x="13516" y="15817"/>
                      <a:pt x="12909" y="16843"/>
                    </a:cubicBezTo>
                    <a:cubicBezTo>
                      <a:pt x="12883" y="16885"/>
                      <a:pt x="12851" y="16923"/>
                      <a:pt x="12819" y="16960"/>
                    </a:cubicBezTo>
                    <a:cubicBezTo>
                      <a:pt x="12571" y="17208"/>
                      <a:pt x="12109" y="17272"/>
                      <a:pt x="11711" y="17294"/>
                    </a:cubicBezTo>
                    <a:cubicBezTo>
                      <a:pt x="11568" y="17429"/>
                      <a:pt x="11454" y="17481"/>
                      <a:pt x="11358" y="17481"/>
                    </a:cubicBezTo>
                    <a:cubicBezTo>
                      <a:pt x="11128" y="17481"/>
                      <a:pt x="11000" y="17184"/>
                      <a:pt x="10830" y="17009"/>
                    </a:cubicBezTo>
                    <a:cubicBezTo>
                      <a:pt x="10649" y="17179"/>
                      <a:pt x="10473" y="17351"/>
                      <a:pt x="10298" y="17521"/>
                    </a:cubicBezTo>
                    <a:lnTo>
                      <a:pt x="10298" y="17521"/>
                    </a:lnTo>
                    <a:cubicBezTo>
                      <a:pt x="10298" y="17520"/>
                      <a:pt x="10298" y="17520"/>
                      <a:pt x="10298" y="17520"/>
                    </a:cubicBezTo>
                    <a:lnTo>
                      <a:pt x="10298" y="17520"/>
                    </a:lnTo>
                    <a:lnTo>
                      <a:pt x="10277" y="17540"/>
                    </a:lnTo>
                    <a:cubicBezTo>
                      <a:pt x="10284" y="17534"/>
                      <a:pt x="10291" y="17527"/>
                      <a:pt x="10298" y="17521"/>
                    </a:cubicBezTo>
                    <a:lnTo>
                      <a:pt x="10298" y="17521"/>
                    </a:lnTo>
                    <a:cubicBezTo>
                      <a:pt x="10223" y="17724"/>
                      <a:pt x="10103" y="17840"/>
                      <a:pt x="9923" y="17840"/>
                    </a:cubicBezTo>
                    <a:cubicBezTo>
                      <a:pt x="9871" y="17840"/>
                      <a:pt x="9813" y="17831"/>
                      <a:pt x="9750" y="17810"/>
                    </a:cubicBezTo>
                    <a:cubicBezTo>
                      <a:pt x="9585" y="18004"/>
                      <a:pt x="9421" y="18087"/>
                      <a:pt x="9257" y="18087"/>
                    </a:cubicBezTo>
                    <a:cubicBezTo>
                      <a:pt x="9067" y="18087"/>
                      <a:pt x="8879" y="17977"/>
                      <a:pt x="8693" y="17805"/>
                    </a:cubicBezTo>
                    <a:cubicBezTo>
                      <a:pt x="8547" y="17772"/>
                      <a:pt x="8327" y="17810"/>
                      <a:pt x="8396" y="17552"/>
                    </a:cubicBezTo>
                    <a:lnTo>
                      <a:pt x="8396" y="17552"/>
                    </a:lnTo>
                    <a:cubicBezTo>
                      <a:pt x="8328" y="17584"/>
                      <a:pt x="8266" y="17598"/>
                      <a:pt x="8211" y="17598"/>
                    </a:cubicBezTo>
                    <a:cubicBezTo>
                      <a:pt x="8016" y="17598"/>
                      <a:pt x="7893" y="17426"/>
                      <a:pt x="7763" y="17267"/>
                    </a:cubicBezTo>
                    <a:cubicBezTo>
                      <a:pt x="7617" y="17116"/>
                      <a:pt x="7473" y="16967"/>
                      <a:pt x="7333" y="16816"/>
                    </a:cubicBezTo>
                    <a:lnTo>
                      <a:pt x="6801" y="16767"/>
                    </a:lnTo>
                    <a:cubicBezTo>
                      <a:pt x="6806" y="16746"/>
                      <a:pt x="6806" y="16724"/>
                      <a:pt x="6806" y="16709"/>
                    </a:cubicBezTo>
                    <a:cubicBezTo>
                      <a:pt x="6839" y="16573"/>
                      <a:pt x="6839" y="16493"/>
                      <a:pt x="6834" y="16456"/>
                    </a:cubicBezTo>
                    <a:cubicBezTo>
                      <a:pt x="6806" y="16451"/>
                      <a:pt x="6752" y="16439"/>
                      <a:pt x="6667" y="16439"/>
                    </a:cubicBezTo>
                    <a:cubicBezTo>
                      <a:pt x="6591" y="16439"/>
                      <a:pt x="6516" y="16419"/>
                      <a:pt x="6447" y="16386"/>
                    </a:cubicBezTo>
                    <a:cubicBezTo>
                      <a:pt x="6404" y="16568"/>
                      <a:pt x="6269" y="16751"/>
                      <a:pt x="6108" y="16891"/>
                    </a:cubicBezTo>
                    <a:cubicBezTo>
                      <a:pt x="5792" y="17154"/>
                      <a:pt x="5522" y="17466"/>
                      <a:pt x="5232" y="17756"/>
                    </a:cubicBezTo>
                    <a:cubicBezTo>
                      <a:pt x="5130" y="17788"/>
                      <a:pt x="5061" y="17874"/>
                      <a:pt x="4996" y="17976"/>
                    </a:cubicBezTo>
                    <a:cubicBezTo>
                      <a:pt x="4969" y="18003"/>
                      <a:pt x="4942" y="18030"/>
                      <a:pt x="4915" y="18051"/>
                    </a:cubicBezTo>
                    <a:cubicBezTo>
                      <a:pt x="4776" y="18170"/>
                      <a:pt x="4642" y="18282"/>
                      <a:pt x="4502" y="18400"/>
                    </a:cubicBezTo>
                    <a:cubicBezTo>
                      <a:pt x="4496" y="18406"/>
                      <a:pt x="4491" y="18406"/>
                      <a:pt x="4486" y="18411"/>
                    </a:cubicBezTo>
                    <a:cubicBezTo>
                      <a:pt x="3739" y="19045"/>
                      <a:pt x="2998" y="19717"/>
                      <a:pt x="2703" y="20662"/>
                    </a:cubicBezTo>
                    <a:lnTo>
                      <a:pt x="2703" y="20673"/>
                    </a:lnTo>
                    <a:cubicBezTo>
                      <a:pt x="2294" y="21108"/>
                      <a:pt x="1880" y="21517"/>
                      <a:pt x="1381" y="21860"/>
                    </a:cubicBezTo>
                    <a:cubicBezTo>
                      <a:pt x="972" y="22139"/>
                      <a:pt x="580" y="22397"/>
                      <a:pt x="280" y="22784"/>
                    </a:cubicBezTo>
                    <a:cubicBezTo>
                      <a:pt x="188" y="22827"/>
                      <a:pt x="97" y="22859"/>
                      <a:pt x="5" y="22898"/>
                    </a:cubicBezTo>
                    <a:cubicBezTo>
                      <a:pt x="0" y="22983"/>
                      <a:pt x="16" y="23069"/>
                      <a:pt x="59" y="23161"/>
                    </a:cubicBezTo>
                    <a:cubicBezTo>
                      <a:pt x="97" y="23252"/>
                      <a:pt x="151" y="23327"/>
                      <a:pt x="204" y="23396"/>
                    </a:cubicBezTo>
                    <a:cubicBezTo>
                      <a:pt x="268" y="23471"/>
                      <a:pt x="344" y="23531"/>
                      <a:pt x="419" y="23580"/>
                    </a:cubicBezTo>
                    <a:cubicBezTo>
                      <a:pt x="2509" y="23246"/>
                      <a:pt x="4593" y="22923"/>
                      <a:pt x="6710" y="22827"/>
                    </a:cubicBezTo>
                    <a:cubicBezTo>
                      <a:pt x="6929" y="22819"/>
                      <a:pt x="7208" y="22660"/>
                      <a:pt x="7442" y="22660"/>
                    </a:cubicBezTo>
                    <a:cubicBezTo>
                      <a:pt x="7528" y="22660"/>
                      <a:pt x="7608" y="22682"/>
                      <a:pt x="7677" y="22742"/>
                    </a:cubicBezTo>
                    <a:cubicBezTo>
                      <a:pt x="7880" y="22709"/>
                      <a:pt x="8091" y="22677"/>
                      <a:pt x="8294" y="22645"/>
                    </a:cubicBezTo>
                    <a:cubicBezTo>
                      <a:pt x="8450" y="22397"/>
                      <a:pt x="8725" y="22253"/>
                      <a:pt x="9149" y="22241"/>
                    </a:cubicBezTo>
                    <a:cubicBezTo>
                      <a:pt x="12877" y="22150"/>
                      <a:pt x="16519" y="21334"/>
                      <a:pt x="20210" y="20877"/>
                    </a:cubicBezTo>
                    <a:cubicBezTo>
                      <a:pt x="26426" y="20104"/>
                      <a:pt x="32518" y="18701"/>
                      <a:pt x="38599" y="17257"/>
                    </a:cubicBezTo>
                    <a:cubicBezTo>
                      <a:pt x="38793" y="17211"/>
                      <a:pt x="38970" y="17191"/>
                      <a:pt x="39133" y="17191"/>
                    </a:cubicBezTo>
                    <a:cubicBezTo>
                      <a:pt x="39340" y="17191"/>
                      <a:pt x="39524" y="17223"/>
                      <a:pt x="39695" y="17277"/>
                    </a:cubicBezTo>
                    <a:cubicBezTo>
                      <a:pt x="39749" y="17267"/>
                      <a:pt x="39808" y="17262"/>
                      <a:pt x="39862" y="17250"/>
                    </a:cubicBezTo>
                    <a:cubicBezTo>
                      <a:pt x="40056" y="17218"/>
                      <a:pt x="40286" y="17181"/>
                      <a:pt x="40501" y="17079"/>
                    </a:cubicBezTo>
                    <a:cubicBezTo>
                      <a:pt x="40657" y="17004"/>
                      <a:pt x="40807" y="16896"/>
                      <a:pt x="40920" y="16724"/>
                    </a:cubicBezTo>
                    <a:cubicBezTo>
                      <a:pt x="41081" y="16466"/>
                      <a:pt x="41113" y="16144"/>
                      <a:pt x="41006" y="15762"/>
                    </a:cubicBezTo>
                    <a:lnTo>
                      <a:pt x="40963" y="15601"/>
                    </a:lnTo>
                    <a:cubicBezTo>
                      <a:pt x="40818" y="15053"/>
                      <a:pt x="40544" y="14033"/>
                      <a:pt x="39352" y="14033"/>
                    </a:cubicBezTo>
                    <a:cubicBezTo>
                      <a:pt x="39276" y="14033"/>
                      <a:pt x="39191" y="14039"/>
                      <a:pt x="39109" y="14044"/>
                    </a:cubicBezTo>
                    <a:cubicBezTo>
                      <a:pt x="39040" y="14054"/>
                      <a:pt x="38970" y="14059"/>
                      <a:pt x="38900" y="14066"/>
                    </a:cubicBezTo>
                    <a:cubicBezTo>
                      <a:pt x="38573" y="14091"/>
                      <a:pt x="38212" y="14124"/>
                      <a:pt x="37864" y="14296"/>
                    </a:cubicBezTo>
                    <a:lnTo>
                      <a:pt x="37864" y="14296"/>
                    </a:lnTo>
                    <a:cubicBezTo>
                      <a:pt x="38057" y="14173"/>
                      <a:pt x="38229" y="14001"/>
                      <a:pt x="38251" y="13732"/>
                    </a:cubicBezTo>
                    <a:cubicBezTo>
                      <a:pt x="38271" y="13485"/>
                      <a:pt x="38196" y="13253"/>
                      <a:pt x="38040" y="13077"/>
                    </a:cubicBezTo>
                    <a:cubicBezTo>
                      <a:pt x="37847" y="12861"/>
                      <a:pt x="37557" y="12744"/>
                      <a:pt x="37192" y="12732"/>
                    </a:cubicBezTo>
                    <a:cubicBezTo>
                      <a:pt x="37148" y="12727"/>
                      <a:pt x="37106" y="12722"/>
                      <a:pt x="37063" y="12705"/>
                    </a:cubicBezTo>
                    <a:cubicBezTo>
                      <a:pt x="37170" y="12539"/>
                      <a:pt x="37224" y="12362"/>
                      <a:pt x="37257" y="12249"/>
                    </a:cubicBezTo>
                    <a:cubicBezTo>
                      <a:pt x="37262" y="12228"/>
                      <a:pt x="37267" y="12201"/>
                      <a:pt x="37277" y="12174"/>
                    </a:cubicBezTo>
                    <a:lnTo>
                      <a:pt x="37353" y="12174"/>
                    </a:lnTo>
                    <a:cubicBezTo>
                      <a:pt x="37981" y="12174"/>
                      <a:pt x="38186" y="11755"/>
                      <a:pt x="38256" y="11508"/>
                    </a:cubicBezTo>
                    <a:cubicBezTo>
                      <a:pt x="38298" y="11326"/>
                      <a:pt x="38234" y="11121"/>
                      <a:pt x="38110" y="10987"/>
                    </a:cubicBezTo>
                    <a:cubicBezTo>
                      <a:pt x="37380" y="10213"/>
                      <a:pt x="37380" y="10213"/>
                      <a:pt x="37438" y="8661"/>
                    </a:cubicBezTo>
                    <a:cubicBezTo>
                      <a:pt x="37455" y="8215"/>
                      <a:pt x="37289" y="7898"/>
                      <a:pt x="36912" y="7662"/>
                    </a:cubicBezTo>
                    <a:cubicBezTo>
                      <a:pt x="36697" y="7533"/>
                      <a:pt x="36478" y="7419"/>
                      <a:pt x="36252" y="7312"/>
                    </a:cubicBezTo>
                    <a:cubicBezTo>
                      <a:pt x="35988" y="7270"/>
                      <a:pt x="35725" y="7141"/>
                      <a:pt x="35504" y="7032"/>
                    </a:cubicBezTo>
                    <a:cubicBezTo>
                      <a:pt x="35253" y="6910"/>
                      <a:pt x="34989" y="6818"/>
                      <a:pt x="34726" y="6732"/>
                    </a:cubicBezTo>
                    <a:cubicBezTo>
                      <a:pt x="34646" y="6732"/>
                      <a:pt x="34564" y="6732"/>
                      <a:pt x="34484" y="6737"/>
                    </a:cubicBezTo>
                    <a:cubicBezTo>
                      <a:pt x="34334" y="6742"/>
                      <a:pt x="34183" y="6749"/>
                      <a:pt x="34033" y="6749"/>
                    </a:cubicBezTo>
                    <a:cubicBezTo>
                      <a:pt x="33448" y="6749"/>
                      <a:pt x="32781" y="6673"/>
                      <a:pt x="32191" y="6201"/>
                    </a:cubicBezTo>
                    <a:cubicBezTo>
                      <a:pt x="32169" y="6216"/>
                      <a:pt x="32152" y="6238"/>
                      <a:pt x="32142" y="6254"/>
                    </a:cubicBezTo>
                    <a:cubicBezTo>
                      <a:pt x="32131" y="6276"/>
                      <a:pt x="32120" y="6291"/>
                      <a:pt x="32110" y="6308"/>
                    </a:cubicBezTo>
                    <a:cubicBezTo>
                      <a:pt x="31954" y="6233"/>
                      <a:pt x="31792" y="6152"/>
                      <a:pt x="31636" y="6060"/>
                    </a:cubicBezTo>
                    <a:cubicBezTo>
                      <a:pt x="31643" y="6055"/>
                      <a:pt x="31648" y="6045"/>
                      <a:pt x="31653" y="6033"/>
                    </a:cubicBezTo>
                    <a:lnTo>
                      <a:pt x="31653" y="6033"/>
                    </a:lnTo>
                    <a:cubicBezTo>
                      <a:pt x="31252" y="6204"/>
                      <a:pt x="31003" y="6302"/>
                      <a:pt x="30846" y="6302"/>
                    </a:cubicBezTo>
                    <a:cubicBezTo>
                      <a:pt x="30619" y="6302"/>
                      <a:pt x="30590" y="6094"/>
                      <a:pt x="30584" y="5604"/>
                    </a:cubicBezTo>
                    <a:cubicBezTo>
                      <a:pt x="30579" y="5073"/>
                      <a:pt x="30540" y="4508"/>
                      <a:pt x="31105" y="4186"/>
                    </a:cubicBezTo>
                    <a:cubicBezTo>
                      <a:pt x="31030" y="3923"/>
                      <a:pt x="31083" y="3724"/>
                      <a:pt x="31373" y="3643"/>
                    </a:cubicBezTo>
                    <a:cubicBezTo>
                      <a:pt x="31331" y="3402"/>
                      <a:pt x="31385" y="3203"/>
                      <a:pt x="31636" y="3112"/>
                    </a:cubicBezTo>
                    <a:cubicBezTo>
                      <a:pt x="31631" y="2939"/>
                      <a:pt x="31626" y="2762"/>
                      <a:pt x="31616" y="2591"/>
                    </a:cubicBezTo>
                    <a:cubicBezTo>
                      <a:pt x="31433" y="2353"/>
                      <a:pt x="31212" y="2182"/>
                      <a:pt x="30976" y="2043"/>
                    </a:cubicBezTo>
                    <a:cubicBezTo>
                      <a:pt x="30262" y="1629"/>
                      <a:pt x="29380" y="1532"/>
                      <a:pt x="28698" y="1059"/>
                    </a:cubicBezTo>
                    <a:cubicBezTo>
                      <a:pt x="28284" y="860"/>
                      <a:pt x="28537" y="468"/>
                      <a:pt x="28440" y="178"/>
                    </a:cubicBezTo>
                    <a:cubicBezTo>
                      <a:pt x="28357" y="163"/>
                      <a:pt x="28282" y="156"/>
                      <a:pt x="28214" y="156"/>
                    </a:cubicBezTo>
                    <a:cubicBezTo>
                      <a:pt x="28060" y="156"/>
                      <a:pt x="27941" y="193"/>
                      <a:pt x="27844" y="263"/>
                    </a:cubicBezTo>
                    <a:cubicBezTo>
                      <a:pt x="27672" y="392"/>
                      <a:pt x="27575" y="624"/>
                      <a:pt x="27505" y="935"/>
                    </a:cubicBezTo>
                    <a:cubicBezTo>
                      <a:pt x="27437" y="1273"/>
                      <a:pt x="27286" y="1531"/>
                      <a:pt x="27051" y="1531"/>
                    </a:cubicBezTo>
                    <a:cubicBezTo>
                      <a:pt x="26919" y="1531"/>
                      <a:pt x="26761" y="1450"/>
                      <a:pt x="26576" y="1258"/>
                    </a:cubicBezTo>
                    <a:cubicBezTo>
                      <a:pt x="26512" y="1277"/>
                      <a:pt x="26454" y="1286"/>
                      <a:pt x="26400" y="1286"/>
                    </a:cubicBezTo>
                    <a:cubicBezTo>
                      <a:pt x="26226" y="1286"/>
                      <a:pt x="26103" y="1186"/>
                      <a:pt x="26034" y="989"/>
                    </a:cubicBezTo>
                    <a:cubicBezTo>
                      <a:pt x="25873" y="967"/>
                      <a:pt x="25722" y="940"/>
                      <a:pt x="25754" y="726"/>
                    </a:cubicBezTo>
                    <a:lnTo>
                      <a:pt x="25754" y="726"/>
                    </a:lnTo>
                    <a:cubicBezTo>
                      <a:pt x="25698" y="743"/>
                      <a:pt x="25645" y="751"/>
                      <a:pt x="25597" y="751"/>
                    </a:cubicBezTo>
                    <a:cubicBezTo>
                      <a:pt x="25425" y="751"/>
                      <a:pt x="25305" y="649"/>
                      <a:pt x="25234" y="452"/>
                    </a:cubicBezTo>
                    <a:cubicBezTo>
                      <a:pt x="25072" y="436"/>
                      <a:pt x="24922" y="409"/>
                      <a:pt x="24954" y="194"/>
                    </a:cubicBezTo>
                    <a:lnTo>
                      <a:pt x="24954" y="194"/>
                    </a:lnTo>
                    <a:cubicBezTo>
                      <a:pt x="24903" y="210"/>
                      <a:pt x="24855" y="217"/>
                      <a:pt x="24809" y="217"/>
                    </a:cubicBezTo>
                    <a:cubicBezTo>
                      <a:pt x="24594" y="217"/>
                      <a:pt x="24417" y="67"/>
                      <a:pt x="24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6044250" y="2292225"/>
                <a:ext cx="637175" cy="308675"/>
              </a:xfrm>
              <a:custGeom>
                <a:avLst/>
                <a:gdLst/>
                <a:ahLst/>
                <a:cxnLst/>
                <a:rect l="l" t="t" r="r" b="b"/>
                <a:pathLst>
                  <a:path w="25487" h="12347" extrusionOk="0">
                    <a:moveTo>
                      <a:pt x="18825" y="1"/>
                    </a:moveTo>
                    <a:cubicBezTo>
                      <a:pt x="18658" y="118"/>
                      <a:pt x="18417" y="76"/>
                      <a:pt x="18207" y="113"/>
                    </a:cubicBezTo>
                    <a:cubicBezTo>
                      <a:pt x="16628" y="420"/>
                      <a:pt x="14984" y="344"/>
                      <a:pt x="13447" y="898"/>
                    </a:cubicBezTo>
                    <a:cubicBezTo>
                      <a:pt x="12378" y="1124"/>
                      <a:pt x="11309" y="1360"/>
                      <a:pt x="10240" y="1564"/>
                    </a:cubicBezTo>
                    <a:cubicBezTo>
                      <a:pt x="9456" y="1714"/>
                      <a:pt x="8676" y="1876"/>
                      <a:pt x="7903" y="2047"/>
                    </a:cubicBezTo>
                    <a:cubicBezTo>
                      <a:pt x="7511" y="2133"/>
                      <a:pt x="7124" y="2220"/>
                      <a:pt x="6737" y="2305"/>
                    </a:cubicBezTo>
                    <a:cubicBezTo>
                      <a:pt x="4793" y="2736"/>
                      <a:pt x="2849" y="3143"/>
                      <a:pt x="855" y="3326"/>
                    </a:cubicBezTo>
                    <a:cubicBezTo>
                      <a:pt x="608" y="3363"/>
                      <a:pt x="355" y="3401"/>
                      <a:pt x="102" y="3438"/>
                    </a:cubicBezTo>
                    <a:cubicBezTo>
                      <a:pt x="65" y="3509"/>
                      <a:pt x="33" y="3579"/>
                      <a:pt x="0" y="3654"/>
                    </a:cubicBezTo>
                    <a:cubicBezTo>
                      <a:pt x="173" y="3772"/>
                      <a:pt x="302" y="3933"/>
                      <a:pt x="404" y="4110"/>
                    </a:cubicBezTo>
                    <a:cubicBezTo>
                      <a:pt x="167" y="4938"/>
                      <a:pt x="425" y="5980"/>
                      <a:pt x="1123" y="6485"/>
                    </a:cubicBezTo>
                    <a:cubicBezTo>
                      <a:pt x="1257" y="6316"/>
                      <a:pt x="1416" y="6207"/>
                      <a:pt x="1621" y="6207"/>
                    </a:cubicBezTo>
                    <a:cubicBezTo>
                      <a:pt x="1670" y="6207"/>
                      <a:pt x="1723" y="6213"/>
                      <a:pt x="1778" y="6227"/>
                    </a:cubicBezTo>
                    <a:cubicBezTo>
                      <a:pt x="2326" y="5674"/>
                      <a:pt x="2945" y="5169"/>
                      <a:pt x="3412" y="4546"/>
                    </a:cubicBezTo>
                    <a:cubicBezTo>
                      <a:pt x="3471" y="4465"/>
                      <a:pt x="3536" y="4390"/>
                      <a:pt x="3600" y="4320"/>
                    </a:cubicBezTo>
                    <a:cubicBezTo>
                      <a:pt x="3850" y="4068"/>
                      <a:pt x="4108" y="3951"/>
                      <a:pt x="4389" y="3951"/>
                    </a:cubicBezTo>
                    <a:cubicBezTo>
                      <a:pt x="4616" y="3951"/>
                      <a:pt x="4859" y="4028"/>
                      <a:pt x="5126" y="4169"/>
                    </a:cubicBezTo>
                    <a:cubicBezTo>
                      <a:pt x="5088" y="3954"/>
                      <a:pt x="5180" y="3842"/>
                      <a:pt x="5378" y="3815"/>
                    </a:cubicBezTo>
                    <a:cubicBezTo>
                      <a:pt x="5395" y="3647"/>
                      <a:pt x="5482" y="3556"/>
                      <a:pt x="5657" y="3547"/>
                    </a:cubicBezTo>
                    <a:lnTo>
                      <a:pt x="5657" y="3547"/>
                    </a:lnTo>
                    <a:cubicBezTo>
                      <a:pt x="5652" y="3552"/>
                      <a:pt x="5647" y="3557"/>
                      <a:pt x="5641" y="3562"/>
                    </a:cubicBezTo>
                    <a:lnTo>
                      <a:pt x="5668" y="3547"/>
                    </a:lnTo>
                    <a:lnTo>
                      <a:pt x="5668" y="3547"/>
                    </a:lnTo>
                    <a:cubicBezTo>
                      <a:pt x="5665" y="3547"/>
                      <a:pt x="5661" y="3547"/>
                      <a:pt x="5657" y="3547"/>
                    </a:cubicBezTo>
                    <a:lnTo>
                      <a:pt x="5657" y="3547"/>
                    </a:lnTo>
                    <a:cubicBezTo>
                      <a:pt x="6391" y="2852"/>
                      <a:pt x="7304" y="2778"/>
                      <a:pt x="8252" y="2751"/>
                    </a:cubicBezTo>
                    <a:cubicBezTo>
                      <a:pt x="8262" y="2751"/>
                      <a:pt x="8271" y="2751"/>
                      <a:pt x="8280" y="2751"/>
                    </a:cubicBezTo>
                    <a:cubicBezTo>
                      <a:pt x="8878" y="2751"/>
                      <a:pt x="8945" y="3075"/>
                      <a:pt x="8887" y="3535"/>
                    </a:cubicBezTo>
                    <a:cubicBezTo>
                      <a:pt x="8947" y="3516"/>
                      <a:pt x="9003" y="3506"/>
                      <a:pt x="9053" y="3506"/>
                    </a:cubicBezTo>
                    <a:cubicBezTo>
                      <a:pt x="9228" y="3506"/>
                      <a:pt x="9345" y="3617"/>
                      <a:pt x="9407" y="3825"/>
                    </a:cubicBezTo>
                    <a:cubicBezTo>
                      <a:pt x="9623" y="4046"/>
                      <a:pt x="9784" y="4288"/>
                      <a:pt x="9692" y="4615"/>
                    </a:cubicBezTo>
                    <a:cubicBezTo>
                      <a:pt x="9736" y="4623"/>
                      <a:pt x="9782" y="4626"/>
                      <a:pt x="9828" y="4626"/>
                    </a:cubicBezTo>
                    <a:cubicBezTo>
                      <a:pt x="9947" y="4626"/>
                      <a:pt x="10072" y="4607"/>
                      <a:pt x="10191" y="4599"/>
                    </a:cubicBezTo>
                    <a:lnTo>
                      <a:pt x="10191" y="4599"/>
                    </a:lnTo>
                    <a:cubicBezTo>
                      <a:pt x="10198" y="4663"/>
                      <a:pt x="10191" y="4728"/>
                      <a:pt x="10171" y="4787"/>
                    </a:cubicBezTo>
                    <a:cubicBezTo>
                      <a:pt x="10154" y="4841"/>
                      <a:pt x="10144" y="4911"/>
                      <a:pt x="10138" y="4985"/>
                    </a:cubicBezTo>
                    <a:cubicBezTo>
                      <a:pt x="10235" y="4915"/>
                      <a:pt x="10354" y="4878"/>
                      <a:pt x="10508" y="4878"/>
                    </a:cubicBezTo>
                    <a:cubicBezTo>
                      <a:pt x="10576" y="4878"/>
                      <a:pt x="10651" y="4885"/>
                      <a:pt x="10734" y="4900"/>
                    </a:cubicBezTo>
                    <a:cubicBezTo>
                      <a:pt x="10734" y="4895"/>
                      <a:pt x="10729" y="4884"/>
                      <a:pt x="10729" y="4878"/>
                    </a:cubicBezTo>
                    <a:lnTo>
                      <a:pt x="10729" y="4878"/>
                    </a:lnTo>
                    <a:lnTo>
                      <a:pt x="10756" y="4900"/>
                    </a:lnTo>
                    <a:lnTo>
                      <a:pt x="10734" y="4900"/>
                    </a:lnTo>
                    <a:cubicBezTo>
                      <a:pt x="10831" y="5190"/>
                      <a:pt x="10578" y="5582"/>
                      <a:pt x="10992" y="5781"/>
                    </a:cubicBezTo>
                    <a:cubicBezTo>
                      <a:pt x="11674" y="6254"/>
                      <a:pt x="12556" y="6351"/>
                      <a:pt x="13270" y="6765"/>
                    </a:cubicBezTo>
                    <a:cubicBezTo>
                      <a:pt x="13506" y="6904"/>
                      <a:pt x="13727" y="7075"/>
                      <a:pt x="13910" y="7313"/>
                    </a:cubicBezTo>
                    <a:cubicBezTo>
                      <a:pt x="13920" y="7484"/>
                      <a:pt x="13925" y="7661"/>
                      <a:pt x="13930" y="7834"/>
                    </a:cubicBezTo>
                    <a:cubicBezTo>
                      <a:pt x="13942" y="7828"/>
                      <a:pt x="13947" y="7828"/>
                      <a:pt x="13957" y="7822"/>
                    </a:cubicBezTo>
                    <a:lnTo>
                      <a:pt x="13957" y="7822"/>
                    </a:lnTo>
                    <a:lnTo>
                      <a:pt x="13947" y="7839"/>
                    </a:lnTo>
                    <a:cubicBezTo>
                      <a:pt x="13942" y="7844"/>
                      <a:pt x="13937" y="7854"/>
                      <a:pt x="13937" y="7854"/>
                    </a:cubicBezTo>
                    <a:cubicBezTo>
                      <a:pt x="13937" y="7849"/>
                      <a:pt x="13937" y="7839"/>
                      <a:pt x="13930" y="7834"/>
                    </a:cubicBezTo>
                    <a:cubicBezTo>
                      <a:pt x="13679" y="7925"/>
                      <a:pt x="13625" y="8124"/>
                      <a:pt x="13667" y="8365"/>
                    </a:cubicBezTo>
                    <a:cubicBezTo>
                      <a:pt x="13672" y="8365"/>
                      <a:pt x="13679" y="8360"/>
                      <a:pt x="13689" y="8360"/>
                    </a:cubicBezTo>
                    <a:lnTo>
                      <a:pt x="13667" y="8387"/>
                    </a:lnTo>
                    <a:lnTo>
                      <a:pt x="13667" y="8365"/>
                    </a:lnTo>
                    <a:cubicBezTo>
                      <a:pt x="13377" y="8446"/>
                      <a:pt x="13324" y="8645"/>
                      <a:pt x="13399" y="8908"/>
                    </a:cubicBezTo>
                    <a:cubicBezTo>
                      <a:pt x="13409" y="8902"/>
                      <a:pt x="13409" y="8897"/>
                      <a:pt x="13421" y="8892"/>
                    </a:cubicBezTo>
                    <a:lnTo>
                      <a:pt x="13421" y="8892"/>
                    </a:lnTo>
                    <a:lnTo>
                      <a:pt x="13409" y="8908"/>
                    </a:lnTo>
                    <a:cubicBezTo>
                      <a:pt x="13409" y="8913"/>
                      <a:pt x="13404" y="8918"/>
                      <a:pt x="13404" y="8918"/>
                    </a:cubicBezTo>
                    <a:cubicBezTo>
                      <a:pt x="13399" y="8918"/>
                      <a:pt x="13399" y="8913"/>
                      <a:pt x="13399" y="8908"/>
                    </a:cubicBezTo>
                    <a:cubicBezTo>
                      <a:pt x="12834" y="9230"/>
                      <a:pt x="12873" y="9795"/>
                      <a:pt x="12878" y="10326"/>
                    </a:cubicBezTo>
                    <a:cubicBezTo>
                      <a:pt x="12884" y="10816"/>
                      <a:pt x="12913" y="11024"/>
                      <a:pt x="13140" y="11024"/>
                    </a:cubicBezTo>
                    <a:cubicBezTo>
                      <a:pt x="13297" y="11024"/>
                      <a:pt x="13546" y="10926"/>
                      <a:pt x="13947" y="10755"/>
                    </a:cubicBezTo>
                    <a:lnTo>
                      <a:pt x="13947" y="10755"/>
                    </a:lnTo>
                    <a:cubicBezTo>
                      <a:pt x="13942" y="10767"/>
                      <a:pt x="13937" y="10777"/>
                      <a:pt x="13930" y="10782"/>
                    </a:cubicBezTo>
                    <a:cubicBezTo>
                      <a:pt x="14086" y="10874"/>
                      <a:pt x="14248" y="10955"/>
                      <a:pt x="14404" y="11030"/>
                    </a:cubicBezTo>
                    <a:cubicBezTo>
                      <a:pt x="14414" y="11013"/>
                      <a:pt x="14425" y="10998"/>
                      <a:pt x="14436" y="10976"/>
                    </a:cubicBezTo>
                    <a:cubicBezTo>
                      <a:pt x="14446" y="10960"/>
                      <a:pt x="14463" y="10938"/>
                      <a:pt x="14485" y="10923"/>
                    </a:cubicBezTo>
                    <a:cubicBezTo>
                      <a:pt x="15075" y="11395"/>
                      <a:pt x="15742" y="11471"/>
                      <a:pt x="16327" y="11471"/>
                    </a:cubicBezTo>
                    <a:cubicBezTo>
                      <a:pt x="16477" y="11471"/>
                      <a:pt x="16628" y="11464"/>
                      <a:pt x="16778" y="11459"/>
                    </a:cubicBezTo>
                    <a:cubicBezTo>
                      <a:pt x="16858" y="11454"/>
                      <a:pt x="16940" y="11454"/>
                      <a:pt x="17020" y="11454"/>
                    </a:cubicBezTo>
                    <a:cubicBezTo>
                      <a:pt x="17283" y="11540"/>
                      <a:pt x="17547" y="11632"/>
                      <a:pt x="17798" y="11754"/>
                    </a:cubicBezTo>
                    <a:cubicBezTo>
                      <a:pt x="18019" y="11863"/>
                      <a:pt x="18282" y="11992"/>
                      <a:pt x="18546" y="12034"/>
                    </a:cubicBezTo>
                    <a:cubicBezTo>
                      <a:pt x="18601" y="12042"/>
                      <a:pt x="18656" y="12047"/>
                      <a:pt x="18710" y="12047"/>
                    </a:cubicBezTo>
                    <a:cubicBezTo>
                      <a:pt x="18777" y="12047"/>
                      <a:pt x="18843" y="12039"/>
                      <a:pt x="18911" y="12019"/>
                    </a:cubicBezTo>
                    <a:cubicBezTo>
                      <a:pt x="19115" y="11965"/>
                      <a:pt x="19244" y="11787"/>
                      <a:pt x="19201" y="11583"/>
                    </a:cubicBezTo>
                    <a:cubicBezTo>
                      <a:pt x="19340" y="11303"/>
                      <a:pt x="18954" y="10777"/>
                      <a:pt x="18728" y="10626"/>
                    </a:cubicBezTo>
                    <a:cubicBezTo>
                      <a:pt x="18718" y="10621"/>
                      <a:pt x="18707" y="10616"/>
                      <a:pt x="18691" y="10606"/>
                    </a:cubicBezTo>
                    <a:cubicBezTo>
                      <a:pt x="18551" y="10423"/>
                      <a:pt x="18422" y="10234"/>
                      <a:pt x="18299" y="10052"/>
                    </a:cubicBezTo>
                    <a:cubicBezTo>
                      <a:pt x="18175" y="9869"/>
                      <a:pt x="18056" y="9691"/>
                      <a:pt x="17954" y="9515"/>
                    </a:cubicBezTo>
                    <a:cubicBezTo>
                      <a:pt x="16886" y="8784"/>
                      <a:pt x="17547" y="8124"/>
                      <a:pt x="18212" y="7457"/>
                    </a:cubicBezTo>
                    <a:cubicBezTo>
                      <a:pt x="18212" y="8124"/>
                      <a:pt x="18212" y="8784"/>
                      <a:pt x="18326" y="9461"/>
                    </a:cubicBezTo>
                    <a:cubicBezTo>
                      <a:pt x="18368" y="9563"/>
                      <a:pt x="18428" y="9671"/>
                      <a:pt x="18497" y="9768"/>
                    </a:cubicBezTo>
                    <a:cubicBezTo>
                      <a:pt x="18777" y="10160"/>
                      <a:pt x="19249" y="10460"/>
                      <a:pt x="19679" y="10460"/>
                    </a:cubicBezTo>
                    <a:cubicBezTo>
                      <a:pt x="19824" y="10460"/>
                      <a:pt x="19964" y="10428"/>
                      <a:pt x="20093" y="10363"/>
                    </a:cubicBezTo>
                    <a:cubicBezTo>
                      <a:pt x="20372" y="10219"/>
                      <a:pt x="20523" y="10197"/>
                      <a:pt x="20592" y="10197"/>
                    </a:cubicBezTo>
                    <a:cubicBezTo>
                      <a:pt x="20619" y="10197"/>
                      <a:pt x="20630" y="10202"/>
                      <a:pt x="20630" y="10202"/>
                    </a:cubicBezTo>
                    <a:cubicBezTo>
                      <a:pt x="20732" y="10278"/>
                      <a:pt x="20781" y="10772"/>
                      <a:pt x="20796" y="10960"/>
                    </a:cubicBezTo>
                    <a:lnTo>
                      <a:pt x="20808" y="11045"/>
                    </a:lnTo>
                    <a:cubicBezTo>
                      <a:pt x="20910" y="12121"/>
                      <a:pt x="21415" y="12346"/>
                      <a:pt x="21817" y="12346"/>
                    </a:cubicBezTo>
                    <a:cubicBezTo>
                      <a:pt x="21898" y="12346"/>
                      <a:pt x="21973" y="12341"/>
                      <a:pt x="22048" y="12319"/>
                    </a:cubicBezTo>
                    <a:cubicBezTo>
                      <a:pt x="22000" y="12168"/>
                      <a:pt x="21946" y="11997"/>
                      <a:pt x="21936" y="11803"/>
                    </a:cubicBezTo>
                    <a:cubicBezTo>
                      <a:pt x="22085" y="11771"/>
                      <a:pt x="22263" y="11685"/>
                      <a:pt x="22467" y="11567"/>
                    </a:cubicBezTo>
                    <a:cubicBezTo>
                      <a:pt x="22580" y="11245"/>
                      <a:pt x="22795" y="11057"/>
                      <a:pt x="23156" y="11057"/>
                    </a:cubicBezTo>
                    <a:lnTo>
                      <a:pt x="23161" y="11057"/>
                    </a:lnTo>
                    <a:cubicBezTo>
                      <a:pt x="23354" y="10992"/>
                      <a:pt x="23520" y="10911"/>
                      <a:pt x="23665" y="10826"/>
                    </a:cubicBezTo>
                    <a:cubicBezTo>
                      <a:pt x="23789" y="10976"/>
                      <a:pt x="23880" y="11126"/>
                      <a:pt x="23939" y="11283"/>
                    </a:cubicBezTo>
                    <a:cubicBezTo>
                      <a:pt x="24879" y="10702"/>
                      <a:pt x="25035" y="9730"/>
                      <a:pt x="25164" y="8918"/>
                    </a:cubicBezTo>
                    <a:cubicBezTo>
                      <a:pt x="25224" y="8521"/>
                      <a:pt x="25283" y="8144"/>
                      <a:pt x="25417" y="7806"/>
                    </a:cubicBezTo>
                    <a:cubicBezTo>
                      <a:pt x="25487" y="7623"/>
                      <a:pt x="25449" y="7415"/>
                      <a:pt x="25325" y="7269"/>
                    </a:cubicBezTo>
                    <a:cubicBezTo>
                      <a:pt x="25224" y="7145"/>
                      <a:pt x="25073" y="7081"/>
                      <a:pt x="24917" y="7081"/>
                    </a:cubicBezTo>
                    <a:cubicBezTo>
                      <a:pt x="24879" y="7081"/>
                      <a:pt x="24847" y="7081"/>
                      <a:pt x="24810" y="7092"/>
                    </a:cubicBezTo>
                    <a:cubicBezTo>
                      <a:pt x="24520" y="7152"/>
                      <a:pt x="24245" y="7199"/>
                      <a:pt x="23987" y="7248"/>
                    </a:cubicBezTo>
                    <a:cubicBezTo>
                      <a:pt x="23429" y="7345"/>
                      <a:pt x="22903" y="7435"/>
                      <a:pt x="22397" y="7608"/>
                    </a:cubicBezTo>
                    <a:cubicBezTo>
                      <a:pt x="22161" y="7688"/>
                      <a:pt x="21968" y="7732"/>
                      <a:pt x="21828" y="7732"/>
                    </a:cubicBezTo>
                    <a:cubicBezTo>
                      <a:pt x="21678" y="7732"/>
                      <a:pt x="21479" y="7732"/>
                      <a:pt x="21296" y="6958"/>
                    </a:cubicBezTo>
                    <a:cubicBezTo>
                      <a:pt x="21011" y="5727"/>
                      <a:pt x="20625" y="4529"/>
                      <a:pt x="20211" y="3256"/>
                    </a:cubicBezTo>
                    <a:cubicBezTo>
                      <a:pt x="20034" y="2703"/>
                      <a:pt x="19851" y="2139"/>
                      <a:pt x="19674" y="1553"/>
                    </a:cubicBezTo>
                    <a:cubicBezTo>
                      <a:pt x="19647" y="1478"/>
                      <a:pt x="19610" y="1419"/>
                      <a:pt x="19561" y="1365"/>
                    </a:cubicBezTo>
                    <a:cubicBezTo>
                      <a:pt x="19561" y="1306"/>
                      <a:pt x="19556" y="1246"/>
                      <a:pt x="19545" y="1177"/>
                    </a:cubicBezTo>
                    <a:cubicBezTo>
                      <a:pt x="19513" y="795"/>
                      <a:pt x="19405" y="527"/>
                      <a:pt x="19260" y="334"/>
                    </a:cubicBezTo>
                    <a:cubicBezTo>
                      <a:pt x="19137" y="172"/>
                      <a:pt x="18986" y="71"/>
                      <a:pt x="18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>
                <a:off x="6725975" y="1781475"/>
                <a:ext cx="236000" cy="240275"/>
              </a:xfrm>
              <a:custGeom>
                <a:avLst/>
                <a:gdLst/>
                <a:ahLst/>
                <a:cxnLst/>
                <a:rect l="l" t="t" r="r" b="b"/>
                <a:pathLst>
                  <a:path w="9440" h="9611" extrusionOk="0">
                    <a:moveTo>
                      <a:pt x="8049" y="0"/>
                    </a:moveTo>
                    <a:cubicBezTo>
                      <a:pt x="6936" y="167"/>
                      <a:pt x="5867" y="430"/>
                      <a:pt x="4820" y="769"/>
                    </a:cubicBezTo>
                    <a:cubicBezTo>
                      <a:pt x="4208" y="989"/>
                      <a:pt x="3590" y="1208"/>
                      <a:pt x="2971" y="1434"/>
                    </a:cubicBezTo>
                    <a:cubicBezTo>
                      <a:pt x="3026" y="1370"/>
                      <a:pt x="3090" y="1312"/>
                      <a:pt x="3133" y="1241"/>
                    </a:cubicBezTo>
                    <a:cubicBezTo>
                      <a:pt x="3154" y="1208"/>
                      <a:pt x="3144" y="1156"/>
                      <a:pt x="3149" y="1112"/>
                    </a:cubicBezTo>
                    <a:cubicBezTo>
                      <a:pt x="3092" y="1108"/>
                      <a:pt x="3035" y="1106"/>
                      <a:pt x="2979" y="1106"/>
                    </a:cubicBezTo>
                    <a:cubicBezTo>
                      <a:pt x="2102" y="1106"/>
                      <a:pt x="1311" y="1551"/>
                      <a:pt x="464" y="1687"/>
                    </a:cubicBezTo>
                    <a:cubicBezTo>
                      <a:pt x="296" y="1838"/>
                      <a:pt x="184" y="2021"/>
                      <a:pt x="114" y="2257"/>
                    </a:cubicBezTo>
                    <a:cubicBezTo>
                      <a:pt x="50" y="2450"/>
                      <a:pt x="18" y="2681"/>
                      <a:pt x="1" y="2949"/>
                    </a:cubicBezTo>
                    <a:cubicBezTo>
                      <a:pt x="157" y="3901"/>
                      <a:pt x="372" y="5056"/>
                      <a:pt x="511" y="5807"/>
                    </a:cubicBezTo>
                    <a:cubicBezTo>
                      <a:pt x="618" y="6393"/>
                      <a:pt x="861" y="6985"/>
                      <a:pt x="883" y="7565"/>
                    </a:cubicBezTo>
                    <a:cubicBezTo>
                      <a:pt x="888" y="7694"/>
                      <a:pt x="883" y="7823"/>
                      <a:pt x="861" y="7945"/>
                    </a:cubicBezTo>
                    <a:cubicBezTo>
                      <a:pt x="812" y="8267"/>
                      <a:pt x="667" y="8579"/>
                      <a:pt x="367" y="8891"/>
                    </a:cubicBezTo>
                    <a:cubicBezTo>
                      <a:pt x="360" y="8897"/>
                      <a:pt x="469" y="9015"/>
                      <a:pt x="528" y="9080"/>
                    </a:cubicBezTo>
                    <a:cubicBezTo>
                      <a:pt x="469" y="9273"/>
                      <a:pt x="420" y="9445"/>
                      <a:pt x="360" y="9584"/>
                    </a:cubicBezTo>
                    <a:cubicBezTo>
                      <a:pt x="415" y="9601"/>
                      <a:pt x="469" y="9611"/>
                      <a:pt x="528" y="9611"/>
                    </a:cubicBezTo>
                    <a:lnTo>
                      <a:pt x="533" y="9611"/>
                    </a:lnTo>
                    <a:cubicBezTo>
                      <a:pt x="673" y="9611"/>
                      <a:pt x="807" y="9595"/>
                      <a:pt x="930" y="9574"/>
                    </a:cubicBezTo>
                    <a:cubicBezTo>
                      <a:pt x="1360" y="9499"/>
                      <a:pt x="1721" y="9305"/>
                      <a:pt x="1999" y="8993"/>
                    </a:cubicBezTo>
                    <a:cubicBezTo>
                      <a:pt x="3338" y="7500"/>
                      <a:pt x="5067" y="6715"/>
                      <a:pt x="7253" y="6006"/>
                    </a:cubicBezTo>
                    <a:cubicBezTo>
                      <a:pt x="8301" y="5663"/>
                      <a:pt x="8914" y="5388"/>
                      <a:pt x="9219" y="5002"/>
                    </a:cubicBezTo>
                    <a:cubicBezTo>
                      <a:pt x="9333" y="4857"/>
                      <a:pt x="9403" y="4690"/>
                      <a:pt x="9440" y="4503"/>
                    </a:cubicBezTo>
                    <a:cubicBezTo>
                      <a:pt x="9252" y="3766"/>
                      <a:pt x="9053" y="2891"/>
                      <a:pt x="8817" y="2021"/>
                    </a:cubicBezTo>
                    <a:cubicBezTo>
                      <a:pt x="8666" y="1466"/>
                      <a:pt x="8414" y="876"/>
                      <a:pt x="8564" y="441"/>
                    </a:cubicBezTo>
                    <a:cubicBezTo>
                      <a:pt x="8446" y="263"/>
                      <a:pt x="8307" y="134"/>
                      <a:pt x="8156" y="54"/>
                    </a:cubicBezTo>
                    <a:cubicBezTo>
                      <a:pt x="8118" y="33"/>
                      <a:pt x="8081" y="16"/>
                      <a:pt x="8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8"/>
              <p:cNvSpPr/>
              <p:nvPr/>
            </p:nvSpPr>
            <p:spPr>
              <a:xfrm>
                <a:off x="6577450" y="2562875"/>
                <a:ext cx="709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6118" extrusionOk="0">
                    <a:moveTo>
                      <a:pt x="2337" y="0"/>
                    </a:moveTo>
                    <a:cubicBezTo>
                      <a:pt x="2192" y="85"/>
                      <a:pt x="2026" y="166"/>
                      <a:pt x="1833" y="231"/>
                    </a:cubicBezTo>
                    <a:lnTo>
                      <a:pt x="1828" y="231"/>
                    </a:lnTo>
                    <a:cubicBezTo>
                      <a:pt x="1467" y="231"/>
                      <a:pt x="1252" y="419"/>
                      <a:pt x="1139" y="741"/>
                    </a:cubicBezTo>
                    <a:cubicBezTo>
                      <a:pt x="1144" y="735"/>
                      <a:pt x="1151" y="735"/>
                      <a:pt x="1156" y="730"/>
                    </a:cubicBezTo>
                    <a:lnTo>
                      <a:pt x="1156" y="730"/>
                    </a:lnTo>
                    <a:lnTo>
                      <a:pt x="1151" y="735"/>
                    </a:lnTo>
                    <a:lnTo>
                      <a:pt x="1134" y="747"/>
                    </a:lnTo>
                    <a:lnTo>
                      <a:pt x="1139" y="741"/>
                    </a:lnTo>
                    <a:lnTo>
                      <a:pt x="1139" y="741"/>
                    </a:lnTo>
                    <a:cubicBezTo>
                      <a:pt x="935" y="859"/>
                      <a:pt x="757" y="945"/>
                      <a:pt x="608" y="977"/>
                    </a:cubicBezTo>
                    <a:cubicBezTo>
                      <a:pt x="618" y="1171"/>
                      <a:pt x="672" y="1342"/>
                      <a:pt x="720" y="1493"/>
                    </a:cubicBezTo>
                    <a:cubicBezTo>
                      <a:pt x="725" y="1503"/>
                      <a:pt x="725" y="1515"/>
                      <a:pt x="732" y="1525"/>
                    </a:cubicBezTo>
                    <a:cubicBezTo>
                      <a:pt x="839" y="1858"/>
                      <a:pt x="828" y="1885"/>
                      <a:pt x="737" y="1982"/>
                    </a:cubicBezTo>
                    <a:cubicBezTo>
                      <a:pt x="1" y="2772"/>
                      <a:pt x="38" y="3680"/>
                      <a:pt x="70" y="4560"/>
                    </a:cubicBezTo>
                    <a:cubicBezTo>
                      <a:pt x="87" y="4878"/>
                      <a:pt x="97" y="5210"/>
                      <a:pt x="80" y="5554"/>
                    </a:cubicBezTo>
                    <a:cubicBezTo>
                      <a:pt x="65" y="5790"/>
                      <a:pt x="209" y="6006"/>
                      <a:pt x="430" y="6086"/>
                    </a:cubicBezTo>
                    <a:cubicBezTo>
                      <a:pt x="489" y="6108"/>
                      <a:pt x="548" y="6118"/>
                      <a:pt x="613" y="6118"/>
                    </a:cubicBezTo>
                    <a:cubicBezTo>
                      <a:pt x="779" y="6118"/>
                      <a:pt x="940" y="6038"/>
                      <a:pt x="1042" y="5899"/>
                    </a:cubicBezTo>
                    <a:cubicBezTo>
                      <a:pt x="1892" y="4749"/>
                      <a:pt x="2337" y="3685"/>
                      <a:pt x="2401" y="2648"/>
                    </a:cubicBezTo>
                    <a:cubicBezTo>
                      <a:pt x="2413" y="2487"/>
                      <a:pt x="2472" y="2282"/>
                      <a:pt x="2537" y="2068"/>
                    </a:cubicBezTo>
                    <a:cubicBezTo>
                      <a:pt x="2666" y="1638"/>
                      <a:pt x="2837" y="1042"/>
                      <a:pt x="2611" y="457"/>
                    </a:cubicBezTo>
                    <a:cubicBezTo>
                      <a:pt x="2552" y="300"/>
                      <a:pt x="2461" y="150"/>
                      <a:pt x="2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322350" y="972150"/>
                <a:ext cx="1107875" cy="919625"/>
              </a:xfrm>
              <a:custGeom>
                <a:avLst/>
                <a:gdLst/>
                <a:ahLst/>
                <a:cxnLst/>
                <a:rect l="l" t="t" r="r" b="b"/>
                <a:pathLst>
                  <a:path w="44315" h="36785" extrusionOk="0">
                    <a:moveTo>
                      <a:pt x="16427" y="6431"/>
                    </a:moveTo>
                    <a:cubicBezTo>
                      <a:pt x="16428" y="6431"/>
                      <a:pt x="16429" y="6431"/>
                      <a:pt x="16430" y="6431"/>
                    </a:cubicBezTo>
                    <a:lnTo>
                      <a:pt x="16430" y="6431"/>
                    </a:lnTo>
                    <a:cubicBezTo>
                      <a:pt x="16429" y="6431"/>
                      <a:pt x="16428" y="6431"/>
                      <a:pt x="16427" y="6431"/>
                    </a:cubicBezTo>
                    <a:close/>
                    <a:moveTo>
                      <a:pt x="10669" y="1"/>
                    </a:moveTo>
                    <a:cubicBezTo>
                      <a:pt x="10347" y="156"/>
                      <a:pt x="10025" y="478"/>
                      <a:pt x="9852" y="1118"/>
                    </a:cubicBezTo>
                    <a:cubicBezTo>
                      <a:pt x="9304" y="3170"/>
                      <a:pt x="8510" y="5190"/>
                      <a:pt x="7736" y="7140"/>
                    </a:cubicBezTo>
                    <a:cubicBezTo>
                      <a:pt x="7134" y="8665"/>
                      <a:pt x="6511" y="10245"/>
                      <a:pt x="6001" y="11841"/>
                    </a:cubicBezTo>
                    <a:cubicBezTo>
                      <a:pt x="5334" y="13941"/>
                      <a:pt x="4179" y="15843"/>
                      <a:pt x="3062" y="17685"/>
                    </a:cubicBezTo>
                    <a:cubicBezTo>
                      <a:pt x="2579" y="18476"/>
                      <a:pt x="2084" y="19292"/>
                      <a:pt x="1627" y="20114"/>
                    </a:cubicBezTo>
                    <a:lnTo>
                      <a:pt x="1605" y="20152"/>
                    </a:lnTo>
                    <a:cubicBezTo>
                      <a:pt x="982" y="21290"/>
                      <a:pt x="489" y="22188"/>
                      <a:pt x="918" y="23563"/>
                    </a:cubicBezTo>
                    <a:cubicBezTo>
                      <a:pt x="935" y="23606"/>
                      <a:pt x="854" y="23745"/>
                      <a:pt x="789" y="23859"/>
                    </a:cubicBezTo>
                    <a:cubicBezTo>
                      <a:pt x="703" y="24008"/>
                      <a:pt x="606" y="24176"/>
                      <a:pt x="558" y="24385"/>
                    </a:cubicBezTo>
                    <a:lnTo>
                      <a:pt x="499" y="24610"/>
                    </a:lnTo>
                    <a:cubicBezTo>
                      <a:pt x="231" y="25652"/>
                      <a:pt x="0" y="26555"/>
                      <a:pt x="494" y="27308"/>
                    </a:cubicBezTo>
                    <a:cubicBezTo>
                      <a:pt x="580" y="27442"/>
                      <a:pt x="687" y="27560"/>
                      <a:pt x="811" y="27667"/>
                    </a:cubicBezTo>
                    <a:cubicBezTo>
                      <a:pt x="967" y="27538"/>
                      <a:pt x="1166" y="27464"/>
                      <a:pt x="1402" y="27442"/>
                    </a:cubicBezTo>
                    <a:cubicBezTo>
                      <a:pt x="1714" y="27625"/>
                      <a:pt x="2143" y="27764"/>
                      <a:pt x="2740" y="27861"/>
                    </a:cubicBezTo>
                    <a:cubicBezTo>
                      <a:pt x="3519" y="27990"/>
                      <a:pt x="4270" y="28290"/>
                      <a:pt x="5039" y="28505"/>
                    </a:cubicBezTo>
                    <a:cubicBezTo>
                      <a:pt x="10432" y="30031"/>
                      <a:pt x="15837" y="31518"/>
                      <a:pt x="21262" y="32921"/>
                    </a:cubicBezTo>
                    <a:cubicBezTo>
                      <a:pt x="21381" y="33018"/>
                      <a:pt x="21478" y="33120"/>
                      <a:pt x="21552" y="33238"/>
                    </a:cubicBezTo>
                    <a:cubicBezTo>
                      <a:pt x="21649" y="33174"/>
                      <a:pt x="21768" y="33120"/>
                      <a:pt x="21902" y="33088"/>
                    </a:cubicBezTo>
                    <a:cubicBezTo>
                      <a:pt x="26270" y="34216"/>
                      <a:pt x="36687" y="36779"/>
                      <a:pt x="36724" y="36784"/>
                    </a:cubicBezTo>
                    <a:cubicBezTo>
                      <a:pt x="36714" y="36747"/>
                      <a:pt x="37299" y="31089"/>
                      <a:pt x="37852" y="28994"/>
                    </a:cubicBezTo>
                    <a:cubicBezTo>
                      <a:pt x="38217" y="27598"/>
                      <a:pt x="38229" y="26093"/>
                      <a:pt x="38873" y="24771"/>
                    </a:cubicBezTo>
                    <a:cubicBezTo>
                      <a:pt x="38921" y="24573"/>
                      <a:pt x="38996" y="24385"/>
                      <a:pt x="39131" y="24196"/>
                    </a:cubicBezTo>
                    <a:cubicBezTo>
                      <a:pt x="39206" y="24089"/>
                      <a:pt x="39318" y="24025"/>
                      <a:pt x="39432" y="23966"/>
                    </a:cubicBezTo>
                    <a:cubicBezTo>
                      <a:pt x="39560" y="23891"/>
                      <a:pt x="39625" y="23810"/>
                      <a:pt x="39662" y="23725"/>
                    </a:cubicBezTo>
                    <a:cubicBezTo>
                      <a:pt x="39625" y="23294"/>
                      <a:pt x="39506" y="22854"/>
                      <a:pt x="39893" y="22493"/>
                    </a:cubicBezTo>
                    <a:cubicBezTo>
                      <a:pt x="39893" y="22564"/>
                      <a:pt x="39898" y="22634"/>
                      <a:pt x="39905" y="22703"/>
                    </a:cubicBezTo>
                    <a:cubicBezTo>
                      <a:pt x="39942" y="22634"/>
                      <a:pt x="39980" y="22564"/>
                      <a:pt x="40012" y="22493"/>
                    </a:cubicBezTo>
                    <a:cubicBezTo>
                      <a:pt x="39980" y="22483"/>
                      <a:pt x="39947" y="22473"/>
                      <a:pt x="39920" y="22456"/>
                    </a:cubicBezTo>
                    <a:cubicBezTo>
                      <a:pt x="39856" y="22262"/>
                      <a:pt x="39796" y="22074"/>
                      <a:pt x="39737" y="21881"/>
                    </a:cubicBezTo>
                    <a:cubicBezTo>
                      <a:pt x="39705" y="21870"/>
                      <a:pt x="39679" y="21860"/>
                      <a:pt x="39647" y="21849"/>
                    </a:cubicBezTo>
                    <a:cubicBezTo>
                      <a:pt x="39453" y="21791"/>
                      <a:pt x="39147" y="21731"/>
                      <a:pt x="39018" y="21548"/>
                    </a:cubicBezTo>
                    <a:cubicBezTo>
                      <a:pt x="38926" y="21419"/>
                      <a:pt x="38899" y="21258"/>
                      <a:pt x="38911" y="21097"/>
                    </a:cubicBezTo>
                    <a:cubicBezTo>
                      <a:pt x="38765" y="20796"/>
                      <a:pt x="38884" y="20554"/>
                      <a:pt x="39104" y="20328"/>
                    </a:cubicBezTo>
                    <a:cubicBezTo>
                      <a:pt x="39136" y="20249"/>
                      <a:pt x="39169" y="20167"/>
                      <a:pt x="39196" y="20092"/>
                    </a:cubicBezTo>
                    <a:cubicBezTo>
                      <a:pt x="39404" y="19517"/>
                      <a:pt x="39603" y="18873"/>
                      <a:pt x="39958" y="18367"/>
                    </a:cubicBezTo>
                    <a:cubicBezTo>
                      <a:pt x="40146" y="18094"/>
                      <a:pt x="40371" y="17879"/>
                      <a:pt x="40640" y="17680"/>
                    </a:cubicBezTo>
                    <a:cubicBezTo>
                      <a:pt x="41150" y="17315"/>
                      <a:pt x="41510" y="16971"/>
                      <a:pt x="41817" y="16418"/>
                    </a:cubicBezTo>
                    <a:cubicBezTo>
                      <a:pt x="42097" y="15924"/>
                      <a:pt x="42354" y="15414"/>
                      <a:pt x="42692" y="14957"/>
                    </a:cubicBezTo>
                    <a:cubicBezTo>
                      <a:pt x="42982" y="14570"/>
                      <a:pt x="43321" y="14231"/>
                      <a:pt x="43612" y="13834"/>
                    </a:cubicBezTo>
                    <a:cubicBezTo>
                      <a:pt x="43605" y="13829"/>
                      <a:pt x="43600" y="13823"/>
                      <a:pt x="43600" y="13823"/>
                    </a:cubicBezTo>
                    <a:cubicBezTo>
                      <a:pt x="43647" y="13719"/>
                      <a:pt x="43688" y="13591"/>
                      <a:pt x="43787" y="13591"/>
                    </a:cubicBezTo>
                    <a:cubicBezTo>
                      <a:pt x="43791" y="13591"/>
                      <a:pt x="43795" y="13591"/>
                      <a:pt x="43799" y="13592"/>
                    </a:cubicBezTo>
                    <a:cubicBezTo>
                      <a:pt x="43826" y="13559"/>
                      <a:pt x="43858" y="13527"/>
                      <a:pt x="43885" y="13495"/>
                    </a:cubicBezTo>
                    <a:cubicBezTo>
                      <a:pt x="43869" y="13318"/>
                      <a:pt x="43992" y="13210"/>
                      <a:pt x="44175" y="13130"/>
                    </a:cubicBezTo>
                    <a:cubicBezTo>
                      <a:pt x="44175" y="13130"/>
                      <a:pt x="44175" y="13135"/>
                      <a:pt x="44180" y="13135"/>
                    </a:cubicBezTo>
                    <a:cubicBezTo>
                      <a:pt x="44229" y="13066"/>
                      <a:pt x="44277" y="12991"/>
                      <a:pt x="44314" y="12915"/>
                    </a:cubicBezTo>
                    <a:lnTo>
                      <a:pt x="44314" y="12915"/>
                    </a:lnTo>
                    <a:cubicBezTo>
                      <a:pt x="44277" y="12964"/>
                      <a:pt x="44239" y="13017"/>
                      <a:pt x="44192" y="13066"/>
                    </a:cubicBezTo>
                    <a:cubicBezTo>
                      <a:pt x="44197" y="12738"/>
                      <a:pt x="44197" y="12404"/>
                      <a:pt x="44202" y="12077"/>
                    </a:cubicBezTo>
                    <a:cubicBezTo>
                      <a:pt x="44024" y="11856"/>
                      <a:pt x="43756" y="11754"/>
                      <a:pt x="43483" y="11551"/>
                    </a:cubicBezTo>
                    <a:cubicBezTo>
                      <a:pt x="43450" y="11529"/>
                      <a:pt x="43423" y="11497"/>
                      <a:pt x="43396" y="11470"/>
                    </a:cubicBezTo>
                    <a:cubicBezTo>
                      <a:pt x="43079" y="11357"/>
                      <a:pt x="42923" y="11083"/>
                      <a:pt x="42875" y="10702"/>
                    </a:cubicBezTo>
                    <a:cubicBezTo>
                      <a:pt x="42784" y="10514"/>
                      <a:pt x="42697" y="10326"/>
                      <a:pt x="42601" y="10148"/>
                    </a:cubicBezTo>
                    <a:cubicBezTo>
                      <a:pt x="42596" y="10138"/>
                      <a:pt x="42590" y="10122"/>
                      <a:pt x="42585" y="10111"/>
                    </a:cubicBezTo>
                    <a:cubicBezTo>
                      <a:pt x="40087" y="9681"/>
                      <a:pt x="37674" y="8908"/>
                      <a:pt x="35214" y="8343"/>
                    </a:cubicBezTo>
                    <a:cubicBezTo>
                      <a:pt x="34636" y="8213"/>
                      <a:pt x="34052" y="7965"/>
                      <a:pt x="33455" y="7965"/>
                    </a:cubicBezTo>
                    <a:cubicBezTo>
                      <a:pt x="33115" y="7965"/>
                      <a:pt x="32771" y="8046"/>
                      <a:pt x="32420" y="8273"/>
                    </a:cubicBezTo>
                    <a:cubicBezTo>
                      <a:pt x="32346" y="8323"/>
                      <a:pt x="32248" y="8352"/>
                      <a:pt x="32144" y="8352"/>
                    </a:cubicBezTo>
                    <a:cubicBezTo>
                      <a:pt x="31958" y="8352"/>
                      <a:pt x="31754" y="8260"/>
                      <a:pt x="31636" y="8042"/>
                    </a:cubicBezTo>
                    <a:cubicBezTo>
                      <a:pt x="31594" y="8037"/>
                      <a:pt x="31551" y="8035"/>
                      <a:pt x="31507" y="8035"/>
                    </a:cubicBezTo>
                    <a:cubicBezTo>
                      <a:pt x="31376" y="8035"/>
                      <a:pt x="31240" y="8053"/>
                      <a:pt x="31109" y="8053"/>
                    </a:cubicBezTo>
                    <a:cubicBezTo>
                      <a:pt x="30907" y="8053"/>
                      <a:pt x="30716" y="8009"/>
                      <a:pt x="30573" y="7785"/>
                    </a:cubicBezTo>
                    <a:cubicBezTo>
                      <a:pt x="30230" y="7882"/>
                      <a:pt x="29887" y="7915"/>
                      <a:pt x="29544" y="7915"/>
                    </a:cubicBezTo>
                    <a:cubicBezTo>
                      <a:pt x="28993" y="7915"/>
                      <a:pt x="28442" y="7829"/>
                      <a:pt x="27892" y="7779"/>
                    </a:cubicBezTo>
                    <a:cubicBezTo>
                      <a:pt x="27554" y="8237"/>
                      <a:pt x="27183" y="8392"/>
                      <a:pt x="26796" y="8392"/>
                    </a:cubicBezTo>
                    <a:cubicBezTo>
                      <a:pt x="26382" y="8392"/>
                      <a:pt x="25950" y="8215"/>
                      <a:pt x="25517" y="8037"/>
                    </a:cubicBezTo>
                    <a:lnTo>
                      <a:pt x="25517" y="8053"/>
                    </a:lnTo>
                    <a:lnTo>
                      <a:pt x="25502" y="8037"/>
                    </a:lnTo>
                    <a:lnTo>
                      <a:pt x="25502" y="8037"/>
                    </a:lnTo>
                    <a:cubicBezTo>
                      <a:pt x="25507" y="8048"/>
                      <a:pt x="25517" y="8053"/>
                      <a:pt x="25517" y="8053"/>
                    </a:cubicBezTo>
                    <a:cubicBezTo>
                      <a:pt x="25254" y="7951"/>
                      <a:pt x="25066" y="7774"/>
                      <a:pt x="24964" y="7511"/>
                    </a:cubicBezTo>
                    <a:cubicBezTo>
                      <a:pt x="24674" y="7516"/>
                      <a:pt x="24389" y="7516"/>
                      <a:pt x="24099" y="7516"/>
                    </a:cubicBezTo>
                    <a:cubicBezTo>
                      <a:pt x="24072" y="7489"/>
                      <a:pt x="24040" y="7467"/>
                      <a:pt x="24014" y="7452"/>
                    </a:cubicBezTo>
                    <a:cubicBezTo>
                      <a:pt x="23954" y="7415"/>
                      <a:pt x="23890" y="7388"/>
                      <a:pt x="23826" y="7376"/>
                    </a:cubicBezTo>
                    <a:cubicBezTo>
                      <a:pt x="23793" y="7371"/>
                      <a:pt x="23761" y="7366"/>
                      <a:pt x="23729" y="7366"/>
                    </a:cubicBezTo>
                    <a:cubicBezTo>
                      <a:pt x="23713" y="7365"/>
                      <a:pt x="23698" y="7364"/>
                      <a:pt x="23682" y="7364"/>
                    </a:cubicBezTo>
                    <a:cubicBezTo>
                      <a:pt x="23457" y="7364"/>
                      <a:pt x="23220" y="7449"/>
                      <a:pt x="22997" y="7449"/>
                    </a:cubicBezTo>
                    <a:cubicBezTo>
                      <a:pt x="22843" y="7449"/>
                      <a:pt x="22696" y="7409"/>
                      <a:pt x="22563" y="7274"/>
                    </a:cubicBezTo>
                    <a:cubicBezTo>
                      <a:pt x="20554" y="6706"/>
                      <a:pt x="18450" y="6887"/>
                      <a:pt x="16430" y="6431"/>
                    </a:cubicBezTo>
                    <a:lnTo>
                      <a:pt x="16430" y="6431"/>
                    </a:lnTo>
                    <a:cubicBezTo>
                      <a:pt x="16433" y="6433"/>
                      <a:pt x="16434" y="6437"/>
                      <a:pt x="16439" y="6441"/>
                    </a:cubicBezTo>
                    <a:cubicBezTo>
                      <a:pt x="16372" y="6451"/>
                      <a:pt x="16308" y="6457"/>
                      <a:pt x="16247" y="6457"/>
                    </a:cubicBezTo>
                    <a:cubicBezTo>
                      <a:pt x="15857" y="6457"/>
                      <a:pt x="15572" y="6253"/>
                      <a:pt x="15358" y="5910"/>
                    </a:cubicBezTo>
                    <a:cubicBezTo>
                      <a:pt x="15182" y="5900"/>
                      <a:pt x="15090" y="5808"/>
                      <a:pt x="15085" y="5630"/>
                    </a:cubicBezTo>
                    <a:cubicBezTo>
                      <a:pt x="14526" y="4997"/>
                      <a:pt x="14800" y="4212"/>
                      <a:pt x="14870" y="3540"/>
                    </a:cubicBezTo>
                    <a:cubicBezTo>
                      <a:pt x="14929" y="2972"/>
                      <a:pt x="14719" y="2451"/>
                      <a:pt x="14816" y="1908"/>
                    </a:cubicBezTo>
                    <a:lnTo>
                      <a:pt x="14816" y="1908"/>
                    </a:lnTo>
                    <a:cubicBezTo>
                      <a:pt x="14723" y="1932"/>
                      <a:pt x="14634" y="1945"/>
                      <a:pt x="14550" y="1945"/>
                    </a:cubicBezTo>
                    <a:cubicBezTo>
                      <a:pt x="14339" y="1945"/>
                      <a:pt x="14160" y="1860"/>
                      <a:pt x="14021" y="1645"/>
                    </a:cubicBezTo>
                    <a:cubicBezTo>
                      <a:pt x="13979" y="1649"/>
                      <a:pt x="13937" y="1651"/>
                      <a:pt x="13897" y="1651"/>
                    </a:cubicBezTo>
                    <a:cubicBezTo>
                      <a:pt x="13210" y="1651"/>
                      <a:pt x="12840" y="1035"/>
                      <a:pt x="12313" y="736"/>
                    </a:cubicBezTo>
                    <a:cubicBezTo>
                      <a:pt x="11996" y="549"/>
                      <a:pt x="11706" y="441"/>
                      <a:pt x="11453" y="403"/>
                    </a:cubicBezTo>
                    <a:cubicBezTo>
                      <a:pt x="11211" y="264"/>
                      <a:pt x="10970" y="140"/>
                      <a:pt x="10722" y="27"/>
                    </a:cubicBezTo>
                    <a:cubicBezTo>
                      <a:pt x="10707" y="16"/>
                      <a:pt x="10690" y="6"/>
                      <a:pt x="10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8"/>
              <p:cNvSpPr/>
              <p:nvPr/>
            </p:nvSpPr>
            <p:spPr>
              <a:xfrm>
                <a:off x="732625" y="1132775"/>
                <a:ext cx="4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" y="1"/>
                    </a:moveTo>
                    <a:cubicBezTo>
                      <a:pt x="1" y="1"/>
                      <a:pt x="6" y="6"/>
                      <a:pt x="16" y="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8"/>
              <p:cNvSpPr/>
              <p:nvPr/>
            </p:nvSpPr>
            <p:spPr>
              <a:xfrm>
                <a:off x="1572700" y="777150"/>
                <a:ext cx="1386975" cy="838925"/>
              </a:xfrm>
              <a:custGeom>
                <a:avLst/>
                <a:gdLst/>
                <a:ahLst/>
                <a:cxnLst/>
                <a:rect l="l" t="t" r="r" b="b"/>
                <a:pathLst>
                  <a:path w="55479" h="33557" extrusionOk="0">
                    <a:moveTo>
                      <a:pt x="920" y="1"/>
                    </a:moveTo>
                    <a:lnTo>
                      <a:pt x="920" y="16"/>
                    </a:lnTo>
                    <a:cubicBezTo>
                      <a:pt x="715" y="2014"/>
                      <a:pt x="0" y="3986"/>
                      <a:pt x="253" y="6006"/>
                    </a:cubicBezTo>
                    <a:cubicBezTo>
                      <a:pt x="425" y="6479"/>
                      <a:pt x="662" y="6956"/>
                      <a:pt x="774" y="7452"/>
                    </a:cubicBezTo>
                    <a:cubicBezTo>
                      <a:pt x="1215" y="7774"/>
                      <a:pt x="1145" y="8101"/>
                      <a:pt x="801" y="8429"/>
                    </a:cubicBezTo>
                    <a:cubicBezTo>
                      <a:pt x="747" y="8885"/>
                      <a:pt x="689" y="9326"/>
                      <a:pt x="940" y="9761"/>
                    </a:cubicBezTo>
                    <a:cubicBezTo>
                      <a:pt x="952" y="9772"/>
                      <a:pt x="962" y="9788"/>
                      <a:pt x="973" y="9805"/>
                    </a:cubicBezTo>
                    <a:cubicBezTo>
                      <a:pt x="1134" y="9922"/>
                      <a:pt x="1247" y="10073"/>
                      <a:pt x="1306" y="10256"/>
                    </a:cubicBezTo>
                    <a:cubicBezTo>
                      <a:pt x="1441" y="10400"/>
                      <a:pt x="1585" y="10534"/>
                      <a:pt x="1736" y="10670"/>
                    </a:cubicBezTo>
                    <a:cubicBezTo>
                      <a:pt x="2316" y="11169"/>
                      <a:pt x="2778" y="11647"/>
                      <a:pt x="3047" y="12378"/>
                    </a:cubicBezTo>
                    <a:cubicBezTo>
                      <a:pt x="3288" y="13028"/>
                      <a:pt x="3439" y="13758"/>
                      <a:pt x="3895" y="14285"/>
                    </a:cubicBezTo>
                    <a:cubicBezTo>
                      <a:pt x="3997" y="14441"/>
                      <a:pt x="4153" y="14558"/>
                      <a:pt x="4438" y="14747"/>
                    </a:cubicBezTo>
                    <a:cubicBezTo>
                      <a:pt x="4798" y="15004"/>
                      <a:pt x="5158" y="15240"/>
                      <a:pt x="5400" y="15547"/>
                    </a:cubicBezTo>
                    <a:cubicBezTo>
                      <a:pt x="5443" y="15569"/>
                      <a:pt x="5480" y="15590"/>
                      <a:pt x="5517" y="15612"/>
                    </a:cubicBezTo>
                    <a:cubicBezTo>
                      <a:pt x="5631" y="15671"/>
                      <a:pt x="5738" y="15741"/>
                      <a:pt x="5835" y="15810"/>
                    </a:cubicBezTo>
                    <a:cubicBezTo>
                      <a:pt x="5943" y="16078"/>
                      <a:pt x="5980" y="16363"/>
                      <a:pt x="5948" y="16681"/>
                    </a:cubicBezTo>
                    <a:cubicBezTo>
                      <a:pt x="5878" y="16745"/>
                      <a:pt x="5787" y="16809"/>
                      <a:pt x="5673" y="16874"/>
                    </a:cubicBezTo>
                    <a:cubicBezTo>
                      <a:pt x="5749" y="16638"/>
                      <a:pt x="5749" y="16450"/>
                      <a:pt x="5700" y="16299"/>
                    </a:cubicBezTo>
                    <a:lnTo>
                      <a:pt x="5700" y="16299"/>
                    </a:lnTo>
                    <a:cubicBezTo>
                      <a:pt x="5711" y="16401"/>
                      <a:pt x="5711" y="16504"/>
                      <a:pt x="5700" y="16621"/>
                    </a:cubicBezTo>
                    <a:cubicBezTo>
                      <a:pt x="5690" y="16740"/>
                      <a:pt x="5673" y="16852"/>
                      <a:pt x="5653" y="16971"/>
                    </a:cubicBezTo>
                    <a:cubicBezTo>
                      <a:pt x="5690" y="17142"/>
                      <a:pt x="5700" y="17298"/>
                      <a:pt x="5550" y="17379"/>
                    </a:cubicBezTo>
                    <a:cubicBezTo>
                      <a:pt x="5363" y="18061"/>
                      <a:pt x="5051" y="18716"/>
                      <a:pt x="4895" y="19398"/>
                    </a:cubicBezTo>
                    <a:cubicBezTo>
                      <a:pt x="4803" y="19792"/>
                      <a:pt x="4739" y="20189"/>
                      <a:pt x="4728" y="20591"/>
                    </a:cubicBezTo>
                    <a:cubicBezTo>
                      <a:pt x="4744" y="20662"/>
                      <a:pt x="4766" y="20726"/>
                      <a:pt x="4798" y="20796"/>
                    </a:cubicBezTo>
                    <a:cubicBezTo>
                      <a:pt x="4771" y="20752"/>
                      <a:pt x="4750" y="20715"/>
                      <a:pt x="4728" y="20672"/>
                    </a:cubicBezTo>
                    <a:lnTo>
                      <a:pt x="4728" y="20710"/>
                    </a:lnTo>
                    <a:cubicBezTo>
                      <a:pt x="4728" y="20855"/>
                      <a:pt x="4674" y="21005"/>
                      <a:pt x="4535" y="21075"/>
                    </a:cubicBezTo>
                    <a:cubicBezTo>
                      <a:pt x="4314" y="21188"/>
                      <a:pt x="3950" y="21446"/>
                      <a:pt x="3766" y="21741"/>
                    </a:cubicBezTo>
                    <a:lnTo>
                      <a:pt x="3766" y="22386"/>
                    </a:lnTo>
                    <a:cubicBezTo>
                      <a:pt x="3794" y="22418"/>
                      <a:pt x="3826" y="22450"/>
                      <a:pt x="3863" y="22482"/>
                    </a:cubicBezTo>
                    <a:cubicBezTo>
                      <a:pt x="4071" y="22657"/>
                      <a:pt x="4303" y="22717"/>
                      <a:pt x="4542" y="22717"/>
                    </a:cubicBezTo>
                    <a:cubicBezTo>
                      <a:pt x="4804" y="22717"/>
                      <a:pt x="5074" y="22644"/>
                      <a:pt x="5330" y="22569"/>
                    </a:cubicBezTo>
                    <a:cubicBezTo>
                      <a:pt x="5552" y="22507"/>
                      <a:pt x="5808" y="22434"/>
                      <a:pt x="6052" y="22434"/>
                    </a:cubicBezTo>
                    <a:cubicBezTo>
                      <a:pt x="6062" y="22434"/>
                      <a:pt x="6072" y="22435"/>
                      <a:pt x="6082" y="22435"/>
                    </a:cubicBezTo>
                    <a:cubicBezTo>
                      <a:pt x="6141" y="22370"/>
                      <a:pt x="6201" y="22311"/>
                      <a:pt x="6276" y="22230"/>
                    </a:cubicBezTo>
                    <a:cubicBezTo>
                      <a:pt x="6399" y="22289"/>
                      <a:pt x="6555" y="22311"/>
                      <a:pt x="6598" y="22391"/>
                    </a:cubicBezTo>
                    <a:cubicBezTo>
                      <a:pt x="6640" y="22467"/>
                      <a:pt x="6620" y="22557"/>
                      <a:pt x="6523" y="22569"/>
                    </a:cubicBezTo>
                    <a:cubicBezTo>
                      <a:pt x="6544" y="22584"/>
                      <a:pt x="6571" y="22596"/>
                      <a:pt x="6593" y="22611"/>
                    </a:cubicBezTo>
                    <a:cubicBezTo>
                      <a:pt x="7592" y="23466"/>
                      <a:pt x="7377" y="25110"/>
                      <a:pt x="7382" y="26281"/>
                    </a:cubicBezTo>
                    <a:cubicBezTo>
                      <a:pt x="7382" y="27533"/>
                      <a:pt x="7694" y="28810"/>
                      <a:pt x="8167" y="29971"/>
                    </a:cubicBezTo>
                    <a:cubicBezTo>
                      <a:pt x="8430" y="30610"/>
                      <a:pt x="8757" y="31352"/>
                      <a:pt x="9311" y="31798"/>
                    </a:cubicBezTo>
                    <a:cubicBezTo>
                      <a:pt x="9595" y="32027"/>
                      <a:pt x="9884" y="32102"/>
                      <a:pt x="10178" y="32102"/>
                    </a:cubicBezTo>
                    <a:cubicBezTo>
                      <a:pt x="10256" y="32102"/>
                      <a:pt x="10333" y="32097"/>
                      <a:pt x="10412" y="32088"/>
                    </a:cubicBezTo>
                    <a:cubicBezTo>
                      <a:pt x="10717" y="31828"/>
                      <a:pt x="11035" y="31750"/>
                      <a:pt x="11353" y="31750"/>
                    </a:cubicBezTo>
                    <a:cubicBezTo>
                      <a:pt x="11832" y="31750"/>
                      <a:pt x="12311" y="31927"/>
                      <a:pt x="12749" y="31927"/>
                    </a:cubicBezTo>
                    <a:cubicBezTo>
                      <a:pt x="12842" y="31927"/>
                      <a:pt x="12933" y="31919"/>
                      <a:pt x="13023" y="31900"/>
                    </a:cubicBezTo>
                    <a:lnTo>
                      <a:pt x="13023" y="31900"/>
                    </a:lnTo>
                    <a:cubicBezTo>
                      <a:pt x="13002" y="31916"/>
                      <a:pt x="12975" y="31927"/>
                      <a:pt x="12948" y="31944"/>
                    </a:cubicBezTo>
                    <a:cubicBezTo>
                      <a:pt x="13028" y="31944"/>
                      <a:pt x="13114" y="31944"/>
                      <a:pt x="13195" y="31937"/>
                    </a:cubicBezTo>
                    <a:lnTo>
                      <a:pt x="13233" y="31937"/>
                    </a:lnTo>
                    <a:cubicBezTo>
                      <a:pt x="13206" y="31922"/>
                      <a:pt x="13184" y="31905"/>
                      <a:pt x="13163" y="31884"/>
                    </a:cubicBezTo>
                    <a:lnTo>
                      <a:pt x="13163" y="31884"/>
                    </a:lnTo>
                    <a:cubicBezTo>
                      <a:pt x="13208" y="31888"/>
                      <a:pt x="13253" y="31889"/>
                      <a:pt x="13299" y="31889"/>
                    </a:cubicBezTo>
                    <a:cubicBezTo>
                      <a:pt x="13578" y="31889"/>
                      <a:pt x="13865" y="31836"/>
                      <a:pt x="14144" y="31836"/>
                    </a:cubicBezTo>
                    <a:cubicBezTo>
                      <a:pt x="14410" y="31836"/>
                      <a:pt x="14669" y="31884"/>
                      <a:pt x="14909" y="32072"/>
                    </a:cubicBezTo>
                    <a:cubicBezTo>
                      <a:pt x="15161" y="32122"/>
                      <a:pt x="15414" y="32163"/>
                      <a:pt x="15655" y="32163"/>
                    </a:cubicBezTo>
                    <a:cubicBezTo>
                      <a:pt x="16063" y="32163"/>
                      <a:pt x="16437" y="32047"/>
                      <a:pt x="16714" y="31659"/>
                    </a:cubicBezTo>
                    <a:cubicBezTo>
                      <a:pt x="16843" y="31476"/>
                      <a:pt x="16977" y="31374"/>
                      <a:pt x="17106" y="31331"/>
                    </a:cubicBezTo>
                    <a:cubicBezTo>
                      <a:pt x="17240" y="31207"/>
                      <a:pt x="17353" y="31143"/>
                      <a:pt x="17455" y="31126"/>
                    </a:cubicBezTo>
                    <a:cubicBezTo>
                      <a:pt x="17515" y="31138"/>
                      <a:pt x="17573" y="31153"/>
                      <a:pt x="17632" y="31170"/>
                    </a:cubicBezTo>
                    <a:cubicBezTo>
                      <a:pt x="17740" y="31245"/>
                      <a:pt x="17820" y="31406"/>
                      <a:pt x="17879" y="31653"/>
                    </a:cubicBezTo>
                    <a:cubicBezTo>
                      <a:pt x="18148" y="31927"/>
                      <a:pt x="18390" y="32298"/>
                      <a:pt x="18583" y="32566"/>
                    </a:cubicBezTo>
                    <a:cubicBezTo>
                      <a:pt x="18611" y="32604"/>
                      <a:pt x="18631" y="32641"/>
                      <a:pt x="18658" y="32673"/>
                    </a:cubicBezTo>
                    <a:cubicBezTo>
                      <a:pt x="19030" y="32078"/>
                      <a:pt x="18981" y="31379"/>
                      <a:pt x="19050" y="30707"/>
                    </a:cubicBezTo>
                    <a:cubicBezTo>
                      <a:pt x="19117" y="30050"/>
                      <a:pt x="19379" y="29722"/>
                      <a:pt x="19993" y="29722"/>
                    </a:cubicBezTo>
                    <a:cubicBezTo>
                      <a:pt x="20077" y="29722"/>
                      <a:pt x="20167" y="29728"/>
                      <a:pt x="20265" y="29740"/>
                    </a:cubicBezTo>
                    <a:cubicBezTo>
                      <a:pt x="24272" y="30246"/>
                      <a:pt x="28280" y="30707"/>
                      <a:pt x="32288" y="31185"/>
                    </a:cubicBezTo>
                    <a:cubicBezTo>
                      <a:pt x="36424" y="31679"/>
                      <a:pt x="40561" y="32185"/>
                      <a:pt x="44703" y="32668"/>
                    </a:cubicBezTo>
                    <a:cubicBezTo>
                      <a:pt x="47212" y="32963"/>
                      <a:pt x="49731" y="33211"/>
                      <a:pt x="52240" y="33533"/>
                    </a:cubicBezTo>
                    <a:cubicBezTo>
                      <a:pt x="52364" y="33548"/>
                      <a:pt x="52476" y="33557"/>
                      <a:pt x="52576" y="33557"/>
                    </a:cubicBezTo>
                    <a:cubicBezTo>
                      <a:pt x="52696" y="33557"/>
                      <a:pt x="52799" y="33544"/>
                      <a:pt x="52885" y="33511"/>
                    </a:cubicBezTo>
                    <a:cubicBezTo>
                      <a:pt x="52917" y="33528"/>
                      <a:pt x="52944" y="33538"/>
                      <a:pt x="52976" y="33555"/>
                    </a:cubicBezTo>
                    <a:cubicBezTo>
                      <a:pt x="52976" y="33523"/>
                      <a:pt x="52981" y="33491"/>
                      <a:pt x="52981" y="33459"/>
                    </a:cubicBezTo>
                    <a:cubicBezTo>
                      <a:pt x="53137" y="33355"/>
                      <a:pt x="53217" y="33146"/>
                      <a:pt x="53234" y="32782"/>
                    </a:cubicBezTo>
                    <a:cubicBezTo>
                      <a:pt x="53261" y="32276"/>
                      <a:pt x="53341" y="31771"/>
                      <a:pt x="53460" y="31272"/>
                    </a:cubicBezTo>
                    <a:cubicBezTo>
                      <a:pt x="53519" y="30848"/>
                      <a:pt x="53594" y="30422"/>
                      <a:pt x="53616" y="29993"/>
                    </a:cubicBezTo>
                    <a:cubicBezTo>
                      <a:pt x="53626" y="29762"/>
                      <a:pt x="53631" y="29536"/>
                      <a:pt x="53653" y="29311"/>
                    </a:cubicBezTo>
                    <a:lnTo>
                      <a:pt x="53653" y="29311"/>
                    </a:lnTo>
                    <a:cubicBezTo>
                      <a:pt x="53648" y="29316"/>
                      <a:pt x="53642" y="29326"/>
                      <a:pt x="53631" y="29333"/>
                    </a:cubicBezTo>
                    <a:cubicBezTo>
                      <a:pt x="53728" y="28714"/>
                      <a:pt x="53809" y="28161"/>
                      <a:pt x="53889" y="27635"/>
                    </a:cubicBezTo>
                    <a:lnTo>
                      <a:pt x="53889" y="27275"/>
                    </a:lnTo>
                    <a:cubicBezTo>
                      <a:pt x="53921" y="27226"/>
                      <a:pt x="53948" y="27183"/>
                      <a:pt x="53986" y="27141"/>
                    </a:cubicBezTo>
                    <a:cubicBezTo>
                      <a:pt x="53970" y="27114"/>
                      <a:pt x="53959" y="27087"/>
                      <a:pt x="53943" y="27060"/>
                    </a:cubicBezTo>
                    <a:cubicBezTo>
                      <a:pt x="53954" y="27049"/>
                      <a:pt x="53964" y="27038"/>
                      <a:pt x="53976" y="27033"/>
                    </a:cubicBezTo>
                    <a:cubicBezTo>
                      <a:pt x="54055" y="26506"/>
                      <a:pt x="54132" y="26013"/>
                      <a:pt x="54201" y="25512"/>
                    </a:cubicBezTo>
                    <a:cubicBezTo>
                      <a:pt x="54190" y="25195"/>
                      <a:pt x="54260" y="24890"/>
                      <a:pt x="54335" y="24578"/>
                    </a:cubicBezTo>
                    <a:cubicBezTo>
                      <a:pt x="54362" y="24465"/>
                      <a:pt x="54395" y="24352"/>
                      <a:pt x="54422" y="24233"/>
                    </a:cubicBezTo>
                    <a:cubicBezTo>
                      <a:pt x="54454" y="24104"/>
                      <a:pt x="54480" y="23970"/>
                      <a:pt x="54502" y="23836"/>
                    </a:cubicBezTo>
                    <a:cubicBezTo>
                      <a:pt x="54502" y="23821"/>
                      <a:pt x="54507" y="23804"/>
                      <a:pt x="54507" y="23789"/>
                    </a:cubicBezTo>
                    <a:cubicBezTo>
                      <a:pt x="54544" y="23536"/>
                      <a:pt x="54544" y="23278"/>
                      <a:pt x="54480" y="23015"/>
                    </a:cubicBezTo>
                    <a:cubicBezTo>
                      <a:pt x="54330" y="21134"/>
                      <a:pt x="54260" y="19264"/>
                      <a:pt x="55012" y="17476"/>
                    </a:cubicBezTo>
                    <a:lnTo>
                      <a:pt x="55012" y="16078"/>
                    </a:lnTo>
                    <a:cubicBezTo>
                      <a:pt x="54658" y="15864"/>
                      <a:pt x="54802" y="15520"/>
                      <a:pt x="54824" y="15235"/>
                    </a:cubicBezTo>
                    <a:cubicBezTo>
                      <a:pt x="55012" y="12711"/>
                      <a:pt x="55178" y="10186"/>
                      <a:pt x="55447" y="7666"/>
                    </a:cubicBezTo>
                    <a:cubicBezTo>
                      <a:pt x="55479" y="7343"/>
                      <a:pt x="55469" y="7124"/>
                      <a:pt x="55377" y="6973"/>
                    </a:cubicBezTo>
                    <a:cubicBezTo>
                      <a:pt x="53701" y="6877"/>
                      <a:pt x="52042" y="6785"/>
                      <a:pt x="50408" y="6737"/>
                    </a:cubicBezTo>
                    <a:cubicBezTo>
                      <a:pt x="41303" y="6473"/>
                      <a:pt x="31745" y="5082"/>
                      <a:pt x="22821" y="3304"/>
                    </a:cubicBezTo>
                    <a:cubicBezTo>
                      <a:pt x="20377" y="2820"/>
                      <a:pt x="17986" y="2111"/>
                      <a:pt x="15548" y="1601"/>
                    </a:cubicBezTo>
                    <a:lnTo>
                      <a:pt x="15548" y="1601"/>
                    </a:lnTo>
                    <a:cubicBezTo>
                      <a:pt x="15549" y="1601"/>
                      <a:pt x="15549" y="1601"/>
                      <a:pt x="15549" y="1601"/>
                    </a:cubicBezTo>
                    <a:cubicBezTo>
                      <a:pt x="15525" y="1601"/>
                      <a:pt x="12773" y="1212"/>
                      <a:pt x="13187" y="1212"/>
                    </a:cubicBezTo>
                    <a:cubicBezTo>
                      <a:pt x="13258" y="1212"/>
                      <a:pt x="13425" y="1224"/>
                      <a:pt x="13716" y="1251"/>
                    </a:cubicBezTo>
                    <a:cubicBezTo>
                      <a:pt x="12899" y="1171"/>
                      <a:pt x="12088" y="1096"/>
                      <a:pt x="11272" y="1037"/>
                    </a:cubicBezTo>
                    <a:cubicBezTo>
                      <a:pt x="7914" y="779"/>
                      <a:pt x="4304" y="698"/>
                      <a:pt x="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8"/>
              <p:cNvSpPr/>
              <p:nvPr/>
            </p:nvSpPr>
            <p:spPr>
              <a:xfrm>
                <a:off x="2853300" y="1957275"/>
                <a:ext cx="1112350" cy="564100"/>
              </a:xfrm>
              <a:custGeom>
                <a:avLst/>
                <a:gdLst/>
                <a:ahLst/>
                <a:cxnLst/>
                <a:rect l="l" t="t" r="r" b="b"/>
                <a:pathLst>
                  <a:path w="44494" h="22564" extrusionOk="0">
                    <a:moveTo>
                      <a:pt x="1425" y="0"/>
                    </a:moveTo>
                    <a:cubicBezTo>
                      <a:pt x="1418" y="38"/>
                      <a:pt x="1418" y="75"/>
                      <a:pt x="1413" y="107"/>
                    </a:cubicBezTo>
                    <a:cubicBezTo>
                      <a:pt x="1403" y="263"/>
                      <a:pt x="1393" y="424"/>
                      <a:pt x="1381" y="580"/>
                    </a:cubicBezTo>
                    <a:cubicBezTo>
                      <a:pt x="1199" y="720"/>
                      <a:pt x="1102" y="978"/>
                      <a:pt x="1070" y="1435"/>
                    </a:cubicBezTo>
                    <a:cubicBezTo>
                      <a:pt x="818" y="5335"/>
                      <a:pt x="484" y="9236"/>
                      <a:pt x="129" y="13129"/>
                    </a:cubicBezTo>
                    <a:cubicBezTo>
                      <a:pt x="114" y="13291"/>
                      <a:pt x="119" y="13420"/>
                      <a:pt x="129" y="13533"/>
                    </a:cubicBezTo>
                    <a:cubicBezTo>
                      <a:pt x="92" y="13613"/>
                      <a:pt x="49" y="13684"/>
                      <a:pt x="0" y="13753"/>
                    </a:cubicBezTo>
                    <a:cubicBezTo>
                      <a:pt x="71" y="13759"/>
                      <a:pt x="141" y="13764"/>
                      <a:pt x="205" y="13774"/>
                    </a:cubicBezTo>
                    <a:cubicBezTo>
                      <a:pt x="322" y="13979"/>
                      <a:pt x="560" y="14054"/>
                      <a:pt x="957" y="14081"/>
                    </a:cubicBezTo>
                    <a:cubicBezTo>
                      <a:pt x="3707" y="14280"/>
                      <a:pt x="6447" y="14586"/>
                      <a:pt x="9198" y="14748"/>
                    </a:cubicBezTo>
                    <a:cubicBezTo>
                      <a:pt x="10133" y="14800"/>
                      <a:pt x="10282" y="15182"/>
                      <a:pt x="10218" y="15972"/>
                    </a:cubicBezTo>
                    <a:cubicBezTo>
                      <a:pt x="10106" y="17433"/>
                      <a:pt x="10084" y="18906"/>
                      <a:pt x="9967" y="20366"/>
                    </a:cubicBezTo>
                    <a:cubicBezTo>
                      <a:pt x="9934" y="20780"/>
                      <a:pt x="9960" y="21070"/>
                      <a:pt x="10121" y="21259"/>
                    </a:cubicBezTo>
                    <a:cubicBezTo>
                      <a:pt x="10116" y="21296"/>
                      <a:pt x="10116" y="21333"/>
                      <a:pt x="10111" y="21371"/>
                    </a:cubicBezTo>
                    <a:cubicBezTo>
                      <a:pt x="10143" y="21360"/>
                      <a:pt x="10175" y="21349"/>
                      <a:pt x="10208" y="21339"/>
                    </a:cubicBezTo>
                    <a:cubicBezTo>
                      <a:pt x="10369" y="21462"/>
                      <a:pt x="10622" y="21527"/>
                      <a:pt x="11008" y="21537"/>
                    </a:cubicBezTo>
                    <a:cubicBezTo>
                      <a:pt x="21720" y="21844"/>
                      <a:pt x="32438" y="22204"/>
                      <a:pt x="43150" y="22553"/>
                    </a:cubicBezTo>
                    <a:cubicBezTo>
                      <a:pt x="43282" y="22558"/>
                      <a:pt x="43414" y="22563"/>
                      <a:pt x="43539" y="22563"/>
                    </a:cubicBezTo>
                    <a:cubicBezTo>
                      <a:pt x="43847" y="22563"/>
                      <a:pt x="44118" y="22530"/>
                      <a:pt x="44278" y="22370"/>
                    </a:cubicBezTo>
                    <a:cubicBezTo>
                      <a:pt x="44434" y="22219"/>
                      <a:pt x="44494" y="21961"/>
                      <a:pt x="44392" y="21505"/>
                    </a:cubicBezTo>
                    <a:cubicBezTo>
                      <a:pt x="44236" y="21484"/>
                      <a:pt x="44149" y="21388"/>
                      <a:pt x="44122" y="21237"/>
                    </a:cubicBezTo>
                    <a:cubicBezTo>
                      <a:pt x="43891" y="21130"/>
                      <a:pt x="43779" y="20962"/>
                      <a:pt x="43849" y="20699"/>
                    </a:cubicBezTo>
                    <a:cubicBezTo>
                      <a:pt x="43289" y="20441"/>
                      <a:pt x="43440" y="19749"/>
                      <a:pt x="43064" y="19372"/>
                    </a:cubicBezTo>
                    <a:cubicBezTo>
                      <a:pt x="42870" y="19313"/>
                      <a:pt x="42741" y="19211"/>
                      <a:pt x="42656" y="19082"/>
                    </a:cubicBezTo>
                    <a:cubicBezTo>
                      <a:pt x="42607" y="19007"/>
                      <a:pt x="42575" y="18921"/>
                      <a:pt x="42554" y="18824"/>
                    </a:cubicBezTo>
                    <a:cubicBezTo>
                      <a:pt x="42543" y="18802"/>
                      <a:pt x="42527" y="18782"/>
                      <a:pt x="42516" y="18755"/>
                    </a:cubicBezTo>
                    <a:cubicBezTo>
                      <a:pt x="42468" y="18636"/>
                      <a:pt x="42431" y="18512"/>
                      <a:pt x="42387" y="18390"/>
                    </a:cubicBezTo>
                    <a:cubicBezTo>
                      <a:pt x="42103" y="18046"/>
                      <a:pt x="42017" y="17674"/>
                      <a:pt x="42032" y="17294"/>
                    </a:cubicBezTo>
                    <a:cubicBezTo>
                      <a:pt x="41781" y="16364"/>
                      <a:pt x="41603" y="15413"/>
                      <a:pt x="41426" y="14463"/>
                    </a:cubicBezTo>
                    <a:cubicBezTo>
                      <a:pt x="41055" y="14446"/>
                      <a:pt x="41179" y="14081"/>
                      <a:pt x="41265" y="13898"/>
                    </a:cubicBezTo>
                    <a:cubicBezTo>
                      <a:pt x="41281" y="13871"/>
                      <a:pt x="41286" y="13845"/>
                      <a:pt x="41297" y="13823"/>
                    </a:cubicBezTo>
                    <a:cubicBezTo>
                      <a:pt x="41157" y="13146"/>
                      <a:pt x="40996" y="12480"/>
                      <a:pt x="40787" y="11835"/>
                    </a:cubicBezTo>
                    <a:cubicBezTo>
                      <a:pt x="40717" y="11792"/>
                      <a:pt x="40668" y="11723"/>
                      <a:pt x="40658" y="11615"/>
                    </a:cubicBezTo>
                    <a:cubicBezTo>
                      <a:pt x="40410" y="11384"/>
                      <a:pt x="40395" y="11116"/>
                      <a:pt x="40421" y="10836"/>
                    </a:cubicBezTo>
                    <a:cubicBezTo>
                      <a:pt x="40217" y="10342"/>
                      <a:pt x="40013" y="9853"/>
                      <a:pt x="39815" y="9370"/>
                    </a:cubicBezTo>
                    <a:cubicBezTo>
                      <a:pt x="39416" y="8859"/>
                      <a:pt x="39153" y="8306"/>
                      <a:pt x="39163" y="7661"/>
                    </a:cubicBezTo>
                    <a:cubicBezTo>
                      <a:pt x="38826" y="6700"/>
                      <a:pt x="38557" y="5716"/>
                      <a:pt x="38407" y="4674"/>
                    </a:cubicBezTo>
                    <a:cubicBezTo>
                      <a:pt x="38396" y="4583"/>
                      <a:pt x="38364" y="4394"/>
                      <a:pt x="38364" y="4394"/>
                    </a:cubicBezTo>
                    <a:cubicBezTo>
                      <a:pt x="38364" y="4394"/>
                      <a:pt x="38390" y="4126"/>
                      <a:pt x="38332" y="4126"/>
                    </a:cubicBezTo>
                    <a:cubicBezTo>
                      <a:pt x="38328" y="4098"/>
                      <a:pt x="38309" y="4089"/>
                      <a:pt x="38285" y="4089"/>
                    </a:cubicBezTo>
                    <a:cubicBezTo>
                      <a:pt x="38233" y="4089"/>
                      <a:pt x="38159" y="4131"/>
                      <a:pt x="38159" y="4131"/>
                    </a:cubicBezTo>
                    <a:cubicBezTo>
                      <a:pt x="38159" y="4131"/>
                      <a:pt x="37884" y="4139"/>
                      <a:pt x="37540" y="4139"/>
                    </a:cubicBezTo>
                    <a:cubicBezTo>
                      <a:pt x="37196" y="4139"/>
                      <a:pt x="36784" y="4131"/>
                      <a:pt x="36510" y="4099"/>
                    </a:cubicBezTo>
                    <a:cubicBezTo>
                      <a:pt x="36108" y="3782"/>
                      <a:pt x="35640" y="3578"/>
                      <a:pt x="35151" y="3492"/>
                    </a:cubicBezTo>
                    <a:cubicBezTo>
                      <a:pt x="34980" y="3365"/>
                      <a:pt x="34808" y="3295"/>
                      <a:pt x="34636" y="3295"/>
                    </a:cubicBezTo>
                    <a:cubicBezTo>
                      <a:pt x="34475" y="3295"/>
                      <a:pt x="34313" y="3357"/>
                      <a:pt x="34152" y="3492"/>
                    </a:cubicBezTo>
                    <a:cubicBezTo>
                      <a:pt x="34135" y="3492"/>
                      <a:pt x="34114" y="3498"/>
                      <a:pt x="34098" y="3498"/>
                    </a:cubicBezTo>
                    <a:cubicBezTo>
                      <a:pt x="33991" y="3519"/>
                      <a:pt x="33884" y="3546"/>
                      <a:pt x="33775" y="3583"/>
                    </a:cubicBezTo>
                    <a:cubicBezTo>
                      <a:pt x="33716" y="3583"/>
                      <a:pt x="33668" y="3600"/>
                      <a:pt x="33626" y="3632"/>
                    </a:cubicBezTo>
                    <a:cubicBezTo>
                      <a:pt x="33282" y="3750"/>
                      <a:pt x="32949" y="3890"/>
                      <a:pt x="32572" y="3900"/>
                    </a:cubicBezTo>
                    <a:cubicBezTo>
                      <a:pt x="32558" y="3902"/>
                      <a:pt x="32543" y="3903"/>
                      <a:pt x="32529" y="3903"/>
                    </a:cubicBezTo>
                    <a:cubicBezTo>
                      <a:pt x="32491" y="3903"/>
                      <a:pt x="32454" y="3898"/>
                      <a:pt x="32422" y="3890"/>
                    </a:cubicBezTo>
                    <a:cubicBezTo>
                      <a:pt x="32255" y="3793"/>
                      <a:pt x="32111" y="3665"/>
                      <a:pt x="31965" y="3514"/>
                    </a:cubicBezTo>
                    <a:cubicBezTo>
                      <a:pt x="31836" y="3273"/>
                      <a:pt x="31745" y="2982"/>
                      <a:pt x="31519" y="2832"/>
                    </a:cubicBezTo>
                    <a:cubicBezTo>
                      <a:pt x="31331" y="2706"/>
                      <a:pt x="31143" y="2662"/>
                      <a:pt x="30945" y="2662"/>
                    </a:cubicBezTo>
                    <a:cubicBezTo>
                      <a:pt x="30854" y="2662"/>
                      <a:pt x="30761" y="2671"/>
                      <a:pt x="30665" y="2686"/>
                    </a:cubicBezTo>
                    <a:cubicBezTo>
                      <a:pt x="30628" y="2681"/>
                      <a:pt x="30592" y="2679"/>
                      <a:pt x="30555" y="2679"/>
                    </a:cubicBezTo>
                    <a:cubicBezTo>
                      <a:pt x="30309" y="2679"/>
                      <a:pt x="30070" y="2778"/>
                      <a:pt x="29827" y="2854"/>
                    </a:cubicBezTo>
                    <a:cubicBezTo>
                      <a:pt x="29661" y="2837"/>
                      <a:pt x="29510" y="2757"/>
                      <a:pt x="29429" y="2525"/>
                    </a:cubicBezTo>
                    <a:cubicBezTo>
                      <a:pt x="29344" y="2306"/>
                      <a:pt x="29312" y="2133"/>
                      <a:pt x="29166" y="1934"/>
                    </a:cubicBezTo>
                    <a:cubicBezTo>
                      <a:pt x="28957" y="1644"/>
                      <a:pt x="28543" y="1629"/>
                      <a:pt x="28221" y="1612"/>
                    </a:cubicBezTo>
                    <a:cubicBezTo>
                      <a:pt x="27522" y="1569"/>
                      <a:pt x="26825" y="1413"/>
                      <a:pt x="26126" y="1317"/>
                    </a:cubicBezTo>
                    <a:lnTo>
                      <a:pt x="24046" y="1210"/>
                    </a:lnTo>
                    <a:cubicBezTo>
                      <a:pt x="23415" y="1218"/>
                      <a:pt x="22779" y="1240"/>
                      <a:pt x="22152" y="1240"/>
                    </a:cubicBezTo>
                    <a:cubicBezTo>
                      <a:pt x="21995" y="1240"/>
                      <a:pt x="21838" y="1239"/>
                      <a:pt x="21683" y="1235"/>
                    </a:cubicBezTo>
                    <a:cubicBezTo>
                      <a:pt x="20195" y="1210"/>
                      <a:pt x="18712" y="1042"/>
                      <a:pt x="17224" y="1021"/>
                    </a:cubicBezTo>
                    <a:cubicBezTo>
                      <a:pt x="17202" y="1021"/>
                      <a:pt x="17187" y="1016"/>
                      <a:pt x="17165" y="1016"/>
                    </a:cubicBezTo>
                    <a:cubicBezTo>
                      <a:pt x="15279" y="913"/>
                      <a:pt x="13388" y="811"/>
                      <a:pt x="11497" y="709"/>
                    </a:cubicBezTo>
                    <a:lnTo>
                      <a:pt x="11497" y="720"/>
                    </a:lnTo>
                    <a:cubicBezTo>
                      <a:pt x="10584" y="645"/>
                      <a:pt x="9670" y="559"/>
                      <a:pt x="8762" y="526"/>
                    </a:cubicBezTo>
                    <a:cubicBezTo>
                      <a:pt x="8564" y="473"/>
                      <a:pt x="8387" y="473"/>
                      <a:pt x="8209" y="468"/>
                    </a:cubicBezTo>
                    <a:cubicBezTo>
                      <a:pt x="6216" y="360"/>
                      <a:pt x="4217" y="204"/>
                      <a:pt x="2219" y="183"/>
                    </a:cubicBezTo>
                    <a:cubicBezTo>
                      <a:pt x="1827" y="178"/>
                      <a:pt x="1580" y="124"/>
                      <a:pt x="1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8"/>
              <p:cNvSpPr/>
              <p:nvPr/>
            </p:nvSpPr>
            <p:spPr>
              <a:xfrm>
                <a:off x="1232775" y="744750"/>
                <a:ext cx="805325" cy="1287100"/>
              </a:xfrm>
              <a:custGeom>
                <a:avLst/>
                <a:gdLst/>
                <a:ahLst/>
                <a:cxnLst/>
                <a:rect l="l" t="t" r="r" b="b"/>
                <a:pathLst>
                  <a:path w="32213" h="51484" extrusionOk="0">
                    <a:moveTo>
                      <a:pt x="10203" y="1"/>
                    </a:moveTo>
                    <a:cubicBezTo>
                      <a:pt x="10192" y="12"/>
                      <a:pt x="10181" y="23"/>
                      <a:pt x="10170" y="33"/>
                    </a:cubicBezTo>
                    <a:cubicBezTo>
                      <a:pt x="10197" y="335"/>
                      <a:pt x="10299" y="657"/>
                      <a:pt x="9928" y="829"/>
                    </a:cubicBezTo>
                    <a:cubicBezTo>
                      <a:pt x="9843" y="1129"/>
                      <a:pt x="9746" y="1436"/>
                      <a:pt x="9670" y="1736"/>
                    </a:cubicBezTo>
                    <a:cubicBezTo>
                      <a:pt x="9541" y="2242"/>
                      <a:pt x="9466" y="2757"/>
                      <a:pt x="9617" y="3300"/>
                    </a:cubicBezTo>
                    <a:cubicBezTo>
                      <a:pt x="8725" y="7329"/>
                      <a:pt x="7839" y="11364"/>
                      <a:pt x="6947" y="15393"/>
                    </a:cubicBezTo>
                    <a:cubicBezTo>
                      <a:pt x="6866" y="15752"/>
                      <a:pt x="6930" y="16204"/>
                      <a:pt x="6436" y="16338"/>
                    </a:cubicBezTo>
                    <a:lnTo>
                      <a:pt x="6436" y="17149"/>
                    </a:lnTo>
                    <a:cubicBezTo>
                      <a:pt x="6823" y="17498"/>
                      <a:pt x="6823" y="17848"/>
                      <a:pt x="6436" y="18202"/>
                    </a:cubicBezTo>
                    <a:cubicBezTo>
                      <a:pt x="6431" y="18503"/>
                      <a:pt x="6431" y="18809"/>
                      <a:pt x="6426" y="19110"/>
                    </a:cubicBezTo>
                    <a:cubicBezTo>
                      <a:pt x="6350" y="19169"/>
                      <a:pt x="6270" y="19212"/>
                      <a:pt x="6184" y="19244"/>
                    </a:cubicBezTo>
                    <a:cubicBezTo>
                      <a:pt x="6280" y="19422"/>
                      <a:pt x="6367" y="19610"/>
                      <a:pt x="6458" y="19798"/>
                    </a:cubicBezTo>
                    <a:cubicBezTo>
                      <a:pt x="6506" y="20179"/>
                      <a:pt x="6662" y="20453"/>
                      <a:pt x="6979" y="20566"/>
                    </a:cubicBezTo>
                    <a:cubicBezTo>
                      <a:pt x="7006" y="20593"/>
                      <a:pt x="7033" y="20625"/>
                      <a:pt x="7066" y="20647"/>
                    </a:cubicBezTo>
                    <a:cubicBezTo>
                      <a:pt x="7339" y="20850"/>
                      <a:pt x="7607" y="20952"/>
                      <a:pt x="7785" y="21173"/>
                    </a:cubicBezTo>
                    <a:cubicBezTo>
                      <a:pt x="7780" y="21500"/>
                      <a:pt x="7780" y="21834"/>
                      <a:pt x="7775" y="22162"/>
                    </a:cubicBezTo>
                    <a:cubicBezTo>
                      <a:pt x="7822" y="22113"/>
                      <a:pt x="7860" y="22060"/>
                      <a:pt x="7897" y="22011"/>
                    </a:cubicBezTo>
                    <a:lnTo>
                      <a:pt x="7897" y="22011"/>
                    </a:lnTo>
                    <a:cubicBezTo>
                      <a:pt x="7860" y="22087"/>
                      <a:pt x="7812" y="22162"/>
                      <a:pt x="7763" y="22231"/>
                    </a:cubicBezTo>
                    <a:cubicBezTo>
                      <a:pt x="7758" y="22231"/>
                      <a:pt x="7758" y="22226"/>
                      <a:pt x="7758" y="22226"/>
                    </a:cubicBezTo>
                    <a:cubicBezTo>
                      <a:pt x="7575" y="22306"/>
                      <a:pt x="7452" y="22414"/>
                      <a:pt x="7468" y="22591"/>
                    </a:cubicBezTo>
                    <a:cubicBezTo>
                      <a:pt x="7441" y="22623"/>
                      <a:pt x="7409" y="22655"/>
                      <a:pt x="7382" y="22688"/>
                    </a:cubicBezTo>
                    <a:cubicBezTo>
                      <a:pt x="7378" y="22687"/>
                      <a:pt x="7374" y="22687"/>
                      <a:pt x="7370" y="22687"/>
                    </a:cubicBezTo>
                    <a:cubicBezTo>
                      <a:pt x="7271" y="22687"/>
                      <a:pt x="7230" y="22815"/>
                      <a:pt x="7183" y="22919"/>
                    </a:cubicBezTo>
                    <a:cubicBezTo>
                      <a:pt x="7183" y="22919"/>
                      <a:pt x="7188" y="22925"/>
                      <a:pt x="7195" y="22930"/>
                    </a:cubicBezTo>
                    <a:cubicBezTo>
                      <a:pt x="6904" y="23327"/>
                      <a:pt x="6565" y="23666"/>
                      <a:pt x="6275" y="24053"/>
                    </a:cubicBezTo>
                    <a:cubicBezTo>
                      <a:pt x="5937" y="24510"/>
                      <a:pt x="5680" y="25020"/>
                      <a:pt x="5400" y="25514"/>
                    </a:cubicBezTo>
                    <a:cubicBezTo>
                      <a:pt x="5093" y="26067"/>
                      <a:pt x="4733" y="26411"/>
                      <a:pt x="4223" y="26776"/>
                    </a:cubicBezTo>
                    <a:cubicBezTo>
                      <a:pt x="3954" y="26975"/>
                      <a:pt x="3729" y="27190"/>
                      <a:pt x="3541" y="27463"/>
                    </a:cubicBezTo>
                    <a:cubicBezTo>
                      <a:pt x="3186" y="27969"/>
                      <a:pt x="2987" y="28613"/>
                      <a:pt x="2779" y="29188"/>
                    </a:cubicBezTo>
                    <a:cubicBezTo>
                      <a:pt x="2752" y="29263"/>
                      <a:pt x="2719" y="29345"/>
                      <a:pt x="2687" y="29424"/>
                    </a:cubicBezTo>
                    <a:cubicBezTo>
                      <a:pt x="2467" y="29650"/>
                      <a:pt x="2348" y="29892"/>
                      <a:pt x="2494" y="30193"/>
                    </a:cubicBezTo>
                    <a:cubicBezTo>
                      <a:pt x="2482" y="30354"/>
                      <a:pt x="2509" y="30515"/>
                      <a:pt x="2601" y="30644"/>
                    </a:cubicBezTo>
                    <a:cubicBezTo>
                      <a:pt x="2730" y="30827"/>
                      <a:pt x="3036" y="30887"/>
                      <a:pt x="3230" y="30945"/>
                    </a:cubicBezTo>
                    <a:cubicBezTo>
                      <a:pt x="3262" y="30956"/>
                      <a:pt x="3288" y="30966"/>
                      <a:pt x="3320" y="30977"/>
                    </a:cubicBezTo>
                    <a:cubicBezTo>
                      <a:pt x="3379" y="31170"/>
                      <a:pt x="3439" y="31358"/>
                      <a:pt x="3503" y="31552"/>
                    </a:cubicBezTo>
                    <a:cubicBezTo>
                      <a:pt x="3530" y="31569"/>
                      <a:pt x="3563" y="31579"/>
                      <a:pt x="3595" y="31589"/>
                    </a:cubicBezTo>
                    <a:cubicBezTo>
                      <a:pt x="3563" y="31660"/>
                      <a:pt x="3525" y="31730"/>
                      <a:pt x="3488" y="31799"/>
                    </a:cubicBezTo>
                    <a:cubicBezTo>
                      <a:pt x="3481" y="31730"/>
                      <a:pt x="3476" y="31660"/>
                      <a:pt x="3476" y="31589"/>
                    </a:cubicBezTo>
                    <a:cubicBezTo>
                      <a:pt x="3089" y="31950"/>
                      <a:pt x="3208" y="32390"/>
                      <a:pt x="3245" y="32821"/>
                    </a:cubicBezTo>
                    <a:cubicBezTo>
                      <a:pt x="3208" y="32906"/>
                      <a:pt x="3143" y="32987"/>
                      <a:pt x="3015" y="33062"/>
                    </a:cubicBezTo>
                    <a:cubicBezTo>
                      <a:pt x="2901" y="33121"/>
                      <a:pt x="2789" y="33185"/>
                      <a:pt x="2714" y="33292"/>
                    </a:cubicBezTo>
                    <a:cubicBezTo>
                      <a:pt x="2579" y="33481"/>
                      <a:pt x="2504" y="33669"/>
                      <a:pt x="2456" y="33867"/>
                    </a:cubicBezTo>
                    <a:cubicBezTo>
                      <a:pt x="1812" y="35189"/>
                      <a:pt x="1800" y="36694"/>
                      <a:pt x="1435" y="38090"/>
                    </a:cubicBezTo>
                    <a:cubicBezTo>
                      <a:pt x="882" y="40185"/>
                      <a:pt x="441" y="42318"/>
                      <a:pt x="65" y="44457"/>
                    </a:cubicBezTo>
                    <a:cubicBezTo>
                      <a:pt x="0" y="44822"/>
                      <a:pt x="307" y="45880"/>
                      <a:pt x="307" y="45880"/>
                    </a:cubicBezTo>
                    <a:cubicBezTo>
                      <a:pt x="307" y="45880"/>
                      <a:pt x="774" y="45880"/>
                      <a:pt x="1264" y="45972"/>
                    </a:cubicBezTo>
                    <a:cubicBezTo>
                      <a:pt x="5770" y="46830"/>
                      <a:pt x="10277" y="47695"/>
                      <a:pt x="14780" y="48576"/>
                    </a:cubicBezTo>
                    <a:cubicBezTo>
                      <a:pt x="14812" y="48608"/>
                      <a:pt x="14844" y="48641"/>
                      <a:pt x="14871" y="48679"/>
                    </a:cubicBezTo>
                    <a:cubicBezTo>
                      <a:pt x="14909" y="48652"/>
                      <a:pt x="14946" y="48635"/>
                      <a:pt x="14989" y="48615"/>
                    </a:cubicBezTo>
                    <a:cubicBezTo>
                      <a:pt x="17825" y="49173"/>
                      <a:pt x="20668" y="49731"/>
                      <a:pt x="23498" y="50301"/>
                    </a:cubicBezTo>
                    <a:cubicBezTo>
                      <a:pt x="24626" y="50527"/>
                      <a:pt x="25873" y="50408"/>
                      <a:pt x="26850" y="51209"/>
                    </a:cubicBezTo>
                    <a:lnTo>
                      <a:pt x="26850" y="51214"/>
                    </a:lnTo>
                    <a:lnTo>
                      <a:pt x="26883" y="51214"/>
                    </a:lnTo>
                    <a:cubicBezTo>
                      <a:pt x="26910" y="51214"/>
                      <a:pt x="26937" y="51219"/>
                      <a:pt x="26964" y="51219"/>
                    </a:cubicBezTo>
                    <a:cubicBezTo>
                      <a:pt x="27358" y="51265"/>
                      <a:pt x="27744" y="51436"/>
                      <a:pt x="28141" y="51436"/>
                    </a:cubicBezTo>
                    <a:cubicBezTo>
                      <a:pt x="28301" y="51436"/>
                      <a:pt x="28464" y="51408"/>
                      <a:pt x="28630" y="51333"/>
                    </a:cubicBezTo>
                    <a:cubicBezTo>
                      <a:pt x="28867" y="51416"/>
                      <a:pt x="29065" y="51455"/>
                      <a:pt x="29234" y="51455"/>
                    </a:cubicBezTo>
                    <a:cubicBezTo>
                      <a:pt x="29348" y="51455"/>
                      <a:pt x="29448" y="51437"/>
                      <a:pt x="29537" y="51402"/>
                    </a:cubicBezTo>
                    <a:cubicBezTo>
                      <a:pt x="29558" y="51429"/>
                      <a:pt x="29580" y="51456"/>
                      <a:pt x="29602" y="51483"/>
                    </a:cubicBezTo>
                    <a:cubicBezTo>
                      <a:pt x="29612" y="51445"/>
                      <a:pt x="29617" y="51402"/>
                      <a:pt x="29629" y="51360"/>
                    </a:cubicBezTo>
                    <a:cubicBezTo>
                      <a:pt x="29913" y="51187"/>
                      <a:pt x="30048" y="50790"/>
                      <a:pt x="30118" y="50226"/>
                    </a:cubicBezTo>
                    <a:cubicBezTo>
                      <a:pt x="30773" y="45181"/>
                      <a:pt x="31498" y="40148"/>
                      <a:pt x="32180" y="35109"/>
                    </a:cubicBezTo>
                    <a:cubicBezTo>
                      <a:pt x="32213" y="34877"/>
                      <a:pt x="32148" y="34631"/>
                      <a:pt x="32104" y="34383"/>
                    </a:cubicBezTo>
                    <a:cubicBezTo>
                      <a:pt x="32131" y="34212"/>
                      <a:pt x="32153" y="34034"/>
                      <a:pt x="32180" y="33862"/>
                    </a:cubicBezTo>
                    <a:cubicBezTo>
                      <a:pt x="31987" y="33594"/>
                      <a:pt x="31745" y="33223"/>
                      <a:pt x="31476" y="32949"/>
                    </a:cubicBezTo>
                    <a:cubicBezTo>
                      <a:pt x="31417" y="32702"/>
                      <a:pt x="31337" y="32541"/>
                      <a:pt x="31229" y="32466"/>
                    </a:cubicBezTo>
                    <a:cubicBezTo>
                      <a:pt x="31170" y="32449"/>
                      <a:pt x="31112" y="32434"/>
                      <a:pt x="31052" y="32422"/>
                    </a:cubicBezTo>
                    <a:cubicBezTo>
                      <a:pt x="30950" y="32439"/>
                      <a:pt x="30837" y="32503"/>
                      <a:pt x="30703" y="32627"/>
                    </a:cubicBezTo>
                    <a:cubicBezTo>
                      <a:pt x="30574" y="32670"/>
                      <a:pt x="30440" y="32772"/>
                      <a:pt x="30311" y="32955"/>
                    </a:cubicBezTo>
                    <a:cubicBezTo>
                      <a:pt x="30034" y="33343"/>
                      <a:pt x="29660" y="33459"/>
                      <a:pt x="29252" y="33459"/>
                    </a:cubicBezTo>
                    <a:cubicBezTo>
                      <a:pt x="29011" y="33459"/>
                      <a:pt x="28758" y="33418"/>
                      <a:pt x="28506" y="33368"/>
                    </a:cubicBezTo>
                    <a:cubicBezTo>
                      <a:pt x="28266" y="33180"/>
                      <a:pt x="28007" y="33132"/>
                      <a:pt x="27741" y="33132"/>
                    </a:cubicBezTo>
                    <a:cubicBezTo>
                      <a:pt x="27462" y="33132"/>
                      <a:pt x="27175" y="33185"/>
                      <a:pt x="26896" y="33185"/>
                    </a:cubicBezTo>
                    <a:cubicBezTo>
                      <a:pt x="26850" y="33185"/>
                      <a:pt x="26805" y="33184"/>
                      <a:pt x="26760" y="33180"/>
                    </a:cubicBezTo>
                    <a:lnTo>
                      <a:pt x="26760" y="33180"/>
                    </a:lnTo>
                    <a:cubicBezTo>
                      <a:pt x="26781" y="33201"/>
                      <a:pt x="26803" y="33218"/>
                      <a:pt x="26830" y="33233"/>
                    </a:cubicBezTo>
                    <a:lnTo>
                      <a:pt x="26792" y="33233"/>
                    </a:lnTo>
                    <a:cubicBezTo>
                      <a:pt x="26711" y="33240"/>
                      <a:pt x="26625" y="33240"/>
                      <a:pt x="26545" y="33240"/>
                    </a:cubicBezTo>
                    <a:cubicBezTo>
                      <a:pt x="26572" y="33223"/>
                      <a:pt x="26599" y="33212"/>
                      <a:pt x="26620" y="33196"/>
                    </a:cubicBezTo>
                    <a:lnTo>
                      <a:pt x="26620" y="33196"/>
                    </a:lnTo>
                    <a:cubicBezTo>
                      <a:pt x="26530" y="33215"/>
                      <a:pt x="26439" y="33223"/>
                      <a:pt x="26346" y="33223"/>
                    </a:cubicBezTo>
                    <a:cubicBezTo>
                      <a:pt x="25908" y="33223"/>
                      <a:pt x="25429" y="33046"/>
                      <a:pt x="24950" y="33046"/>
                    </a:cubicBezTo>
                    <a:cubicBezTo>
                      <a:pt x="24632" y="33046"/>
                      <a:pt x="24314" y="33124"/>
                      <a:pt x="24009" y="33384"/>
                    </a:cubicBezTo>
                    <a:cubicBezTo>
                      <a:pt x="23930" y="33393"/>
                      <a:pt x="23853" y="33398"/>
                      <a:pt x="23775" y="33398"/>
                    </a:cubicBezTo>
                    <a:cubicBezTo>
                      <a:pt x="23481" y="33398"/>
                      <a:pt x="23192" y="33323"/>
                      <a:pt x="22908" y="33094"/>
                    </a:cubicBezTo>
                    <a:cubicBezTo>
                      <a:pt x="22354" y="32648"/>
                      <a:pt x="22027" y="31906"/>
                      <a:pt x="21764" y="31267"/>
                    </a:cubicBezTo>
                    <a:cubicBezTo>
                      <a:pt x="21291" y="30106"/>
                      <a:pt x="20979" y="28829"/>
                      <a:pt x="20979" y="27577"/>
                    </a:cubicBezTo>
                    <a:cubicBezTo>
                      <a:pt x="20974" y="26406"/>
                      <a:pt x="21189" y="24762"/>
                      <a:pt x="20190" y="23907"/>
                    </a:cubicBezTo>
                    <a:cubicBezTo>
                      <a:pt x="20168" y="23892"/>
                      <a:pt x="20141" y="23880"/>
                      <a:pt x="20120" y="23865"/>
                    </a:cubicBezTo>
                    <a:cubicBezTo>
                      <a:pt x="20217" y="23853"/>
                      <a:pt x="20237" y="23763"/>
                      <a:pt x="20195" y="23687"/>
                    </a:cubicBezTo>
                    <a:cubicBezTo>
                      <a:pt x="20152" y="23607"/>
                      <a:pt x="19996" y="23585"/>
                      <a:pt x="19873" y="23526"/>
                    </a:cubicBezTo>
                    <a:cubicBezTo>
                      <a:pt x="19798" y="23607"/>
                      <a:pt x="19738" y="23666"/>
                      <a:pt x="19679" y="23731"/>
                    </a:cubicBezTo>
                    <a:cubicBezTo>
                      <a:pt x="19669" y="23731"/>
                      <a:pt x="19659" y="23730"/>
                      <a:pt x="19649" y="23730"/>
                    </a:cubicBezTo>
                    <a:cubicBezTo>
                      <a:pt x="19405" y="23730"/>
                      <a:pt x="19149" y="23803"/>
                      <a:pt x="18927" y="23865"/>
                    </a:cubicBezTo>
                    <a:cubicBezTo>
                      <a:pt x="18671" y="23940"/>
                      <a:pt x="18401" y="24013"/>
                      <a:pt x="18139" y="24013"/>
                    </a:cubicBezTo>
                    <a:cubicBezTo>
                      <a:pt x="17900" y="24013"/>
                      <a:pt x="17668" y="23953"/>
                      <a:pt x="17460" y="23778"/>
                    </a:cubicBezTo>
                    <a:cubicBezTo>
                      <a:pt x="17423" y="23746"/>
                      <a:pt x="17391" y="23714"/>
                      <a:pt x="17363" y="23682"/>
                    </a:cubicBezTo>
                    <a:lnTo>
                      <a:pt x="17363" y="23037"/>
                    </a:lnTo>
                    <a:cubicBezTo>
                      <a:pt x="17547" y="22742"/>
                      <a:pt x="17911" y="22484"/>
                      <a:pt x="18132" y="22371"/>
                    </a:cubicBezTo>
                    <a:cubicBezTo>
                      <a:pt x="18271" y="22301"/>
                      <a:pt x="18325" y="22151"/>
                      <a:pt x="18325" y="22006"/>
                    </a:cubicBezTo>
                    <a:lnTo>
                      <a:pt x="18325" y="21968"/>
                    </a:lnTo>
                    <a:cubicBezTo>
                      <a:pt x="18347" y="22011"/>
                      <a:pt x="18368" y="22048"/>
                      <a:pt x="18395" y="22092"/>
                    </a:cubicBezTo>
                    <a:cubicBezTo>
                      <a:pt x="18363" y="22022"/>
                      <a:pt x="18341" y="21958"/>
                      <a:pt x="18325" y="21887"/>
                    </a:cubicBezTo>
                    <a:cubicBezTo>
                      <a:pt x="18336" y="21485"/>
                      <a:pt x="18400" y="21088"/>
                      <a:pt x="18492" y="20694"/>
                    </a:cubicBezTo>
                    <a:cubicBezTo>
                      <a:pt x="18648" y="20012"/>
                      <a:pt x="18960" y="19357"/>
                      <a:pt x="19147" y="18675"/>
                    </a:cubicBezTo>
                    <a:cubicBezTo>
                      <a:pt x="19297" y="18594"/>
                      <a:pt x="19287" y="18438"/>
                      <a:pt x="19250" y="18267"/>
                    </a:cubicBezTo>
                    <a:cubicBezTo>
                      <a:pt x="19270" y="18148"/>
                      <a:pt x="19287" y="18036"/>
                      <a:pt x="19297" y="17917"/>
                    </a:cubicBezTo>
                    <a:cubicBezTo>
                      <a:pt x="19308" y="17800"/>
                      <a:pt x="19308" y="17697"/>
                      <a:pt x="19297" y="17595"/>
                    </a:cubicBezTo>
                    <a:lnTo>
                      <a:pt x="19297" y="17595"/>
                    </a:lnTo>
                    <a:cubicBezTo>
                      <a:pt x="19346" y="17746"/>
                      <a:pt x="19346" y="17934"/>
                      <a:pt x="19270" y="18170"/>
                    </a:cubicBezTo>
                    <a:cubicBezTo>
                      <a:pt x="19384" y="18105"/>
                      <a:pt x="19475" y="18041"/>
                      <a:pt x="19545" y="17977"/>
                    </a:cubicBezTo>
                    <a:cubicBezTo>
                      <a:pt x="19577" y="17659"/>
                      <a:pt x="19540" y="17374"/>
                      <a:pt x="19432" y="17106"/>
                    </a:cubicBezTo>
                    <a:cubicBezTo>
                      <a:pt x="19335" y="17037"/>
                      <a:pt x="19228" y="16967"/>
                      <a:pt x="19114" y="16908"/>
                    </a:cubicBezTo>
                    <a:cubicBezTo>
                      <a:pt x="19077" y="16886"/>
                      <a:pt x="19040" y="16865"/>
                      <a:pt x="18997" y="16843"/>
                    </a:cubicBezTo>
                    <a:cubicBezTo>
                      <a:pt x="18755" y="16536"/>
                      <a:pt x="18395" y="16300"/>
                      <a:pt x="18035" y="16043"/>
                    </a:cubicBezTo>
                    <a:cubicBezTo>
                      <a:pt x="17750" y="15854"/>
                      <a:pt x="17594" y="15737"/>
                      <a:pt x="17492" y="15581"/>
                    </a:cubicBezTo>
                    <a:cubicBezTo>
                      <a:pt x="17036" y="15054"/>
                      <a:pt x="16885" y="14324"/>
                      <a:pt x="16644" y="13674"/>
                    </a:cubicBezTo>
                    <a:cubicBezTo>
                      <a:pt x="16375" y="12943"/>
                      <a:pt x="15913" y="12465"/>
                      <a:pt x="15333" y="11966"/>
                    </a:cubicBezTo>
                    <a:cubicBezTo>
                      <a:pt x="15182" y="11830"/>
                      <a:pt x="15038" y="11696"/>
                      <a:pt x="14903" y="11552"/>
                    </a:cubicBezTo>
                    <a:cubicBezTo>
                      <a:pt x="14844" y="11369"/>
                      <a:pt x="14731" y="11218"/>
                      <a:pt x="14570" y="11101"/>
                    </a:cubicBezTo>
                    <a:cubicBezTo>
                      <a:pt x="14559" y="11084"/>
                      <a:pt x="14549" y="11068"/>
                      <a:pt x="14537" y="11057"/>
                    </a:cubicBezTo>
                    <a:cubicBezTo>
                      <a:pt x="14286" y="10622"/>
                      <a:pt x="14344" y="10181"/>
                      <a:pt x="14398" y="9725"/>
                    </a:cubicBezTo>
                    <a:cubicBezTo>
                      <a:pt x="14742" y="9397"/>
                      <a:pt x="14812" y="9070"/>
                      <a:pt x="14371" y="8748"/>
                    </a:cubicBezTo>
                    <a:cubicBezTo>
                      <a:pt x="14259" y="8252"/>
                      <a:pt x="14022" y="7775"/>
                      <a:pt x="13850" y="7302"/>
                    </a:cubicBezTo>
                    <a:cubicBezTo>
                      <a:pt x="13597" y="5282"/>
                      <a:pt x="14312" y="3310"/>
                      <a:pt x="14517" y="1312"/>
                    </a:cubicBezTo>
                    <a:lnTo>
                      <a:pt x="14517" y="1297"/>
                    </a:lnTo>
                    <a:cubicBezTo>
                      <a:pt x="13441" y="1076"/>
                      <a:pt x="12389" y="801"/>
                      <a:pt x="11378" y="431"/>
                    </a:cubicBezTo>
                    <a:cubicBezTo>
                      <a:pt x="10981" y="286"/>
                      <a:pt x="10595" y="141"/>
                      <a:pt x="10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8"/>
              <p:cNvSpPr/>
              <p:nvPr/>
            </p:nvSpPr>
            <p:spPr>
              <a:xfrm>
                <a:off x="4070525" y="3109475"/>
                <a:ext cx="679450" cy="624050"/>
              </a:xfrm>
              <a:custGeom>
                <a:avLst/>
                <a:gdLst/>
                <a:ahLst/>
                <a:cxnLst/>
                <a:rect l="l" t="t" r="r" b="b"/>
                <a:pathLst>
                  <a:path w="27178" h="24962" extrusionOk="0">
                    <a:moveTo>
                      <a:pt x="24223" y="0"/>
                    </a:moveTo>
                    <a:cubicBezTo>
                      <a:pt x="21204" y="80"/>
                      <a:pt x="18169" y="28"/>
                      <a:pt x="15172" y="323"/>
                    </a:cubicBezTo>
                    <a:cubicBezTo>
                      <a:pt x="14015" y="435"/>
                      <a:pt x="12862" y="449"/>
                      <a:pt x="11711" y="449"/>
                    </a:cubicBezTo>
                    <a:cubicBezTo>
                      <a:pt x="11329" y="449"/>
                      <a:pt x="10948" y="448"/>
                      <a:pt x="10568" y="448"/>
                    </a:cubicBezTo>
                    <a:cubicBezTo>
                      <a:pt x="9896" y="448"/>
                      <a:pt x="9224" y="452"/>
                      <a:pt x="8552" y="479"/>
                    </a:cubicBezTo>
                    <a:cubicBezTo>
                      <a:pt x="7469" y="522"/>
                      <a:pt x="6384" y="535"/>
                      <a:pt x="5295" y="535"/>
                    </a:cubicBezTo>
                    <a:cubicBezTo>
                      <a:pt x="3668" y="535"/>
                      <a:pt x="2031" y="506"/>
                      <a:pt x="370" y="506"/>
                    </a:cubicBezTo>
                    <a:cubicBezTo>
                      <a:pt x="376" y="623"/>
                      <a:pt x="387" y="737"/>
                      <a:pt x="397" y="849"/>
                    </a:cubicBezTo>
                    <a:cubicBezTo>
                      <a:pt x="273" y="796"/>
                      <a:pt x="161" y="725"/>
                      <a:pt x="64" y="623"/>
                    </a:cubicBezTo>
                    <a:cubicBezTo>
                      <a:pt x="37" y="603"/>
                      <a:pt x="22" y="575"/>
                      <a:pt x="0" y="554"/>
                    </a:cubicBezTo>
                    <a:lnTo>
                      <a:pt x="0" y="554"/>
                    </a:lnTo>
                    <a:cubicBezTo>
                      <a:pt x="27" y="1010"/>
                      <a:pt x="64" y="1466"/>
                      <a:pt x="129" y="1924"/>
                    </a:cubicBezTo>
                    <a:cubicBezTo>
                      <a:pt x="129" y="1940"/>
                      <a:pt x="129" y="1950"/>
                      <a:pt x="134" y="1967"/>
                    </a:cubicBezTo>
                    <a:cubicBezTo>
                      <a:pt x="156" y="2123"/>
                      <a:pt x="177" y="2279"/>
                      <a:pt x="204" y="2440"/>
                    </a:cubicBezTo>
                    <a:cubicBezTo>
                      <a:pt x="290" y="3181"/>
                      <a:pt x="306" y="3928"/>
                      <a:pt x="441" y="4669"/>
                    </a:cubicBezTo>
                    <a:cubicBezTo>
                      <a:pt x="585" y="5480"/>
                      <a:pt x="854" y="6281"/>
                      <a:pt x="967" y="7102"/>
                    </a:cubicBezTo>
                    <a:lnTo>
                      <a:pt x="945" y="7102"/>
                    </a:lnTo>
                    <a:cubicBezTo>
                      <a:pt x="1096" y="9928"/>
                      <a:pt x="1096" y="12748"/>
                      <a:pt x="821" y="15569"/>
                    </a:cubicBezTo>
                    <a:cubicBezTo>
                      <a:pt x="821" y="15730"/>
                      <a:pt x="816" y="15891"/>
                      <a:pt x="811" y="16053"/>
                    </a:cubicBezTo>
                    <a:cubicBezTo>
                      <a:pt x="816" y="16122"/>
                      <a:pt x="811" y="16192"/>
                      <a:pt x="811" y="16256"/>
                    </a:cubicBezTo>
                    <a:cubicBezTo>
                      <a:pt x="806" y="16429"/>
                      <a:pt x="801" y="16606"/>
                      <a:pt x="796" y="16777"/>
                    </a:cubicBezTo>
                    <a:cubicBezTo>
                      <a:pt x="796" y="17702"/>
                      <a:pt x="774" y="18626"/>
                      <a:pt x="789" y="19549"/>
                    </a:cubicBezTo>
                    <a:cubicBezTo>
                      <a:pt x="796" y="19819"/>
                      <a:pt x="725" y="19963"/>
                      <a:pt x="575" y="20012"/>
                    </a:cubicBezTo>
                    <a:cubicBezTo>
                      <a:pt x="558" y="20007"/>
                      <a:pt x="543" y="19995"/>
                      <a:pt x="526" y="19990"/>
                    </a:cubicBezTo>
                    <a:lnTo>
                      <a:pt x="526" y="19990"/>
                    </a:lnTo>
                    <a:cubicBezTo>
                      <a:pt x="526" y="20033"/>
                      <a:pt x="531" y="20071"/>
                      <a:pt x="538" y="20104"/>
                    </a:cubicBezTo>
                    <a:lnTo>
                      <a:pt x="543" y="20168"/>
                    </a:lnTo>
                    <a:cubicBezTo>
                      <a:pt x="553" y="20297"/>
                      <a:pt x="612" y="20404"/>
                      <a:pt x="699" y="20490"/>
                    </a:cubicBezTo>
                    <a:cubicBezTo>
                      <a:pt x="723" y="20493"/>
                      <a:pt x="745" y="20494"/>
                      <a:pt x="768" y="20494"/>
                    </a:cubicBezTo>
                    <a:cubicBezTo>
                      <a:pt x="791" y="20494"/>
                      <a:pt x="814" y="20493"/>
                      <a:pt x="838" y="20490"/>
                    </a:cubicBezTo>
                    <a:cubicBezTo>
                      <a:pt x="924" y="20474"/>
                      <a:pt x="977" y="20447"/>
                      <a:pt x="1010" y="20409"/>
                    </a:cubicBezTo>
                    <a:cubicBezTo>
                      <a:pt x="1949" y="20441"/>
                      <a:pt x="2938" y="20619"/>
                      <a:pt x="3664" y="21237"/>
                    </a:cubicBezTo>
                    <a:cubicBezTo>
                      <a:pt x="3729" y="21425"/>
                      <a:pt x="3782" y="21644"/>
                      <a:pt x="3739" y="21827"/>
                    </a:cubicBezTo>
                    <a:cubicBezTo>
                      <a:pt x="3648" y="22209"/>
                      <a:pt x="3717" y="22623"/>
                      <a:pt x="3717" y="23025"/>
                    </a:cubicBezTo>
                    <a:cubicBezTo>
                      <a:pt x="3717" y="23456"/>
                      <a:pt x="3690" y="24396"/>
                      <a:pt x="3690" y="24830"/>
                    </a:cubicBezTo>
                    <a:cubicBezTo>
                      <a:pt x="3746" y="24934"/>
                      <a:pt x="3871" y="24962"/>
                      <a:pt x="3987" y="24962"/>
                    </a:cubicBezTo>
                    <a:cubicBezTo>
                      <a:pt x="4118" y="24962"/>
                      <a:pt x="4238" y="24927"/>
                      <a:pt x="4238" y="24927"/>
                    </a:cubicBezTo>
                    <a:lnTo>
                      <a:pt x="4314" y="24847"/>
                    </a:lnTo>
                    <a:cubicBezTo>
                      <a:pt x="4314" y="24847"/>
                      <a:pt x="4573" y="24781"/>
                      <a:pt x="4795" y="24781"/>
                    </a:cubicBezTo>
                    <a:cubicBezTo>
                      <a:pt x="4812" y="24781"/>
                      <a:pt x="4829" y="24782"/>
                      <a:pt x="4845" y="24783"/>
                    </a:cubicBezTo>
                    <a:cubicBezTo>
                      <a:pt x="5284" y="24804"/>
                      <a:pt x="5722" y="24811"/>
                      <a:pt x="6160" y="24811"/>
                    </a:cubicBezTo>
                    <a:cubicBezTo>
                      <a:pt x="6781" y="24811"/>
                      <a:pt x="7401" y="24798"/>
                      <a:pt x="8021" y="24798"/>
                    </a:cubicBezTo>
                    <a:cubicBezTo>
                      <a:pt x="8294" y="24803"/>
                      <a:pt x="8569" y="24815"/>
                      <a:pt x="8842" y="24820"/>
                    </a:cubicBezTo>
                    <a:cubicBezTo>
                      <a:pt x="9321" y="24771"/>
                      <a:pt x="9841" y="24745"/>
                      <a:pt x="10444" y="24745"/>
                    </a:cubicBezTo>
                    <a:cubicBezTo>
                      <a:pt x="10964" y="24745"/>
                      <a:pt x="11502" y="24761"/>
                      <a:pt x="12018" y="24783"/>
                    </a:cubicBezTo>
                    <a:cubicBezTo>
                      <a:pt x="12109" y="24783"/>
                      <a:pt x="12200" y="24788"/>
                      <a:pt x="12291" y="24788"/>
                    </a:cubicBezTo>
                    <a:cubicBezTo>
                      <a:pt x="12581" y="24761"/>
                      <a:pt x="12877" y="24734"/>
                      <a:pt x="13167" y="24686"/>
                    </a:cubicBezTo>
                    <a:cubicBezTo>
                      <a:pt x="14451" y="24642"/>
                      <a:pt x="15735" y="24584"/>
                      <a:pt x="17019" y="24562"/>
                    </a:cubicBezTo>
                    <a:cubicBezTo>
                      <a:pt x="17617" y="24552"/>
                      <a:pt x="18293" y="24437"/>
                      <a:pt x="18896" y="24437"/>
                    </a:cubicBezTo>
                    <a:cubicBezTo>
                      <a:pt x="19301" y="24437"/>
                      <a:pt x="19673" y="24489"/>
                      <a:pt x="19968" y="24659"/>
                    </a:cubicBezTo>
                    <a:cubicBezTo>
                      <a:pt x="20012" y="24637"/>
                      <a:pt x="20059" y="24621"/>
                      <a:pt x="20103" y="24594"/>
                    </a:cubicBezTo>
                    <a:cubicBezTo>
                      <a:pt x="20065" y="24396"/>
                      <a:pt x="20044" y="24197"/>
                      <a:pt x="20027" y="23992"/>
                    </a:cubicBezTo>
                    <a:cubicBezTo>
                      <a:pt x="20302" y="23746"/>
                      <a:pt x="20463" y="23359"/>
                      <a:pt x="20511" y="22784"/>
                    </a:cubicBezTo>
                    <a:cubicBezTo>
                      <a:pt x="20533" y="22569"/>
                      <a:pt x="20522" y="22353"/>
                      <a:pt x="20522" y="22139"/>
                    </a:cubicBezTo>
                    <a:cubicBezTo>
                      <a:pt x="19990" y="21961"/>
                      <a:pt x="20054" y="21483"/>
                      <a:pt x="19985" y="21064"/>
                    </a:cubicBezTo>
                    <a:cubicBezTo>
                      <a:pt x="18911" y="20028"/>
                      <a:pt x="19898" y="19663"/>
                      <a:pt x="20463" y="19157"/>
                    </a:cubicBezTo>
                    <a:cubicBezTo>
                      <a:pt x="20554" y="19033"/>
                      <a:pt x="20651" y="18911"/>
                      <a:pt x="20753" y="18787"/>
                    </a:cubicBezTo>
                    <a:cubicBezTo>
                      <a:pt x="20640" y="18599"/>
                      <a:pt x="20592" y="18421"/>
                      <a:pt x="20580" y="18255"/>
                    </a:cubicBezTo>
                    <a:cubicBezTo>
                      <a:pt x="20575" y="18126"/>
                      <a:pt x="20592" y="18002"/>
                      <a:pt x="20629" y="17885"/>
                    </a:cubicBezTo>
                    <a:cubicBezTo>
                      <a:pt x="20780" y="17337"/>
                      <a:pt x="21284" y="16864"/>
                      <a:pt x="21333" y="16288"/>
                    </a:cubicBezTo>
                    <a:cubicBezTo>
                      <a:pt x="21532" y="15472"/>
                      <a:pt x="21579" y="14559"/>
                      <a:pt x="22670" y="14371"/>
                    </a:cubicBezTo>
                    <a:cubicBezTo>
                      <a:pt x="22843" y="14198"/>
                      <a:pt x="23020" y="14027"/>
                      <a:pt x="23191" y="13856"/>
                    </a:cubicBezTo>
                    <a:cubicBezTo>
                      <a:pt x="23352" y="13045"/>
                      <a:pt x="22869" y="12088"/>
                      <a:pt x="23734" y="11443"/>
                    </a:cubicBezTo>
                    <a:cubicBezTo>
                      <a:pt x="24036" y="10997"/>
                      <a:pt x="24395" y="10573"/>
                      <a:pt x="24701" y="10127"/>
                    </a:cubicBezTo>
                    <a:cubicBezTo>
                      <a:pt x="24874" y="10052"/>
                      <a:pt x="25050" y="9993"/>
                      <a:pt x="25228" y="9944"/>
                    </a:cubicBezTo>
                    <a:cubicBezTo>
                      <a:pt x="25147" y="9832"/>
                      <a:pt x="25088" y="9703"/>
                      <a:pt x="25045" y="9557"/>
                    </a:cubicBezTo>
                    <a:cubicBezTo>
                      <a:pt x="25110" y="9434"/>
                      <a:pt x="25169" y="9311"/>
                      <a:pt x="25217" y="9182"/>
                    </a:cubicBezTo>
                    <a:cubicBezTo>
                      <a:pt x="25298" y="8639"/>
                      <a:pt x="25308" y="8101"/>
                      <a:pt x="25233" y="7543"/>
                    </a:cubicBezTo>
                    <a:cubicBezTo>
                      <a:pt x="25184" y="7188"/>
                      <a:pt x="25157" y="6920"/>
                      <a:pt x="25395" y="6635"/>
                    </a:cubicBezTo>
                    <a:cubicBezTo>
                      <a:pt x="25658" y="6318"/>
                      <a:pt x="25985" y="6184"/>
                      <a:pt x="26184" y="5775"/>
                    </a:cubicBezTo>
                    <a:cubicBezTo>
                      <a:pt x="26313" y="5507"/>
                      <a:pt x="26431" y="5227"/>
                      <a:pt x="26570" y="4964"/>
                    </a:cubicBezTo>
                    <a:cubicBezTo>
                      <a:pt x="26828" y="4481"/>
                      <a:pt x="27054" y="4013"/>
                      <a:pt x="27178" y="3504"/>
                    </a:cubicBezTo>
                    <a:cubicBezTo>
                      <a:pt x="27135" y="3385"/>
                      <a:pt x="27071" y="3310"/>
                      <a:pt x="26979" y="3256"/>
                    </a:cubicBezTo>
                    <a:cubicBezTo>
                      <a:pt x="26984" y="3219"/>
                      <a:pt x="26995" y="3175"/>
                      <a:pt x="27001" y="3137"/>
                    </a:cubicBezTo>
                    <a:lnTo>
                      <a:pt x="27001" y="3137"/>
                    </a:lnTo>
                    <a:cubicBezTo>
                      <a:pt x="26962" y="3164"/>
                      <a:pt x="26920" y="3186"/>
                      <a:pt x="26877" y="3213"/>
                    </a:cubicBezTo>
                    <a:cubicBezTo>
                      <a:pt x="26797" y="3188"/>
                      <a:pt x="26706" y="3177"/>
                      <a:pt x="26604" y="3177"/>
                    </a:cubicBezTo>
                    <a:cubicBezTo>
                      <a:pt x="26487" y="3177"/>
                      <a:pt x="26355" y="3192"/>
                      <a:pt x="26211" y="3219"/>
                    </a:cubicBezTo>
                    <a:cubicBezTo>
                      <a:pt x="25576" y="3331"/>
                      <a:pt x="24932" y="3363"/>
                      <a:pt x="24287" y="3407"/>
                    </a:cubicBezTo>
                    <a:cubicBezTo>
                      <a:pt x="24068" y="3315"/>
                      <a:pt x="23858" y="3192"/>
                      <a:pt x="23675" y="3041"/>
                    </a:cubicBezTo>
                    <a:cubicBezTo>
                      <a:pt x="23605" y="2981"/>
                      <a:pt x="23552" y="2901"/>
                      <a:pt x="23520" y="2820"/>
                    </a:cubicBezTo>
                    <a:cubicBezTo>
                      <a:pt x="23557" y="2684"/>
                      <a:pt x="23636" y="2592"/>
                      <a:pt x="23804" y="2592"/>
                    </a:cubicBezTo>
                    <a:cubicBezTo>
                      <a:pt x="23854" y="2592"/>
                      <a:pt x="23911" y="2600"/>
                      <a:pt x="23976" y="2616"/>
                    </a:cubicBezTo>
                    <a:cubicBezTo>
                      <a:pt x="23902" y="2401"/>
                      <a:pt x="23980" y="2339"/>
                      <a:pt x="24121" y="2339"/>
                    </a:cubicBezTo>
                    <a:cubicBezTo>
                      <a:pt x="24163" y="2339"/>
                      <a:pt x="24211" y="2345"/>
                      <a:pt x="24261" y="2353"/>
                    </a:cubicBezTo>
                    <a:cubicBezTo>
                      <a:pt x="24341" y="1902"/>
                      <a:pt x="24718" y="1746"/>
                      <a:pt x="25061" y="1563"/>
                    </a:cubicBezTo>
                    <a:cubicBezTo>
                      <a:pt x="25179" y="1086"/>
                      <a:pt x="24911" y="682"/>
                      <a:pt x="24798" y="253"/>
                    </a:cubicBezTo>
                    <a:cubicBezTo>
                      <a:pt x="24604" y="156"/>
                      <a:pt x="24411" y="0"/>
                      <a:pt x="2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8"/>
              <p:cNvSpPr/>
              <p:nvPr/>
            </p:nvSpPr>
            <p:spPr>
              <a:xfrm>
                <a:off x="4696650" y="2976750"/>
                <a:ext cx="1106175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44247" h="15297" extrusionOk="0">
                    <a:moveTo>
                      <a:pt x="43640" y="1"/>
                    </a:moveTo>
                    <a:cubicBezTo>
                      <a:pt x="43406" y="1"/>
                      <a:pt x="43127" y="160"/>
                      <a:pt x="42908" y="168"/>
                    </a:cubicBezTo>
                    <a:cubicBezTo>
                      <a:pt x="40791" y="264"/>
                      <a:pt x="38707" y="587"/>
                      <a:pt x="36617" y="921"/>
                    </a:cubicBezTo>
                    <a:cubicBezTo>
                      <a:pt x="36542" y="872"/>
                      <a:pt x="36466" y="812"/>
                      <a:pt x="36402" y="737"/>
                    </a:cubicBezTo>
                    <a:cubicBezTo>
                      <a:pt x="36069" y="877"/>
                      <a:pt x="35730" y="1006"/>
                      <a:pt x="35387" y="1119"/>
                    </a:cubicBezTo>
                    <a:cubicBezTo>
                      <a:pt x="33989" y="1340"/>
                      <a:pt x="32593" y="1548"/>
                      <a:pt x="31185" y="1683"/>
                    </a:cubicBezTo>
                    <a:cubicBezTo>
                      <a:pt x="27919" y="1995"/>
                      <a:pt x="24653" y="2269"/>
                      <a:pt x="21381" y="2564"/>
                    </a:cubicBezTo>
                    <a:cubicBezTo>
                      <a:pt x="20054" y="2666"/>
                      <a:pt x="18728" y="2768"/>
                      <a:pt x="17401" y="2870"/>
                    </a:cubicBezTo>
                    <a:cubicBezTo>
                      <a:pt x="15901" y="3252"/>
                      <a:pt x="14359" y="3198"/>
                      <a:pt x="12845" y="3365"/>
                    </a:cubicBezTo>
                    <a:cubicBezTo>
                      <a:pt x="12648" y="3275"/>
                      <a:pt x="12471" y="3239"/>
                      <a:pt x="12305" y="3239"/>
                    </a:cubicBezTo>
                    <a:cubicBezTo>
                      <a:pt x="12280" y="3239"/>
                      <a:pt x="12256" y="3240"/>
                      <a:pt x="12232" y="3241"/>
                    </a:cubicBezTo>
                    <a:cubicBezTo>
                      <a:pt x="11674" y="3279"/>
                      <a:pt x="11239" y="3730"/>
                      <a:pt x="10756" y="4010"/>
                    </a:cubicBezTo>
                    <a:lnTo>
                      <a:pt x="10749" y="4010"/>
                    </a:lnTo>
                    <a:cubicBezTo>
                      <a:pt x="10541" y="4399"/>
                      <a:pt x="10242" y="4474"/>
                      <a:pt x="9922" y="4474"/>
                    </a:cubicBezTo>
                    <a:cubicBezTo>
                      <a:pt x="9723" y="4474"/>
                      <a:pt x="9516" y="4445"/>
                      <a:pt x="9318" y="4445"/>
                    </a:cubicBezTo>
                    <a:cubicBezTo>
                      <a:pt x="9242" y="4445"/>
                      <a:pt x="9167" y="4449"/>
                      <a:pt x="9095" y="4461"/>
                    </a:cubicBezTo>
                    <a:cubicBezTo>
                      <a:pt x="7409" y="4729"/>
                      <a:pt x="5656" y="4584"/>
                      <a:pt x="3992" y="5046"/>
                    </a:cubicBezTo>
                    <a:cubicBezTo>
                      <a:pt x="3928" y="5009"/>
                      <a:pt x="3858" y="4960"/>
                      <a:pt x="3799" y="4896"/>
                    </a:cubicBezTo>
                    <a:cubicBezTo>
                      <a:pt x="3787" y="4960"/>
                      <a:pt x="3782" y="5035"/>
                      <a:pt x="3777" y="5111"/>
                    </a:cubicBezTo>
                    <a:cubicBezTo>
                      <a:pt x="3600" y="5164"/>
                      <a:pt x="3422" y="5223"/>
                      <a:pt x="3251" y="5293"/>
                    </a:cubicBezTo>
                    <a:cubicBezTo>
                      <a:pt x="3229" y="5508"/>
                      <a:pt x="3213" y="5723"/>
                      <a:pt x="2981" y="5825"/>
                    </a:cubicBezTo>
                    <a:cubicBezTo>
                      <a:pt x="2879" y="6427"/>
                      <a:pt x="2788" y="7028"/>
                      <a:pt x="2676" y="7625"/>
                    </a:cubicBezTo>
                    <a:cubicBezTo>
                      <a:pt x="2665" y="7684"/>
                      <a:pt x="2643" y="7749"/>
                      <a:pt x="2633" y="7807"/>
                    </a:cubicBezTo>
                    <a:cubicBezTo>
                      <a:pt x="2450" y="8065"/>
                      <a:pt x="2219" y="8280"/>
                      <a:pt x="1956" y="8446"/>
                    </a:cubicBezTo>
                    <a:cubicBezTo>
                      <a:pt x="1950" y="8484"/>
                      <a:pt x="1939" y="8528"/>
                      <a:pt x="1934" y="8565"/>
                    </a:cubicBezTo>
                    <a:cubicBezTo>
                      <a:pt x="2026" y="8619"/>
                      <a:pt x="2090" y="8694"/>
                      <a:pt x="2133" y="8813"/>
                    </a:cubicBezTo>
                    <a:cubicBezTo>
                      <a:pt x="2009" y="9322"/>
                      <a:pt x="1783" y="9790"/>
                      <a:pt x="1525" y="10273"/>
                    </a:cubicBezTo>
                    <a:cubicBezTo>
                      <a:pt x="1386" y="10536"/>
                      <a:pt x="1268" y="10816"/>
                      <a:pt x="1139" y="11084"/>
                    </a:cubicBezTo>
                    <a:cubicBezTo>
                      <a:pt x="940" y="11493"/>
                      <a:pt x="613" y="11627"/>
                      <a:pt x="350" y="11944"/>
                    </a:cubicBezTo>
                    <a:cubicBezTo>
                      <a:pt x="112" y="12229"/>
                      <a:pt x="139" y="12497"/>
                      <a:pt x="188" y="12852"/>
                    </a:cubicBezTo>
                    <a:cubicBezTo>
                      <a:pt x="263" y="13410"/>
                      <a:pt x="253" y="13948"/>
                      <a:pt x="172" y="14491"/>
                    </a:cubicBezTo>
                    <a:cubicBezTo>
                      <a:pt x="124" y="14620"/>
                      <a:pt x="65" y="14743"/>
                      <a:pt x="0" y="14866"/>
                    </a:cubicBezTo>
                    <a:cubicBezTo>
                      <a:pt x="43" y="15012"/>
                      <a:pt x="102" y="15141"/>
                      <a:pt x="183" y="15253"/>
                    </a:cubicBezTo>
                    <a:cubicBezTo>
                      <a:pt x="397" y="15188"/>
                      <a:pt x="618" y="15146"/>
                      <a:pt x="833" y="15113"/>
                    </a:cubicBezTo>
                    <a:cubicBezTo>
                      <a:pt x="1106" y="15251"/>
                      <a:pt x="1438" y="15296"/>
                      <a:pt x="1796" y="15296"/>
                    </a:cubicBezTo>
                    <a:cubicBezTo>
                      <a:pt x="2345" y="15296"/>
                      <a:pt x="2952" y="15190"/>
                      <a:pt x="3492" y="15151"/>
                    </a:cubicBezTo>
                    <a:cubicBezTo>
                      <a:pt x="6146" y="14963"/>
                      <a:pt x="8795" y="14769"/>
                      <a:pt x="11443" y="14560"/>
                    </a:cubicBezTo>
                    <a:cubicBezTo>
                      <a:pt x="11497" y="14598"/>
                      <a:pt x="11555" y="14630"/>
                      <a:pt x="11604" y="14673"/>
                    </a:cubicBezTo>
                    <a:cubicBezTo>
                      <a:pt x="11658" y="14625"/>
                      <a:pt x="11711" y="14576"/>
                      <a:pt x="11781" y="14538"/>
                    </a:cubicBezTo>
                    <a:cubicBezTo>
                      <a:pt x="16305" y="14179"/>
                      <a:pt x="20823" y="13782"/>
                      <a:pt x="25336" y="13276"/>
                    </a:cubicBezTo>
                    <a:cubicBezTo>
                      <a:pt x="25427" y="13314"/>
                      <a:pt x="25519" y="13351"/>
                      <a:pt x="25588" y="13405"/>
                    </a:cubicBezTo>
                    <a:cubicBezTo>
                      <a:pt x="25648" y="13335"/>
                      <a:pt x="25706" y="13281"/>
                      <a:pt x="25776" y="13228"/>
                    </a:cubicBezTo>
                    <a:cubicBezTo>
                      <a:pt x="27076" y="13083"/>
                      <a:pt x="28376" y="12927"/>
                      <a:pt x="29677" y="12760"/>
                    </a:cubicBezTo>
                    <a:cubicBezTo>
                      <a:pt x="30074" y="12713"/>
                      <a:pt x="30359" y="12589"/>
                      <a:pt x="30590" y="12423"/>
                    </a:cubicBezTo>
                    <a:cubicBezTo>
                      <a:pt x="30751" y="12401"/>
                      <a:pt x="30907" y="12379"/>
                      <a:pt x="31068" y="12358"/>
                    </a:cubicBezTo>
                    <a:cubicBezTo>
                      <a:pt x="31014" y="12277"/>
                      <a:pt x="30971" y="12180"/>
                      <a:pt x="30934" y="12078"/>
                    </a:cubicBezTo>
                    <a:cubicBezTo>
                      <a:pt x="31100" y="11868"/>
                      <a:pt x="31234" y="11617"/>
                      <a:pt x="31373" y="11352"/>
                    </a:cubicBezTo>
                    <a:cubicBezTo>
                      <a:pt x="31599" y="11218"/>
                      <a:pt x="31777" y="11004"/>
                      <a:pt x="31986" y="10843"/>
                    </a:cubicBezTo>
                    <a:cubicBezTo>
                      <a:pt x="31991" y="10843"/>
                      <a:pt x="31991" y="10837"/>
                      <a:pt x="31997" y="10837"/>
                    </a:cubicBezTo>
                    <a:cubicBezTo>
                      <a:pt x="32013" y="10826"/>
                      <a:pt x="32023" y="10816"/>
                      <a:pt x="32040" y="10811"/>
                    </a:cubicBezTo>
                    <a:cubicBezTo>
                      <a:pt x="32072" y="10789"/>
                      <a:pt x="32099" y="10767"/>
                      <a:pt x="32137" y="10752"/>
                    </a:cubicBezTo>
                    <a:cubicBezTo>
                      <a:pt x="32164" y="10735"/>
                      <a:pt x="32196" y="10725"/>
                      <a:pt x="32223" y="10708"/>
                    </a:cubicBezTo>
                    <a:cubicBezTo>
                      <a:pt x="32244" y="10703"/>
                      <a:pt x="32266" y="10692"/>
                      <a:pt x="32288" y="10687"/>
                    </a:cubicBezTo>
                    <a:cubicBezTo>
                      <a:pt x="32340" y="10670"/>
                      <a:pt x="32395" y="10660"/>
                      <a:pt x="32454" y="10655"/>
                    </a:cubicBezTo>
                    <a:cubicBezTo>
                      <a:pt x="32464" y="10569"/>
                      <a:pt x="32475" y="10482"/>
                      <a:pt x="32486" y="10392"/>
                    </a:cubicBezTo>
                    <a:cubicBezTo>
                      <a:pt x="32432" y="10102"/>
                      <a:pt x="32164" y="9780"/>
                      <a:pt x="32588" y="9542"/>
                    </a:cubicBezTo>
                    <a:cubicBezTo>
                      <a:pt x="32620" y="8677"/>
                      <a:pt x="33367" y="8565"/>
                      <a:pt x="33947" y="8317"/>
                    </a:cubicBezTo>
                    <a:cubicBezTo>
                      <a:pt x="34549" y="8060"/>
                      <a:pt x="35189" y="7878"/>
                      <a:pt x="35806" y="7668"/>
                    </a:cubicBezTo>
                    <a:cubicBezTo>
                      <a:pt x="35891" y="7581"/>
                      <a:pt x="35972" y="7501"/>
                      <a:pt x="36059" y="7415"/>
                    </a:cubicBezTo>
                    <a:lnTo>
                      <a:pt x="36052" y="7415"/>
                    </a:lnTo>
                    <a:cubicBezTo>
                      <a:pt x="36157" y="7249"/>
                      <a:pt x="36273" y="7105"/>
                      <a:pt x="36459" y="7105"/>
                    </a:cubicBezTo>
                    <a:cubicBezTo>
                      <a:pt x="36502" y="7105"/>
                      <a:pt x="36549" y="7113"/>
                      <a:pt x="36600" y="7130"/>
                    </a:cubicBezTo>
                    <a:cubicBezTo>
                      <a:pt x="36786" y="6727"/>
                      <a:pt x="37106" y="6592"/>
                      <a:pt x="37496" y="6592"/>
                    </a:cubicBezTo>
                    <a:cubicBezTo>
                      <a:pt x="37548" y="6592"/>
                      <a:pt x="37600" y="6594"/>
                      <a:pt x="37654" y="6599"/>
                    </a:cubicBezTo>
                    <a:cubicBezTo>
                      <a:pt x="37584" y="6120"/>
                      <a:pt x="37928" y="5857"/>
                      <a:pt x="38191" y="5551"/>
                    </a:cubicBezTo>
                    <a:cubicBezTo>
                      <a:pt x="38255" y="5321"/>
                      <a:pt x="38400" y="5246"/>
                      <a:pt x="38582" y="5246"/>
                    </a:cubicBezTo>
                    <a:cubicBezTo>
                      <a:pt x="38631" y="5246"/>
                      <a:pt x="38682" y="5252"/>
                      <a:pt x="38734" y="5260"/>
                    </a:cubicBezTo>
                    <a:cubicBezTo>
                      <a:pt x="38970" y="4246"/>
                      <a:pt x="40039" y="4665"/>
                      <a:pt x="40597" y="4208"/>
                    </a:cubicBezTo>
                    <a:cubicBezTo>
                      <a:pt x="40683" y="4030"/>
                      <a:pt x="40784" y="3885"/>
                      <a:pt x="40961" y="3885"/>
                    </a:cubicBezTo>
                    <a:cubicBezTo>
                      <a:pt x="41008" y="3885"/>
                      <a:pt x="41061" y="3895"/>
                      <a:pt x="41119" y="3918"/>
                    </a:cubicBezTo>
                    <a:cubicBezTo>
                      <a:pt x="41055" y="3671"/>
                      <a:pt x="41254" y="3693"/>
                      <a:pt x="41403" y="3666"/>
                    </a:cubicBezTo>
                    <a:cubicBezTo>
                      <a:pt x="41720" y="3187"/>
                      <a:pt x="42397" y="3591"/>
                      <a:pt x="42731" y="3150"/>
                    </a:cubicBezTo>
                    <a:cubicBezTo>
                      <a:pt x="42747" y="2929"/>
                      <a:pt x="42741" y="2699"/>
                      <a:pt x="42999" y="2602"/>
                    </a:cubicBezTo>
                    <a:cubicBezTo>
                      <a:pt x="43010" y="2381"/>
                      <a:pt x="43010" y="2156"/>
                      <a:pt x="43273" y="2064"/>
                    </a:cubicBezTo>
                    <a:cubicBezTo>
                      <a:pt x="43349" y="1962"/>
                      <a:pt x="43402" y="1823"/>
                      <a:pt x="43498" y="1791"/>
                    </a:cubicBezTo>
                    <a:cubicBezTo>
                      <a:pt x="44246" y="1521"/>
                      <a:pt x="44187" y="894"/>
                      <a:pt x="44031" y="361"/>
                    </a:cubicBezTo>
                    <a:cubicBezTo>
                      <a:pt x="43993" y="222"/>
                      <a:pt x="43939" y="135"/>
                      <a:pt x="43875" y="83"/>
                    </a:cubicBezTo>
                    <a:cubicBezTo>
                      <a:pt x="43806" y="23"/>
                      <a:pt x="43726" y="1"/>
                      <a:pt x="43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8"/>
              <p:cNvSpPr/>
              <p:nvPr/>
            </p:nvSpPr>
            <p:spPr>
              <a:xfrm>
                <a:off x="1957075" y="1520175"/>
                <a:ext cx="952250" cy="780950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1238" extrusionOk="0">
                    <a:moveTo>
                      <a:pt x="4618" y="1"/>
                    </a:moveTo>
                    <a:cubicBezTo>
                      <a:pt x="4004" y="1"/>
                      <a:pt x="3742" y="329"/>
                      <a:pt x="3675" y="986"/>
                    </a:cubicBezTo>
                    <a:cubicBezTo>
                      <a:pt x="3606" y="1658"/>
                      <a:pt x="3655" y="2357"/>
                      <a:pt x="3283" y="2952"/>
                    </a:cubicBezTo>
                    <a:cubicBezTo>
                      <a:pt x="3256" y="2920"/>
                      <a:pt x="3236" y="2883"/>
                      <a:pt x="3208" y="2845"/>
                    </a:cubicBezTo>
                    <a:cubicBezTo>
                      <a:pt x="3181" y="3017"/>
                      <a:pt x="3159" y="3195"/>
                      <a:pt x="3132" y="3366"/>
                    </a:cubicBezTo>
                    <a:cubicBezTo>
                      <a:pt x="3176" y="3614"/>
                      <a:pt x="3241" y="3860"/>
                      <a:pt x="3208" y="4092"/>
                    </a:cubicBezTo>
                    <a:cubicBezTo>
                      <a:pt x="2526" y="9131"/>
                      <a:pt x="1801" y="14164"/>
                      <a:pt x="1146" y="19209"/>
                    </a:cubicBezTo>
                    <a:cubicBezTo>
                      <a:pt x="1076" y="19773"/>
                      <a:pt x="941" y="20170"/>
                      <a:pt x="657" y="20343"/>
                    </a:cubicBezTo>
                    <a:cubicBezTo>
                      <a:pt x="645" y="20385"/>
                      <a:pt x="640" y="20428"/>
                      <a:pt x="630" y="20466"/>
                    </a:cubicBezTo>
                    <a:cubicBezTo>
                      <a:pt x="839" y="20757"/>
                      <a:pt x="947" y="21062"/>
                      <a:pt x="984" y="21374"/>
                    </a:cubicBezTo>
                    <a:cubicBezTo>
                      <a:pt x="630" y="23013"/>
                      <a:pt x="238" y="24650"/>
                      <a:pt x="17" y="26316"/>
                    </a:cubicBezTo>
                    <a:cubicBezTo>
                      <a:pt x="12" y="26326"/>
                      <a:pt x="12" y="26343"/>
                      <a:pt x="6" y="26354"/>
                    </a:cubicBezTo>
                    <a:cubicBezTo>
                      <a:pt x="1" y="26601"/>
                      <a:pt x="77" y="26832"/>
                      <a:pt x="382" y="26978"/>
                    </a:cubicBezTo>
                    <a:cubicBezTo>
                      <a:pt x="640" y="27100"/>
                      <a:pt x="908" y="27181"/>
                      <a:pt x="1188" y="27224"/>
                    </a:cubicBezTo>
                    <a:cubicBezTo>
                      <a:pt x="1661" y="27293"/>
                      <a:pt x="2150" y="27300"/>
                      <a:pt x="2623" y="27385"/>
                    </a:cubicBezTo>
                    <a:cubicBezTo>
                      <a:pt x="2849" y="27429"/>
                      <a:pt x="3074" y="27477"/>
                      <a:pt x="3300" y="27526"/>
                    </a:cubicBezTo>
                    <a:cubicBezTo>
                      <a:pt x="5266" y="27836"/>
                      <a:pt x="7232" y="28153"/>
                      <a:pt x="9204" y="28454"/>
                    </a:cubicBezTo>
                    <a:cubicBezTo>
                      <a:pt x="9328" y="28476"/>
                      <a:pt x="9457" y="28493"/>
                      <a:pt x="9585" y="28508"/>
                    </a:cubicBezTo>
                    <a:cubicBezTo>
                      <a:pt x="9665" y="28572"/>
                      <a:pt x="9747" y="28642"/>
                      <a:pt x="9811" y="28728"/>
                    </a:cubicBezTo>
                    <a:cubicBezTo>
                      <a:pt x="9864" y="28674"/>
                      <a:pt x="9928" y="28621"/>
                      <a:pt x="9993" y="28578"/>
                    </a:cubicBezTo>
                    <a:cubicBezTo>
                      <a:pt x="10005" y="28572"/>
                      <a:pt x="10010" y="28567"/>
                      <a:pt x="10020" y="28562"/>
                    </a:cubicBezTo>
                    <a:cubicBezTo>
                      <a:pt x="10514" y="28621"/>
                      <a:pt x="11014" y="28669"/>
                      <a:pt x="11508" y="28723"/>
                    </a:cubicBezTo>
                    <a:cubicBezTo>
                      <a:pt x="11525" y="28723"/>
                      <a:pt x="11542" y="28723"/>
                      <a:pt x="11559" y="28723"/>
                    </a:cubicBezTo>
                    <a:cubicBezTo>
                      <a:pt x="12030" y="28723"/>
                      <a:pt x="12492" y="28791"/>
                      <a:pt x="12953" y="28868"/>
                    </a:cubicBezTo>
                    <a:cubicBezTo>
                      <a:pt x="15505" y="29158"/>
                      <a:pt x="18063" y="29448"/>
                      <a:pt x="20614" y="29738"/>
                    </a:cubicBezTo>
                    <a:lnTo>
                      <a:pt x="20957" y="29792"/>
                    </a:lnTo>
                    <a:cubicBezTo>
                      <a:pt x="22350" y="30023"/>
                      <a:pt x="23784" y="30259"/>
                      <a:pt x="25202" y="30367"/>
                    </a:cubicBezTo>
                    <a:cubicBezTo>
                      <a:pt x="25390" y="30383"/>
                      <a:pt x="25578" y="30388"/>
                      <a:pt x="25767" y="30399"/>
                    </a:cubicBezTo>
                    <a:lnTo>
                      <a:pt x="25767" y="30405"/>
                    </a:lnTo>
                    <a:cubicBezTo>
                      <a:pt x="26255" y="30459"/>
                      <a:pt x="26749" y="30512"/>
                      <a:pt x="27238" y="30571"/>
                    </a:cubicBezTo>
                    <a:cubicBezTo>
                      <a:pt x="27227" y="30549"/>
                      <a:pt x="27211" y="30534"/>
                      <a:pt x="27200" y="30512"/>
                    </a:cubicBezTo>
                    <a:lnTo>
                      <a:pt x="27200" y="30512"/>
                    </a:lnTo>
                    <a:cubicBezTo>
                      <a:pt x="28758" y="30668"/>
                      <a:pt x="30322" y="30791"/>
                      <a:pt x="31874" y="30985"/>
                    </a:cubicBezTo>
                    <a:cubicBezTo>
                      <a:pt x="32900" y="31065"/>
                      <a:pt x="33927" y="31151"/>
                      <a:pt x="34953" y="31232"/>
                    </a:cubicBezTo>
                    <a:cubicBezTo>
                      <a:pt x="35017" y="31216"/>
                      <a:pt x="35075" y="31188"/>
                      <a:pt x="35130" y="31161"/>
                    </a:cubicBezTo>
                    <a:cubicBezTo>
                      <a:pt x="35372" y="31188"/>
                      <a:pt x="35608" y="31210"/>
                      <a:pt x="35849" y="31237"/>
                    </a:cubicBezTo>
                    <a:cubicBezTo>
                      <a:pt x="35898" y="31168"/>
                      <a:pt x="35941" y="31097"/>
                      <a:pt x="35978" y="31017"/>
                    </a:cubicBezTo>
                    <a:cubicBezTo>
                      <a:pt x="35968" y="30904"/>
                      <a:pt x="35963" y="30775"/>
                      <a:pt x="35978" y="30613"/>
                    </a:cubicBezTo>
                    <a:cubicBezTo>
                      <a:pt x="36333" y="26720"/>
                      <a:pt x="36667" y="22819"/>
                      <a:pt x="36919" y="18919"/>
                    </a:cubicBezTo>
                    <a:cubicBezTo>
                      <a:pt x="36951" y="18462"/>
                      <a:pt x="37048" y="18204"/>
                      <a:pt x="37230" y="18064"/>
                    </a:cubicBezTo>
                    <a:cubicBezTo>
                      <a:pt x="37242" y="17908"/>
                      <a:pt x="37252" y="17747"/>
                      <a:pt x="37262" y="17591"/>
                    </a:cubicBezTo>
                    <a:cubicBezTo>
                      <a:pt x="37267" y="17559"/>
                      <a:pt x="37267" y="17522"/>
                      <a:pt x="37274" y="17484"/>
                    </a:cubicBezTo>
                    <a:cubicBezTo>
                      <a:pt x="37069" y="17323"/>
                      <a:pt x="37037" y="17023"/>
                      <a:pt x="37080" y="16522"/>
                    </a:cubicBezTo>
                    <a:cubicBezTo>
                      <a:pt x="37450" y="12627"/>
                      <a:pt x="37719" y="8722"/>
                      <a:pt x="38047" y="4822"/>
                    </a:cubicBezTo>
                    <a:cubicBezTo>
                      <a:pt x="38058" y="4666"/>
                      <a:pt x="38073" y="4511"/>
                      <a:pt x="38090" y="4355"/>
                    </a:cubicBezTo>
                    <a:cubicBezTo>
                      <a:pt x="37983" y="4113"/>
                      <a:pt x="37815" y="3946"/>
                      <a:pt x="37601" y="3834"/>
                    </a:cubicBezTo>
                    <a:cubicBezTo>
                      <a:pt x="37569" y="3817"/>
                      <a:pt x="37542" y="3807"/>
                      <a:pt x="37510" y="3790"/>
                    </a:cubicBezTo>
                    <a:cubicBezTo>
                      <a:pt x="37424" y="3823"/>
                      <a:pt x="37321" y="3836"/>
                      <a:pt x="37201" y="3836"/>
                    </a:cubicBezTo>
                    <a:cubicBezTo>
                      <a:pt x="37101" y="3836"/>
                      <a:pt x="36989" y="3827"/>
                      <a:pt x="36865" y="3812"/>
                    </a:cubicBezTo>
                    <a:cubicBezTo>
                      <a:pt x="34356" y="3490"/>
                      <a:pt x="31837" y="3242"/>
                      <a:pt x="29328" y="2947"/>
                    </a:cubicBezTo>
                    <a:cubicBezTo>
                      <a:pt x="25186" y="2464"/>
                      <a:pt x="21049" y="1958"/>
                      <a:pt x="16913" y="1464"/>
                    </a:cubicBezTo>
                    <a:cubicBezTo>
                      <a:pt x="12905" y="986"/>
                      <a:pt x="8897" y="525"/>
                      <a:pt x="4890" y="19"/>
                    </a:cubicBezTo>
                    <a:cubicBezTo>
                      <a:pt x="4792" y="7"/>
                      <a:pt x="4702" y="1"/>
                      <a:pt x="4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8"/>
              <p:cNvSpPr/>
              <p:nvPr/>
            </p:nvSpPr>
            <p:spPr>
              <a:xfrm>
                <a:off x="1949300" y="2186000"/>
                <a:ext cx="303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34" extrusionOk="0">
                    <a:moveTo>
                      <a:pt x="70" y="0"/>
                    </a:moveTo>
                    <a:cubicBezTo>
                      <a:pt x="43" y="22"/>
                      <a:pt x="22" y="43"/>
                      <a:pt x="1" y="70"/>
                    </a:cubicBezTo>
                    <a:cubicBezTo>
                      <a:pt x="33" y="129"/>
                      <a:pt x="70" y="183"/>
                      <a:pt x="108" y="236"/>
                    </a:cubicBezTo>
                    <a:cubicBezTo>
                      <a:pt x="118" y="253"/>
                      <a:pt x="130" y="268"/>
                      <a:pt x="145" y="280"/>
                    </a:cubicBezTo>
                    <a:cubicBezTo>
                      <a:pt x="172" y="317"/>
                      <a:pt x="199" y="350"/>
                      <a:pt x="227" y="382"/>
                    </a:cubicBezTo>
                    <a:cubicBezTo>
                      <a:pt x="242" y="392"/>
                      <a:pt x="252" y="409"/>
                      <a:pt x="269" y="425"/>
                    </a:cubicBezTo>
                    <a:cubicBezTo>
                      <a:pt x="301" y="452"/>
                      <a:pt x="334" y="479"/>
                      <a:pt x="366" y="506"/>
                    </a:cubicBezTo>
                    <a:cubicBezTo>
                      <a:pt x="376" y="516"/>
                      <a:pt x="388" y="526"/>
                      <a:pt x="398" y="532"/>
                    </a:cubicBezTo>
                    <a:cubicBezTo>
                      <a:pt x="446" y="570"/>
                      <a:pt x="490" y="596"/>
                      <a:pt x="537" y="623"/>
                    </a:cubicBezTo>
                    <a:cubicBezTo>
                      <a:pt x="542" y="628"/>
                      <a:pt x="549" y="628"/>
                      <a:pt x="549" y="635"/>
                    </a:cubicBezTo>
                    <a:cubicBezTo>
                      <a:pt x="591" y="655"/>
                      <a:pt x="639" y="677"/>
                      <a:pt x="683" y="699"/>
                    </a:cubicBezTo>
                    <a:cubicBezTo>
                      <a:pt x="698" y="704"/>
                      <a:pt x="715" y="709"/>
                      <a:pt x="725" y="715"/>
                    </a:cubicBezTo>
                    <a:cubicBezTo>
                      <a:pt x="763" y="731"/>
                      <a:pt x="807" y="742"/>
                      <a:pt x="844" y="752"/>
                    </a:cubicBezTo>
                    <a:cubicBezTo>
                      <a:pt x="854" y="757"/>
                      <a:pt x="871" y="764"/>
                      <a:pt x="881" y="769"/>
                    </a:cubicBezTo>
                    <a:cubicBezTo>
                      <a:pt x="929" y="779"/>
                      <a:pt x="978" y="789"/>
                      <a:pt x="1026" y="801"/>
                    </a:cubicBezTo>
                    <a:cubicBezTo>
                      <a:pt x="1032" y="801"/>
                      <a:pt x="1037" y="806"/>
                      <a:pt x="1043" y="806"/>
                    </a:cubicBezTo>
                    <a:cubicBezTo>
                      <a:pt x="1102" y="816"/>
                      <a:pt x="1155" y="828"/>
                      <a:pt x="1214" y="833"/>
                    </a:cubicBezTo>
                    <a:cubicBezTo>
                      <a:pt x="887" y="757"/>
                      <a:pt x="468" y="650"/>
                      <a:pt x="247" y="365"/>
                    </a:cubicBezTo>
                    <a:cubicBezTo>
                      <a:pt x="150" y="241"/>
                      <a:pt x="98" y="119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8"/>
              <p:cNvSpPr/>
              <p:nvPr/>
            </p:nvSpPr>
            <p:spPr>
              <a:xfrm>
                <a:off x="4961225" y="2145825"/>
                <a:ext cx="4033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28108" extrusionOk="0">
                    <a:moveTo>
                      <a:pt x="14108" y="1"/>
                    </a:moveTo>
                    <a:cubicBezTo>
                      <a:pt x="14076" y="1"/>
                      <a:pt x="7344" y="1"/>
                      <a:pt x="4384" y="866"/>
                    </a:cubicBezTo>
                    <a:cubicBezTo>
                      <a:pt x="4266" y="834"/>
                      <a:pt x="4163" y="764"/>
                      <a:pt x="4088" y="662"/>
                    </a:cubicBezTo>
                    <a:cubicBezTo>
                      <a:pt x="4041" y="591"/>
                      <a:pt x="4009" y="511"/>
                      <a:pt x="3992" y="425"/>
                    </a:cubicBezTo>
                    <a:cubicBezTo>
                      <a:pt x="3315" y="640"/>
                      <a:pt x="2643" y="920"/>
                      <a:pt x="1988" y="1285"/>
                    </a:cubicBezTo>
                    <a:cubicBezTo>
                      <a:pt x="1859" y="1355"/>
                      <a:pt x="1708" y="1404"/>
                      <a:pt x="1612" y="1404"/>
                    </a:cubicBezTo>
                    <a:lnTo>
                      <a:pt x="1579" y="1404"/>
                    </a:lnTo>
                    <a:cubicBezTo>
                      <a:pt x="1430" y="1377"/>
                      <a:pt x="1295" y="1360"/>
                      <a:pt x="1166" y="1360"/>
                    </a:cubicBezTo>
                    <a:cubicBezTo>
                      <a:pt x="897" y="1360"/>
                      <a:pt x="672" y="1424"/>
                      <a:pt x="495" y="1548"/>
                    </a:cubicBezTo>
                    <a:cubicBezTo>
                      <a:pt x="553" y="1741"/>
                      <a:pt x="607" y="1940"/>
                      <a:pt x="661" y="2145"/>
                    </a:cubicBezTo>
                    <a:cubicBezTo>
                      <a:pt x="560" y="2349"/>
                      <a:pt x="585" y="2661"/>
                      <a:pt x="612" y="3004"/>
                    </a:cubicBezTo>
                    <a:cubicBezTo>
                      <a:pt x="919" y="6856"/>
                      <a:pt x="1101" y="10724"/>
                      <a:pt x="1527" y="14560"/>
                    </a:cubicBezTo>
                    <a:cubicBezTo>
                      <a:pt x="1730" y="16413"/>
                      <a:pt x="1574" y="18255"/>
                      <a:pt x="1730" y="20092"/>
                    </a:cubicBezTo>
                    <a:cubicBezTo>
                      <a:pt x="2107" y="20769"/>
                      <a:pt x="2461" y="21446"/>
                      <a:pt x="2154" y="22199"/>
                    </a:cubicBezTo>
                    <a:lnTo>
                      <a:pt x="2154" y="22226"/>
                    </a:lnTo>
                    <a:cubicBezTo>
                      <a:pt x="2042" y="23005"/>
                      <a:pt x="1585" y="23928"/>
                      <a:pt x="1145" y="24573"/>
                    </a:cubicBezTo>
                    <a:cubicBezTo>
                      <a:pt x="823" y="25041"/>
                      <a:pt x="527" y="25217"/>
                      <a:pt x="231" y="25701"/>
                    </a:cubicBezTo>
                    <a:cubicBezTo>
                      <a:pt x="248" y="26335"/>
                      <a:pt x="0" y="27260"/>
                      <a:pt x="178" y="27877"/>
                    </a:cubicBezTo>
                    <a:cubicBezTo>
                      <a:pt x="181" y="27891"/>
                      <a:pt x="203" y="27897"/>
                      <a:pt x="240" y="27897"/>
                    </a:cubicBezTo>
                    <a:cubicBezTo>
                      <a:pt x="497" y="27897"/>
                      <a:pt x="1502" y="27617"/>
                      <a:pt x="2542" y="27617"/>
                    </a:cubicBezTo>
                    <a:cubicBezTo>
                      <a:pt x="3205" y="27617"/>
                      <a:pt x="3882" y="27730"/>
                      <a:pt x="4389" y="28103"/>
                    </a:cubicBezTo>
                    <a:cubicBezTo>
                      <a:pt x="4424" y="28106"/>
                      <a:pt x="4457" y="28108"/>
                      <a:pt x="4489" y="28108"/>
                    </a:cubicBezTo>
                    <a:cubicBezTo>
                      <a:pt x="5113" y="28108"/>
                      <a:pt x="4955" y="27469"/>
                      <a:pt x="5190" y="27141"/>
                    </a:cubicBezTo>
                    <a:cubicBezTo>
                      <a:pt x="5424" y="26817"/>
                      <a:pt x="5682" y="26513"/>
                      <a:pt x="5944" y="26513"/>
                    </a:cubicBezTo>
                    <a:cubicBezTo>
                      <a:pt x="6139" y="26513"/>
                      <a:pt x="6336" y="26680"/>
                      <a:pt x="6528" y="27131"/>
                    </a:cubicBezTo>
                    <a:cubicBezTo>
                      <a:pt x="6765" y="27257"/>
                      <a:pt x="6959" y="27310"/>
                      <a:pt x="7120" y="27310"/>
                    </a:cubicBezTo>
                    <a:cubicBezTo>
                      <a:pt x="7703" y="27310"/>
                      <a:pt x="7865" y="26617"/>
                      <a:pt x="8096" y="26142"/>
                    </a:cubicBezTo>
                    <a:cubicBezTo>
                      <a:pt x="8281" y="25767"/>
                      <a:pt x="8426" y="25516"/>
                      <a:pt x="8645" y="25516"/>
                    </a:cubicBezTo>
                    <a:cubicBezTo>
                      <a:pt x="8788" y="25516"/>
                      <a:pt x="8964" y="25625"/>
                      <a:pt x="9203" y="25879"/>
                    </a:cubicBezTo>
                    <a:cubicBezTo>
                      <a:pt x="9486" y="26177"/>
                      <a:pt x="9776" y="26306"/>
                      <a:pt x="10040" y="26306"/>
                    </a:cubicBezTo>
                    <a:cubicBezTo>
                      <a:pt x="10453" y="26306"/>
                      <a:pt x="10804" y="25992"/>
                      <a:pt x="10971" y="25514"/>
                    </a:cubicBezTo>
                    <a:cubicBezTo>
                      <a:pt x="11383" y="24326"/>
                      <a:pt x="12303" y="23568"/>
                      <a:pt x="12980" y="22607"/>
                    </a:cubicBezTo>
                    <a:cubicBezTo>
                      <a:pt x="13178" y="22323"/>
                      <a:pt x="13501" y="22113"/>
                      <a:pt x="13474" y="21710"/>
                    </a:cubicBezTo>
                    <a:cubicBezTo>
                      <a:pt x="13463" y="21592"/>
                      <a:pt x="13468" y="21490"/>
                      <a:pt x="13479" y="21404"/>
                    </a:cubicBezTo>
                    <a:cubicBezTo>
                      <a:pt x="13506" y="21232"/>
                      <a:pt x="13565" y="21119"/>
                      <a:pt x="13657" y="21044"/>
                    </a:cubicBezTo>
                    <a:cubicBezTo>
                      <a:pt x="13667" y="21034"/>
                      <a:pt x="13684" y="21027"/>
                      <a:pt x="13699" y="21017"/>
                    </a:cubicBezTo>
                    <a:cubicBezTo>
                      <a:pt x="13704" y="21012"/>
                      <a:pt x="13716" y="21006"/>
                      <a:pt x="13726" y="21001"/>
                    </a:cubicBezTo>
                    <a:cubicBezTo>
                      <a:pt x="13823" y="20950"/>
                      <a:pt x="13942" y="20933"/>
                      <a:pt x="14072" y="20933"/>
                    </a:cubicBezTo>
                    <a:cubicBezTo>
                      <a:pt x="14244" y="20933"/>
                      <a:pt x="14435" y="20963"/>
                      <a:pt x="14618" y="20985"/>
                    </a:cubicBezTo>
                    <a:cubicBezTo>
                      <a:pt x="14863" y="20777"/>
                      <a:pt x="15104" y="20563"/>
                      <a:pt x="15350" y="20354"/>
                    </a:cubicBezTo>
                    <a:lnTo>
                      <a:pt x="15350" y="20354"/>
                    </a:lnTo>
                    <a:cubicBezTo>
                      <a:pt x="15346" y="20363"/>
                      <a:pt x="15342" y="20373"/>
                      <a:pt x="15338" y="20382"/>
                    </a:cubicBezTo>
                    <a:cubicBezTo>
                      <a:pt x="15338" y="20382"/>
                      <a:pt x="15343" y="20377"/>
                      <a:pt x="15348" y="20367"/>
                    </a:cubicBezTo>
                    <a:lnTo>
                      <a:pt x="15355" y="20350"/>
                    </a:lnTo>
                    <a:lnTo>
                      <a:pt x="15355" y="20350"/>
                    </a:lnTo>
                    <a:cubicBezTo>
                      <a:pt x="15353" y="20351"/>
                      <a:pt x="15352" y="20353"/>
                      <a:pt x="15350" y="20354"/>
                    </a:cubicBezTo>
                    <a:lnTo>
                      <a:pt x="15350" y="20354"/>
                    </a:lnTo>
                    <a:cubicBezTo>
                      <a:pt x="15461" y="20113"/>
                      <a:pt x="15638" y="20063"/>
                      <a:pt x="15835" y="20063"/>
                    </a:cubicBezTo>
                    <a:cubicBezTo>
                      <a:pt x="15932" y="20063"/>
                      <a:pt x="16033" y="20075"/>
                      <a:pt x="16133" y="20082"/>
                    </a:cubicBezTo>
                    <a:cubicBezTo>
                      <a:pt x="16052" y="19427"/>
                      <a:pt x="15967" y="18771"/>
                      <a:pt x="15886" y="18116"/>
                    </a:cubicBezTo>
                    <a:cubicBezTo>
                      <a:pt x="15886" y="18111"/>
                      <a:pt x="15886" y="18111"/>
                      <a:pt x="15891" y="18111"/>
                    </a:cubicBezTo>
                    <a:cubicBezTo>
                      <a:pt x="15923" y="18046"/>
                      <a:pt x="15896" y="17842"/>
                      <a:pt x="15843" y="17788"/>
                    </a:cubicBezTo>
                    <a:cubicBezTo>
                      <a:pt x="15821" y="17622"/>
                      <a:pt x="15806" y="17456"/>
                      <a:pt x="15784" y="17283"/>
                    </a:cubicBezTo>
                    <a:cubicBezTo>
                      <a:pt x="15392" y="16053"/>
                      <a:pt x="15193" y="14860"/>
                      <a:pt x="15214" y="13534"/>
                    </a:cubicBezTo>
                    <a:cubicBezTo>
                      <a:pt x="15219" y="13008"/>
                      <a:pt x="15231" y="12480"/>
                      <a:pt x="15231" y="11954"/>
                    </a:cubicBezTo>
                    <a:cubicBezTo>
                      <a:pt x="15010" y="10003"/>
                      <a:pt x="14790" y="8059"/>
                      <a:pt x="14569" y="6115"/>
                    </a:cubicBezTo>
                    <a:cubicBezTo>
                      <a:pt x="14634" y="6103"/>
                      <a:pt x="14704" y="6098"/>
                      <a:pt x="14768" y="6088"/>
                    </a:cubicBezTo>
                    <a:cubicBezTo>
                      <a:pt x="14720" y="5523"/>
                      <a:pt x="14678" y="4954"/>
                      <a:pt x="14634" y="4385"/>
                    </a:cubicBezTo>
                    <a:cubicBezTo>
                      <a:pt x="14581" y="3611"/>
                      <a:pt x="14457" y="2842"/>
                      <a:pt x="14349" y="2074"/>
                    </a:cubicBezTo>
                    <a:cubicBezTo>
                      <a:pt x="14323" y="2096"/>
                      <a:pt x="14301" y="2123"/>
                      <a:pt x="14274" y="2155"/>
                    </a:cubicBezTo>
                    <a:cubicBezTo>
                      <a:pt x="13994" y="1484"/>
                      <a:pt x="14043" y="839"/>
                      <a:pt x="14016" y="205"/>
                    </a:cubicBezTo>
                    <a:cubicBezTo>
                      <a:pt x="14043" y="130"/>
                      <a:pt x="14070" y="60"/>
                      <a:pt x="14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8"/>
              <p:cNvSpPr/>
              <p:nvPr/>
            </p:nvSpPr>
            <p:spPr>
              <a:xfrm>
                <a:off x="3919700" y="2407475"/>
                <a:ext cx="907900" cy="787175"/>
              </a:xfrm>
              <a:custGeom>
                <a:avLst/>
                <a:gdLst/>
                <a:ahLst/>
                <a:cxnLst/>
                <a:rect l="l" t="t" r="r" b="b"/>
                <a:pathLst>
                  <a:path w="36316" h="31487" extrusionOk="0">
                    <a:moveTo>
                      <a:pt x="19715" y="1"/>
                    </a:moveTo>
                    <a:cubicBezTo>
                      <a:pt x="19612" y="1"/>
                      <a:pt x="19506" y="4"/>
                      <a:pt x="19399" y="11"/>
                    </a:cubicBezTo>
                    <a:cubicBezTo>
                      <a:pt x="18980" y="38"/>
                      <a:pt x="18561" y="48"/>
                      <a:pt x="18142" y="53"/>
                    </a:cubicBezTo>
                    <a:cubicBezTo>
                      <a:pt x="17723" y="60"/>
                      <a:pt x="17304" y="60"/>
                      <a:pt x="16885" y="70"/>
                    </a:cubicBezTo>
                    <a:cubicBezTo>
                      <a:pt x="13710" y="414"/>
                      <a:pt x="10519" y="397"/>
                      <a:pt x="7333" y="548"/>
                    </a:cubicBezTo>
                    <a:cubicBezTo>
                      <a:pt x="5292" y="645"/>
                      <a:pt x="3251" y="720"/>
                      <a:pt x="1208" y="806"/>
                    </a:cubicBezTo>
                    <a:cubicBezTo>
                      <a:pt x="1199" y="806"/>
                      <a:pt x="1189" y="807"/>
                      <a:pt x="1179" y="807"/>
                    </a:cubicBezTo>
                    <a:cubicBezTo>
                      <a:pt x="1024" y="807"/>
                      <a:pt x="832" y="768"/>
                      <a:pt x="668" y="768"/>
                    </a:cubicBezTo>
                    <a:cubicBezTo>
                      <a:pt x="515" y="768"/>
                      <a:pt x="386" y="802"/>
                      <a:pt x="333" y="930"/>
                    </a:cubicBezTo>
                    <a:lnTo>
                      <a:pt x="60" y="1064"/>
                    </a:lnTo>
                    <a:cubicBezTo>
                      <a:pt x="38" y="1069"/>
                      <a:pt x="21" y="1069"/>
                      <a:pt x="0" y="1074"/>
                    </a:cubicBezTo>
                    <a:cubicBezTo>
                      <a:pt x="43" y="1139"/>
                      <a:pt x="97" y="1198"/>
                      <a:pt x="167" y="1246"/>
                    </a:cubicBezTo>
                    <a:cubicBezTo>
                      <a:pt x="204" y="1327"/>
                      <a:pt x="241" y="1402"/>
                      <a:pt x="279" y="1478"/>
                    </a:cubicBezTo>
                    <a:cubicBezTo>
                      <a:pt x="323" y="1553"/>
                      <a:pt x="360" y="1627"/>
                      <a:pt x="403" y="1697"/>
                    </a:cubicBezTo>
                    <a:cubicBezTo>
                      <a:pt x="913" y="2847"/>
                      <a:pt x="913" y="4174"/>
                      <a:pt x="2235" y="5029"/>
                    </a:cubicBezTo>
                    <a:cubicBezTo>
                      <a:pt x="2369" y="5076"/>
                      <a:pt x="2482" y="5136"/>
                      <a:pt x="2579" y="5210"/>
                    </a:cubicBezTo>
                    <a:cubicBezTo>
                      <a:pt x="2676" y="5292"/>
                      <a:pt x="2761" y="5378"/>
                      <a:pt x="2832" y="5480"/>
                    </a:cubicBezTo>
                    <a:cubicBezTo>
                      <a:pt x="3196" y="6157"/>
                      <a:pt x="3385" y="7161"/>
                      <a:pt x="3750" y="8111"/>
                    </a:cubicBezTo>
                    <a:cubicBezTo>
                      <a:pt x="3792" y="8230"/>
                      <a:pt x="3841" y="8349"/>
                      <a:pt x="3895" y="8466"/>
                    </a:cubicBezTo>
                    <a:cubicBezTo>
                      <a:pt x="4233" y="9487"/>
                      <a:pt x="5560" y="10154"/>
                      <a:pt x="6023" y="11969"/>
                    </a:cubicBezTo>
                    <a:lnTo>
                      <a:pt x="6023" y="12393"/>
                    </a:lnTo>
                    <a:cubicBezTo>
                      <a:pt x="6006" y="16417"/>
                      <a:pt x="5996" y="20441"/>
                      <a:pt x="6033" y="24465"/>
                    </a:cubicBezTo>
                    <a:cubicBezTo>
                      <a:pt x="6033" y="24916"/>
                      <a:pt x="5941" y="25152"/>
                      <a:pt x="5738" y="25266"/>
                    </a:cubicBezTo>
                    <a:lnTo>
                      <a:pt x="5738" y="25733"/>
                    </a:lnTo>
                    <a:cubicBezTo>
                      <a:pt x="5969" y="25851"/>
                      <a:pt x="6048" y="26087"/>
                      <a:pt x="6028" y="26528"/>
                    </a:cubicBezTo>
                    <a:cubicBezTo>
                      <a:pt x="5990" y="27232"/>
                      <a:pt x="5996" y="27935"/>
                      <a:pt x="6033" y="28634"/>
                    </a:cubicBezTo>
                    <a:cubicBezTo>
                      <a:pt x="6055" y="28655"/>
                      <a:pt x="6070" y="28683"/>
                      <a:pt x="6097" y="28703"/>
                    </a:cubicBezTo>
                    <a:cubicBezTo>
                      <a:pt x="6194" y="28805"/>
                      <a:pt x="6313" y="28876"/>
                      <a:pt x="6430" y="28929"/>
                    </a:cubicBezTo>
                    <a:cubicBezTo>
                      <a:pt x="6420" y="28817"/>
                      <a:pt x="6409" y="28703"/>
                      <a:pt x="6403" y="28586"/>
                    </a:cubicBezTo>
                    <a:cubicBezTo>
                      <a:pt x="8064" y="28586"/>
                      <a:pt x="9701" y="28615"/>
                      <a:pt x="11328" y="28615"/>
                    </a:cubicBezTo>
                    <a:cubicBezTo>
                      <a:pt x="12417" y="28615"/>
                      <a:pt x="13502" y="28602"/>
                      <a:pt x="14585" y="28559"/>
                    </a:cubicBezTo>
                    <a:cubicBezTo>
                      <a:pt x="15257" y="28532"/>
                      <a:pt x="15929" y="28528"/>
                      <a:pt x="16601" y="28528"/>
                    </a:cubicBezTo>
                    <a:cubicBezTo>
                      <a:pt x="16981" y="28528"/>
                      <a:pt x="17362" y="28529"/>
                      <a:pt x="17744" y="28529"/>
                    </a:cubicBezTo>
                    <a:cubicBezTo>
                      <a:pt x="18895" y="28529"/>
                      <a:pt x="20048" y="28515"/>
                      <a:pt x="21205" y="28403"/>
                    </a:cubicBezTo>
                    <a:cubicBezTo>
                      <a:pt x="24202" y="28108"/>
                      <a:pt x="27237" y="28160"/>
                      <a:pt x="30256" y="28080"/>
                    </a:cubicBezTo>
                    <a:cubicBezTo>
                      <a:pt x="30444" y="28080"/>
                      <a:pt x="30637" y="28236"/>
                      <a:pt x="30831" y="28333"/>
                    </a:cubicBezTo>
                    <a:cubicBezTo>
                      <a:pt x="30944" y="28762"/>
                      <a:pt x="31212" y="29166"/>
                      <a:pt x="31094" y="29643"/>
                    </a:cubicBezTo>
                    <a:cubicBezTo>
                      <a:pt x="30751" y="29826"/>
                      <a:pt x="30374" y="29982"/>
                      <a:pt x="30294" y="30433"/>
                    </a:cubicBezTo>
                    <a:cubicBezTo>
                      <a:pt x="30244" y="30425"/>
                      <a:pt x="30196" y="30419"/>
                      <a:pt x="30154" y="30419"/>
                    </a:cubicBezTo>
                    <a:cubicBezTo>
                      <a:pt x="30013" y="30419"/>
                      <a:pt x="29935" y="30481"/>
                      <a:pt x="30009" y="30696"/>
                    </a:cubicBezTo>
                    <a:cubicBezTo>
                      <a:pt x="29944" y="30680"/>
                      <a:pt x="29887" y="30672"/>
                      <a:pt x="29837" y="30672"/>
                    </a:cubicBezTo>
                    <a:cubicBezTo>
                      <a:pt x="29669" y="30672"/>
                      <a:pt x="29590" y="30764"/>
                      <a:pt x="29553" y="30900"/>
                    </a:cubicBezTo>
                    <a:cubicBezTo>
                      <a:pt x="29585" y="30981"/>
                      <a:pt x="29638" y="31061"/>
                      <a:pt x="29708" y="31121"/>
                    </a:cubicBezTo>
                    <a:cubicBezTo>
                      <a:pt x="29891" y="31272"/>
                      <a:pt x="30101" y="31395"/>
                      <a:pt x="30320" y="31487"/>
                    </a:cubicBezTo>
                    <a:cubicBezTo>
                      <a:pt x="30965" y="31443"/>
                      <a:pt x="31609" y="31411"/>
                      <a:pt x="32244" y="31299"/>
                    </a:cubicBezTo>
                    <a:cubicBezTo>
                      <a:pt x="32388" y="31272"/>
                      <a:pt x="32520" y="31257"/>
                      <a:pt x="32637" y="31257"/>
                    </a:cubicBezTo>
                    <a:cubicBezTo>
                      <a:pt x="32739" y="31257"/>
                      <a:pt x="32830" y="31268"/>
                      <a:pt x="32910" y="31293"/>
                    </a:cubicBezTo>
                    <a:cubicBezTo>
                      <a:pt x="32953" y="31266"/>
                      <a:pt x="32995" y="31244"/>
                      <a:pt x="33034" y="31217"/>
                    </a:cubicBezTo>
                    <a:cubicBezTo>
                      <a:pt x="33297" y="31051"/>
                      <a:pt x="33528" y="30836"/>
                      <a:pt x="33711" y="30578"/>
                    </a:cubicBezTo>
                    <a:cubicBezTo>
                      <a:pt x="33721" y="30520"/>
                      <a:pt x="33743" y="30455"/>
                      <a:pt x="33754" y="30396"/>
                    </a:cubicBezTo>
                    <a:cubicBezTo>
                      <a:pt x="33866" y="29799"/>
                      <a:pt x="33957" y="29198"/>
                      <a:pt x="34059" y="28596"/>
                    </a:cubicBezTo>
                    <a:cubicBezTo>
                      <a:pt x="34291" y="28494"/>
                      <a:pt x="34307" y="28279"/>
                      <a:pt x="34329" y="28064"/>
                    </a:cubicBezTo>
                    <a:cubicBezTo>
                      <a:pt x="34500" y="27994"/>
                      <a:pt x="34678" y="27935"/>
                      <a:pt x="34855" y="27882"/>
                    </a:cubicBezTo>
                    <a:cubicBezTo>
                      <a:pt x="34860" y="27806"/>
                      <a:pt x="34865" y="27731"/>
                      <a:pt x="34877" y="27667"/>
                    </a:cubicBezTo>
                    <a:cubicBezTo>
                      <a:pt x="34758" y="27543"/>
                      <a:pt x="34656" y="27366"/>
                      <a:pt x="34602" y="27103"/>
                    </a:cubicBezTo>
                    <a:cubicBezTo>
                      <a:pt x="34714" y="27022"/>
                      <a:pt x="34868" y="26974"/>
                      <a:pt x="35082" y="26974"/>
                    </a:cubicBezTo>
                    <a:cubicBezTo>
                      <a:pt x="35095" y="26974"/>
                      <a:pt x="35109" y="26974"/>
                      <a:pt x="35123" y="26974"/>
                    </a:cubicBezTo>
                    <a:lnTo>
                      <a:pt x="35102" y="26995"/>
                    </a:lnTo>
                    <a:cubicBezTo>
                      <a:pt x="36315" y="26442"/>
                      <a:pt x="36129" y="25330"/>
                      <a:pt x="36171" y="24309"/>
                    </a:cubicBezTo>
                    <a:cubicBezTo>
                      <a:pt x="36099" y="24248"/>
                      <a:pt x="36008" y="24228"/>
                      <a:pt x="35908" y="24228"/>
                    </a:cubicBezTo>
                    <a:cubicBezTo>
                      <a:pt x="35822" y="24228"/>
                      <a:pt x="35728" y="24243"/>
                      <a:pt x="35633" y="24260"/>
                    </a:cubicBezTo>
                    <a:cubicBezTo>
                      <a:pt x="35628" y="24240"/>
                      <a:pt x="35628" y="24223"/>
                      <a:pt x="35623" y="24202"/>
                    </a:cubicBezTo>
                    <a:cubicBezTo>
                      <a:pt x="35569" y="24223"/>
                      <a:pt x="35510" y="24234"/>
                      <a:pt x="35452" y="24234"/>
                    </a:cubicBezTo>
                    <a:cubicBezTo>
                      <a:pt x="35425" y="24234"/>
                      <a:pt x="35392" y="24228"/>
                      <a:pt x="35365" y="24228"/>
                    </a:cubicBezTo>
                    <a:cubicBezTo>
                      <a:pt x="35209" y="24202"/>
                      <a:pt x="35075" y="24158"/>
                      <a:pt x="34951" y="24099"/>
                    </a:cubicBezTo>
                    <a:cubicBezTo>
                      <a:pt x="34914" y="24035"/>
                      <a:pt x="34887" y="23955"/>
                      <a:pt x="34871" y="23841"/>
                    </a:cubicBezTo>
                    <a:cubicBezTo>
                      <a:pt x="34817" y="23815"/>
                      <a:pt x="34768" y="23777"/>
                      <a:pt x="34726" y="23739"/>
                    </a:cubicBezTo>
                    <a:cubicBezTo>
                      <a:pt x="34409" y="23665"/>
                      <a:pt x="34339" y="23390"/>
                      <a:pt x="34242" y="23015"/>
                    </a:cubicBezTo>
                    <a:cubicBezTo>
                      <a:pt x="34011" y="22358"/>
                      <a:pt x="34006" y="21483"/>
                      <a:pt x="33915" y="20726"/>
                    </a:cubicBezTo>
                    <a:cubicBezTo>
                      <a:pt x="33684" y="20334"/>
                      <a:pt x="33538" y="19920"/>
                      <a:pt x="33523" y="19464"/>
                    </a:cubicBezTo>
                    <a:cubicBezTo>
                      <a:pt x="33469" y="19388"/>
                      <a:pt x="33409" y="19318"/>
                      <a:pt x="33350" y="19259"/>
                    </a:cubicBezTo>
                    <a:cubicBezTo>
                      <a:pt x="33184" y="19259"/>
                      <a:pt x="33066" y="19167"/>
                      <a:pt x="32990" y="18986"/>
                    </a:cubicBezTo>
                    <a:cubicBezTo>
                      <a:pt x="32995" y="18986"/>
                      <a:pt x="33002" y="18980"/>
                      <a:pt x="33012" y="18980"/>
                    </a:cubicBezTo>
                    <a:cubicBezTo>
                      <a:pt x="32990" y="18964"/>
                      <a:pt x="32970" y="18953"/>
                      <a:pt x="32953" y="18942"/>
                    </a:cubicBezTo>
                    <a:lnTo>
                      <a:pt x="32953" y="18942"/>
                    </a:lnTo>
                    <a:cubicBezTo>
                      <a:pt x="32953" y="18948"/>
                      <a:pt x="32953" y="18958"/>
                      <a:pt x="32958" y="18964"/>
                    </a:cubicBezTo>
                    <a:cubicBezTo>
                      <a:pt x="32690" y="18921"/>
                      <a:pt x="32464" y="18813"/>
                      <a:pt x="32298" y="18614"/>
                    </a:cubicBezTo>
                    <a:cubicBezTo>
                      <a:pt x="31792" y="18405"/>
                      <a:pt x="31255" y="18239"/>
                      <a:pt x="30826" y="17959"/>
                    </a:cubicBezTo>
                    <a:lnTo>
                      <a:pt x="30826" y="17949"/>
                    </a:lnTo>
                    <a:cubicBezTo>
                      <a:pt x="30815" y="17917"/>
                      <a:pt x="30810" y="17905"/>
                      <a:pt x="30810" y="17905"/>
                    </a:cubicBezTo>
                    <a:cubicBezTo>
                      <a:pt x="30793" y="17890"/>
                      <a:pt x="30739" y="17873"/>
                      <a:pt x="30681" y="17857"/>
                    </a:cubicBezTo>
                    <a:cubicBezTo>
                      <a:pt x="30461" y="17685"/>
                      <a:pt x="30272" y="17481"/>
                      <a:pt x="30149" y="17201"/>
                    </a:cubicBezTo>
                    <a:cubicBezTo>
                      <a:pt x="29746" y="16256"/>
                      <a:pt x="30047" y="15123"/>
                      <a:pt x="30025" y="14129"/>
                    </a:cubicBezTo>
                    <a:cubicBezTo>
                      <a:pt x="30009" y="13452"/>
                      <a:pt x="29972" y="12705"/>
                      <a:pt x="29665" y="12093"/>
                    </a:cubicBezTo>
                    <a:cubicBezTo>
                      <a:pt x="29574" y="11899"/>
                      <a:pt x="29439" y="11706"/>
                      <a:pt x="29278" y="11540"/>
                    </a:cubicBezTo>
                    <a:cubicBezTo>
                      <a:pt x="28999" y="11431"/>
                      <a:pt x="28730" y="11314"/>
                      <a:pt x="28542" y="11083"/>
                    </a:cubicBezTo>
                    <a:cubicBezTo>
                      <a:pt x="28444" y="11059"/>
                      <a:pt x="28340" y="11044"/>
                      <a:pt x="28236" y="11044"/>
                    </a:cubicBezTo>
                    <a:cubicBezTo>
                      <a:pt x="28222" y="11044"/>
                      <a:pt x="28207" y="11044"/>
                      <a:pt x="28193" y="11045"/>
                    </a:cubicBezTo>
                    <a:cubicBezTo>
                      <a:pt x="28065" y="11134"/>
                      <a:pt x="27945" y="11257"/>
                      <a:pt x="27787" y="11257"/>
                    </a:cubicBezTo>
                    <a:cubicBezTo>
                      <a:pt x="27745" y="11257"/>
                      <a:pt x="27700" y="11248"/>
                      <a:pt x="27651" y="11228"/>
                    </a:cubicBezTo>
                    <a:cubicBezTo>
                      <a:pt x="27661" y="11206"/>
                      <a:pt x="27677" y="11190"/>
                      <a:pt x="27689" y="11168"/>
                    </a:cubicBezTo>
                    <a:lnTo>
                      <a:pt x="27689" y="11168"/>
                    </a:lnTo>
                    <a:cubicBezTo>
                      <a:pt x="27602" y="11201"/>
                      <a:pt x="27511" y="11223"/>
                      <a:pt x="27426" y="11238"/>
                    </a:cubicBezTo>
                    <a:cubicBezTo>
                      <a:pt x="27455" y="11241"/>
                      <a:pt x="27485" y="11243"/>
                      <a:pt x="27518" y="11243"/>
                    </a:cubicBezTo>
                    <a:cubicBezTo>
                      <a:pt x="27551" y="11243"/>
                      <a:pt x="27586" y="11241"/>
                      <a:pt x="27624" y="11238"/>
                    </a:cubicBezTo>
                    <a:lnTo>
                      <a:pt x="27624" y="11238"/>
                    </a:lnTo>
                    <a:cubicBezTo>
                      <a:pt x="27607" y="11302"/>
                      <a:pt x="27587" y="11362"/>
                      <a:pt x="27570" y="11416"/>
                    </a:cubicBezTo>
                    <a:cubicBezTo>
                      <a:pt x="27500" y="11426"/>
                      <a:pt x="27431" y="11431"/>
                      <a:pt x="27355" y="11431"/>
                    </a:cubicBezTo>
                    <a:cubicBezTo>
                      <a:pt x="27151" y="11431"/>
                      <a:pt x="26990" y="11373"/>
                      <a:pt x="26856" y="11287"/>
                    </a:cubicBezTo>
                    <a:cubicBezTo>
                      <a:pt x="26851" y="11277"/>
                      <a:pt x="26845" y="11260"/>
                      <a:pt x="26839" y="11250"/>
                    </a:cubicBezTo>
                    <a:cubicBezTo>
                      <a:pt x="26593" y="10637"/>
                      <a:pt x="26297" y="10030"/>
                      <a:pt x="26147" y="9380"/>
                    </a:cubicBezTo>
                    <a:cubicBezTo>
                      <a:pt x="26098" y="9256"/>
                      <a:pt x="26040" y="9133"/>
                      <a:pt x="25963" y="9014"/>
                    </a:cubicBezTo>
                    <a:cubicBezTo>
                      <a:pt x="25733" y="8627"/>
                      <a:pt x="25432" y="8305"/>
                      <a:pt x="25105" y="7999"/>
                    </a:cubicBezTo>
                    <a:cubicBezTo>
                      <a:pt x="24932" y="7962"/>
                      <a:pt x="24803" y="7860"/>
                      <a:pt x="24728" y="7677"/>
                    </a:cubicBezTo>
                    <a:cubicBezTo>
                      <a:pt x="24621" y="7585"/>
                      <a:pt x="24508" y="7494"/>
                      <a:pt x="24401" y="7409"/>
                    </a:cubicBezTo>
                    <a:cubicBezTo>
                      <a:pt x="24396" y="7414"/>
                      <a:pt x="24389" y="7419"/>
                      <a:pt x="24384" y="7429"/>
                    </a:cubicBezTo>
                    <a:cubicBezTo>
                      <a:pt x="24314" y="7360"/>
                      <a:pt x="24240" y="7295"/>
                      <a:pt x="24170" y="7231"/>
                    </a:cubicBezTo>
                    <a:cubicBezTo>
                      <a:pt x="24024" y="7215"/>
                      <a:pt x="23938" y="7144"/>
                      <a:pt x="23917" y="7015"/>
                    </a:cubicBezTo>
                    <a:cubicBezTo>
                      <a:pt x="23422" y="6608"/>
                      <a:pt x="22961" y="6177"/>
                      <a:pt x="22623" y="5624"/>
                    </a:cubicBezTo>
                    <a:cubicBezTo>
                      <a:pt x="22257" y="5023"/>
                      <a:pt x="22128" y="4416"/>
                      <a:pt x="22090" y="3799"/>
                    </a:cubicBezTo>
                    <a:cubicBezTo>
                      <a:pt x="21983" y="3331"/>
                      <a:pt x="22090" y="2825"/>
                      <a:pt x="22123" y="2337"/>
                    </a:cubicBezTo>
                    <a:lnTo>
                      <a:pt x="22123" y="2272"/>
                    </a:lnTo>
                    <a:cubicBezTo>
                      <a:pt x="22133" y="2068"/>
                      <a:pt x="22128" y="1870"/>
                      <a:pt x="22085" y="1676"/>
                    </a:cubicBezTo>
                    <a:cubicBezTo>
                      <a:pt x="22036" y="1461"/>
                      <a:pt x="21946" y="1257"/>
                      <a:pt x="21778" y="1064"/>
                    </a:cubicBezTo>
                    <a:cubicBezTo>
                      <a:pt x="21300" y="240"/>
                      <a:pt x="20568" y="1"/>
                      <a:pt x="19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4666025" y="2829850"/>
                <a:ext cx="41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87" y="1"/>
                    </a:moveTo>
                    <a:cubicBezTo>
                      <a:pt x="60" y="38"/>
                      <a:pt x="27" y="70"/>
                      <a:pt x="0" y="108"/>
                    </a:cubicBezTo>
                    <a:cubicBezTo>
                      <a:pt x="27" y="124"/>
                      <a:pt x="55" y="135"/>
                      <a:pt x="80" y="145"/>
                    </a:cubicBezTo>
                    <a:cubicBezTo>
                      <a:pt x="107" y="124"/>
                      <a:pt x="134" y="102"/>
                      <a:pt x="167" y="75"/>
                    </a:cubicBezTo>
                    <a:cubicBezTo>
                      <a:pt x="140" y="48"/>
                      <a:pt x="113" y="28"/>
                      <a:pt x="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4570125" y="2247375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28" y="0"/>
                    </a:move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5484750" y="3949950"/>
                <a:ext cx="27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0" y="1"/>
                    </a:moveTo>
                    <a:lnTo>
                      <a:pt x="11" y="11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8"/>
              <p:cNvSpPr/>
              <p:nvPr/>
            </p:nvSpPr>
            <p:spPr>
              <a:xfrm>
                <a:off x="5478425" y="378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8"/>
              <p:cNvSpPr/>
              <p:nvPr/>
            </p:nvSpPr>
            <p:spPr>
              <a:xfrm>
                <a:off x="5331225" y="3273675"/>
                <a:ext cx="753625" cy="762125"/>
              </a:xfrm>
              <a:custGeom>
                <a:avLst/>
                <a:gdLst/>
                <a:ahLst/>
                <a:cxnLst/>
                <a:rect l="l" t="t" r="r" b="b"/>
                <a:pathLst>
                  <a:path w="30145" h="30485" extrusionOk="0">
                    <a:moveTo>
                      <a:pt x="13285" y="1"/>
                    </a:moveTo>
                    <a:cubicBezTo>
                      <a:pt x="13214" y="1"/>
                      <a:pt x="13136" y="7"/>
                      <a:pt x="13050" y="18"/>
                    </a:cubicBezTo>
                    <a:cubicBezTo>
                      <a:pt x="10815" y="330"/>
                      <a:pt x="8586" y="636"/>
                      <a:pt x="6350" y="932"/>
                    </a:cubicBezTo>
                    <a:cubicBezTo>
                      <a:pt x="6125" y="878"/>
                      <a:pt x="5938" y="782"/>
                      <a:pt x="5792" y="626"/>
                    </a:cubicBezTo>
                    <a:cubicBezTo>
                      <a:pt x="5749" y="583"/>
                      <a:pt x="5717" y="534"/>
                      <a:pt x="5685" y="481"/>
                    </a:cubicBezTo>
                    <a:cubicBezTo>
                      <a:pt x="5524" y="502"/>
                      <a:pt x="5368" y="524"/>
                      <a:pt x="5207" y="546"/>
                    </a:cubicBezTo>
                    <a:cubicBezTo>
                      <a:pt x="4976" y="712"/>
                      <a:pt x="4691" y="836"/>
                      <a:pt x="4294" y="883"/>
                    </a:cubicBezTo>
                    <a:cubicBezTo>
                      <a:pt x="2993" y="1050"/>
                      <a:pt x="1693" y="1206"/>
                      <a:pt x="393" y="1351"/>
                    </a:cubicBezTo>
                    <a:cubicBezTo>
                      <a:pt x="323" y="1404"/>
                      <a:pt x="265" y="1458"/>
                      <a:pt x="205" y="1528"/>
                    </a:cubicBezTo>
                    <a:cubicBezTo>
                      <a:pt x="188" y="1550"/>
                      <a:pt x="173" y="1571"/>
                      <a:pt x="156" y="1593"/>
                    </a:cubicBezTo>
                    <a:cubicBezTo>
                      <a:pt x="60" y="1738"/>
                      <a:pt x="17" y="1893"/>
                      <a:pt x="0" y="2054"/>
                    </a:cubicBezTo>
                    <a:cubicBezTo>
                      <a:pt x="136" y="2195"/>
                      <a:pt x="232" y="2398"/>
                      <a:pt x="312" y="2694"/>
                    </a:cubicBezTo>
                    <a:cubicBezTo>
                      <a:pt x="887" y="4773"/>
                      <a:pt x="1495" y="6847"/>
                      <a:pt x="2182" y="8888"/>
                    </a:cubicBezTo>
                    <a:cubicBezTo>
                      <a:pt x="2988" y="11284"/>
                      <a:pt x="3412" y="13809"/>
                      <a:pt x="4540" y="16097"/>
                    </a:cubicBezTo>
                    <a:cubicBezTo>
                      <a:pt x="4540" y="16097"/>
                      <a:pt x="4535" y="16092"/>
                      <a:pt x="4530" y="16092"/>
                    </a:cubicBezTo>
                    <a:lnTo>
                      <a:pt x="4530" y="16092"/>
                    </a:lnTo>
                    <a:cubicBezTo>
                      <a:pt x="4642" y="16785"/>
                      <a:pt x="4589" y="17548"/>
                      <a:pt x="5330" y="17972"/>
                    </a:cubicBezTo>
                    <a:cubicBezTo>
                      <a:pt x="5222" y="18381"/>
                      <a:pt x="5985" y="18423"/>
                      <a:pt x="5733" y="18897"/>
                    </a:cubicBezTo>
                    <a:lnTo>
                      <a:pt x="5733" y="18902"/>
                    </a:lnTo>
                    <a:cubicBezTo>
                      <a:pt x="5787" y="19299"/>
                      <a:pt x="5841" y="19697"/>
                      <a:pt x="5899" y="20094"/>
                    </a:cubicBezTo>
                    <a:cubicBezTo>
                      <a:pt x="5889" y="20191"/>
                      <a:pt x="5878" y="20283"/>
                      <a:pt x="5867" y="20374"/>
                    </a:cubicBezTo>
                    <a:cubicBezTo>
                      <a:pt x="5873" y="20369"/>
                      <a:pt x="5878" y="20369"/>
                      <a:pt x="5883" y="20363"/>
                    </a:cubicBezTo>
                    <a:lnTo>
                      <a:pt x="5883" y="20363"/>
                    </a:lnTo>
                    <a:cubicBezTo>
                      <a:pt x="5539" y="21502"/>
                      <a:pt x="5003" y="22625"/>
                      <a:pt x="5609" y="23833"/>
                    </a:cubicBezTo>
                    <a:lnTo>
                      <a:pt x="5598" y="23833"/>
                    </a:lnTo>
                    <a:cubicBezTo>
                      <a:pt x="5615" y="24059"/>
                      <a:pt x="5609" y="24295"/>
                      <a:pt x="5878" y="24392"/>
                    </a:cubicBezTo>
                    <a:cubicBezTo>
                      <a:pt x="6415" y="25230"/>
                      <a:pt x="5470" y="26219"/>
                      <a:pt x="6136" y="27041"/>
                    </a:cubicBezTo>
                    <a:cubicBezTo>
                      <a:pt x="6238" y="27357"/>
                      <a:pt x="6340" y="27674"/>
                      <a:pt x="6657" y="27847"/>
                    </a:cubicBezTo>
                    <a:cubicBezTo>
                      <a:pt x="6576" y="27932"/>
                      <a:pt x="6501" y="28073"/>
                      <a:pt x="6415" y="28083"/>
                    </a:cubicBezTo>
                    <a:cubicBezTo>
                      <a:pt x="6345" y="28093"/>
                      <a:pt x="6275" y="28098"/>
                      <a:pt x="6211" y="28110"/>
                    </a:cubicBezTo>
                    <a:lnTo>
                      <a:pt x="6228" y="28137"/>
                    </a:lnTo>
                    <a:cubicBezTo>
                      <a:pt x="6281" y="28227"/>
                      <a:pt x="6362" y="28298"/>
                      <a:pt x="6453" y="28341"/>
                    </a:cubicBezTo>
                    <a:cubicBezTo>
                      <a:pt x="6453" y="28373"/>
                      <a:pt x="6447" y="28432"/>
                      <a:pt x="6442" y="28480"/>
                    </a:cubicBezTo>
                    <a:cubicBezTo>
                      <a:pt x="6635" y="28529"/>
                      <a:pt x="6808" y="28653"/>
                      <a:pt x="6942" y="28911"/>
                    </a:cubicBezTo>
                    <a:lnTo>
                      <a:pt x="6930" y="28911"/>
                    </a:lnTo>
                    <a:lnTo>
                      <a:pt x="6952" y="28931"/>
                    </a:lnTo>
                    <a:lnTo>
                      <a:pt x="6952" y="28921"/>
                    </a:lnTo>
                    <a:cubicBezTo>
                      <a:pt x="7253" y="29104"/>
                      <a:pt x="7022" y="29652"/>
                      <a:pt x="7473" y="29732"/>
                    </a:cubicBezTo>
                    <a:cubicBezTo>
                      <a:pt x="7626" y="30185"/>
                      <a:pt x="7917" y="30287"/>
                      <a:pt x="8234" y="30287"/>
                    </a:cubicBezTo>
                    <a:cubicBezTo>
                      <a:pt x="8461" y="30287"/>
                      <a:pt x="8702" y="30234"/>
                      <a:pt x="8913" y="30221"/>
                    </a:cubicBezTo>
                    <a:cubicBezTo>
                      <a:pt x="13255" y="29958"/>
                      <a:pt x="17589" y="29705"/>
                      <a:pt x="21919" y="29323"/>
                    </a:cubicBezTo>
                    <a:cubicBezTo>
                      <a:pt x="22031" y="29313"/>
                      <a:pt x="22137" y="29308"/>
                      <a:pt x="22239" y="29308"/>
                    </a:cubicBezTo>
                    <a:cubicBezTo>
                      <a:pt x="22888" y="29308"/>
                      <a:pt x="23324" y="29519"/>
                      <a:pt x="23751" y="29980"/>
                    </a:cubicBezTo>
                    <a:cubicBezTo>
                      <a:pt x="23888" y="30300"/>
                      <a:pt x="24132" y="30484"/>
                      <a:pt x="24416" y="30484"/>
                    </a:cubicBezTo>
                    <a:cubicBezTo>
                      <a:pt x="24455" y="30484"/>
                      <a:pt x="24495" y="30481"/>
                      <a:pt x="24536" y="30473"/>
                    </a:cubicBezTo>
                    <a:cubicBezTo>
                      <a:pt x="24670" y="30414"/>
                      <a:pt x="24767" y="30334"/>
                      <a:pt x="24842" y="30258"/>
                    </a:cubicBezTo>
                    <a:cubicBezTo>
                      <a:pt x="24901" y="30076"/>
                      <a:pt x="24804" y="29807"/>
                      <a:pt x="24837" y="29608"/>
                    </a:cubicBezTo>
                    <a:cubicBezTo>
                      <a:pt x="24955" y="28824"/>
                      <a:pt x="24401" y="28093"/>
                      <a:pt x="24638" y="27299"/>
                    </a:cubicBezTo>
                    <a:cubicBezTo>
                      <a:pt x="24791" y="27178"/>
                      <a:pt x="24943" y="27126"/>
                      <a:pt x="25096" y="27126"/>
                    </a:cubicBezTo>
                    <a:cubicBezTo>
                      <a:pt x="25275" y="27126"/>
                      <a:pt x="25454" y="27198"/>
                      <a:pt x="25632" y="27315"/>
                    </a:cubicBezTo>
                    <a:cubicBezTo>
                      <a:pt x="25691" y="27536"/>
                      <a:pt x="25852" y="27586"/>
                      <a:pt x="26023" y="27586"/>
                    </a:cubicBezTo>
                    <a:cubicBezTo>
                      <a:pt x="26068" y="27586"/>
                      <a:pt x="26113" y="27582"/>
                      <a:pt x="26158" y="27578"/>
                    </a:cubicBezTo>
                    <a:cubicBezTo>
                      <a:pt x="26364" y="27555"/>
                      <a:pt x="26562" y="27542"/>
                      <a:pt x="26748" y="27542"/>
                    </a:cubicBezTo>
                    <a:cubicBezTo>
                      <a:pt x="27060" y="27542"/>
                      <a:pt x="27337" y="27581"/>
                      <a:pt x="27560" y="27686"/>
                    </a:cubicBezTo>
                    <a:cubicBezTo>
                      <a:pt x="27641" y="27637"/>
                      <a:pt x="27721" y="27567"/>
                      <a:pt x="27797" y="27481"/>
                    </a:cubicBezTo>
                    <a:cubicBezTo>
                      <a:pt x="27845" y="27416"/>
                      <a:pt x="27888" y="27347"/>
                      <a:pt x="27921" y="27277"/>
                    </a:cubicBezTo>
                    <a:cubicBezTo>
                      <a:pt x="28119" y="26868"/>
                      <a:pt x="28060" y="26364"/>
                      <a:pt x="27985" y="25998"/>
                    </a:cubicBezTo>
                    <a:cubicBezTo>
                      <a:pt x="27544" y="23753"/>
                      <a:pt x="28452" y="21867"/>
                      <a:pt x="29414" y="19874"/>
                    </a:cubicBezTo>
                    <a:cubicBezTo>
                      <a:pt x="29634" y="19412"/>
                      <a:pt x="29865" y="18939"/>
                      <a:pt x="30074" y="18461"/>
                    </a:cubicBezTo>
                    <a:cubicBezTo>
                      <a:pt x="30145" y="18311"/>
                      <a:pt x="30133" y="18150"/>
                      <a:pt x="30063" y="18010"/>
                    </a:cubicBezTo>
                    <a:cubicBezTo>
                      <a:pt x="29919" y="18166"/>
                      <a:pt x="29741" y="18300"/>
                      <a:pt x="29521" y="18391"/>
                    </a:cubicBezTo>
                    <a:cubicBezTo>
                      <a:pt x="29543" y="18343"/>
                      <a:pt x="29565" y="18294"/>
                      <a:pt x="29585" y="18247"/>
                    </a:cubicBezTo>
                    <a:cubicBezTo>
                      <a:pt x="29550" y="18214"/>
                      <a:pt x="29500" y="18206"/>
                      <a:pt x="29440" y="18206"/>
                    </a:cubicBezTo>
                    <a:cubicBezTo>
                      <a:pt x="29372" y="18206"/>
                      <a:pt x="29293" y="18217"/>
                      <a:pt x="29215" y="18217"/>
                    </a:cubicBezTo>
                    <a:cubicBezTo>
                      <a:pt x="29078" y="18217"/>
                      <a:pt x="28943" y="18183"/>
                      <a:pt x="28871" y="17994"/>
                    </a:cubicBezTo>
                    <a:cubicBezTo>
                      <a:pt x="28855" y="17984"/>
                      <a:pt x="28833" y="17972"/>
                      <a:pt x="28817" y="17962"/>
                    </a:cubicBezTo>
                    <a:cubicBezTo>
                      <a:pt x="28591" y="17823"/>
                      <a:pt x="28360" y="17682"/>
                      <a:pt x="28129" y="17548"/>
                    </a:cubicBezTo>
                    <a:lnTo>
                      <a:pt x="28129" y="17543"/>
                    </a:lnTo>
                    <a:cubicBezTo>
                      <a:pt x="27904" y="16995"/>
                      <a:pt x="27738" y="16430"/>
                      <a:pt x="27770" y="15829"/>
                    </a:cubicBezTo>
                    <a:cubicBezTo>
                      <a:pt x="27463" y="15636"/>
                      <a:pt x="27420" y="15356"/>
                      <a:pt x="27507" y="15029"/>
                    </a:cubicBezTo>
                    <a:lnTo>
                      <a:pt x="27507" y="15029"/>
                    </a:lnTo>
                    <a:cubicBezTo>
                      <a:pt x="27436" y="15034"/>
                      <a:pt x="27368" y="15036"/>
                      <a:pt x="27304" y="15036"/>
                    </a:cubicBezTo>
                    <a:cubicBezTo>
                      <a:pt x="26110" y="15036"/>
                      <a:pt x="25880" y="14208"/>
                      <a:pt x="25905" y="13159"/>
                    </a:cubicBezTo>
                    <a:cubicBezTo>
                      <a:pt x="24901" y="13100"/>
                      <a:pt x="24842" y="12101"/>
                      <a:pt x="24321" y="11558"/>
                    </a:cubicBezTo>
                    <a:cubicBezTo>
                      <a:pt x="24259" y="11567"/>
                      <a:pt x="24200" y="11572"/>
                      <a:pt x="24144" y="11572"/>
                    </a:cubicBezTo>
                    <a:cubicBezTo>
                      <a:pt x="23786" y="11572"/>
                      <a:pt x="23563" y="11377"/>
                      <a:pt x="23488" y="10972"/>
                    </a:cubicBezTo>
                    <a:cubicBezTo>
                      <a:pt x="23215" y="10779"/>
                      <a:pt x="23010" y="10531"/>
                      <a:pt x="22828" y="10268"/>
                    </a:cubicBezTo>
                    <a:cubicBezTo>
                      <a:pt x="22526" y="9829"/>
                      <a:pt x="22290" y="9339"/>
                      <a:pt x="21919" y="8947"/>
                    </a:cubicBezTo>
                    <a:cubicBezTo>
                      <a:pt x="21511" y="8840"/>
                      <a:pt x="20979" y="8937"/>
                      <a:pt x="20834" y="8362"/>
                    </a:cubicBezTo>
                    <a:cubicBezTo>
                      <a:pt x="20820" y="8362"/>
                      <a:pt x="20805" y="8363"/>
                      <a:pt x="20791" y="8363"/>
                    </a:cubicBezTo>
                    <a:cubicBezTo>
                      <a:pt x="20623" y="8363"/>
                      <a:pt x="20521" y="8302"/>
                      <a:pt x="20560" y="8093"/>
                    </a:cubicBezTo>
                    <a:lnTo>
                      <a:pt x="20560" y="8093"/>
                    </a:lnTo>
                    <a:cubicBezTo>
                      <a:pt x="20502" y="8114"/>
                      <a:pt x="20451" y="8124"/>
                      <a:pt x="20404" y="8124"/>
                    </a:cubicBezTo>
                    <a:cubicBezTo>
                      <a:pt x="20224" y="8124"/>
                      <a:pt x="20117" y="7982"/>
                      <a:pt x="20023" y="7803"/>
                    </a:cubicBezTo>
                    <a:lnTo>
                      <a:pt x="20029" y="7803"/>
                    </a:lnTo>
                    <a:cubicBezTo>
                      <a:pt x="19942" y="7722"/>
                      <a:pt x="19862" y="7642"/>
                      <a:pt x="19781" y="7561"/>
                    </a:cubicBezTo>
                    <a:cubicBezTo>
                      <a:pt x="19481" y="7502"/>
                      <a:pt x="19287" y="7320"/>
                      <a:pt x="19211" y="7018"/>
                    </a:cubicBezTo>
                    <a:cubicBezTo>
                      <a:pt x="18400" y="6277"/>
                      <a:pt x="17401" y="5708"/>
                      <a:pt x="17175" y="4466"/>
                    </a:cubicBezTo>
                    <a:cubicBezTo>
                      <a:pt x="17165" y="4402"/>
                      <a:pt x="17128" y="4343"/>
                      <a:pt x="17068" y="4290"/>
                    </a:cubicBezTo>
                    <a:cubicBezTo>
                      <a:pt x="16902" y="4124"/>
                      <a:pt x="16585" y="3983"/>
                      <a:pt x="16375" y="3827"/>
                    </a:cubicBezTo>
                    <a:cubicBezTo>
                      <a:pt x="15779" y="3645"/>
                      <a:pt x="15177" y="3462"/>
                      <a:pt x="14705" y="3021"/>
                    </a:cubicBezTo>
                    <a:cubicBezTo>
                      <a:pt x="14479" y="3016"/>
                      <a:pt x="14254" y="3011"/>
                      <a:pt x="14157" y="2753"/>
                    </a:cubicBezTo>
                    <a:cubicBezTo>
                      <a:pt x="13937" y="2753"/>
                      <a:pt x="13716" y="2737"/>
                      <a:pt x="13625" y="2480"/>
                    </a:cubicBezTo>
                    <a:cubicBezTo>
                      <a:pt x="13329" y="2420"/>
                      <a:pt x="13114" y="2280"/>
                      <a:pt x="13093" y="1947"/>
                    </a:cubicBezTo>
                    <a:cubicBezTo>
                      <a:pt x="12685" y="1770"/>
                      <a:pt x="12803" y="1593"/>
                      <a:pt x="13087" y="1416"/>
                    </a:cubicBezTo>
                    <a:cubicBezTo>
                      <a:pt x="13093" y="1195"/>
                      <a:pt x="13099" y="970"/>
                      <a:pt x="13356" y="878"/>
                    </a:cubicBezTo>
                    <a:cubicBezTo>
                      <a:pt x="13419" y="676"/>
                      <a:pt x="13529" y="568"/>
                      <a:pt x="13694" y="568"/>
                    </a:cubicBezTo>
                    <a:cubicBezTo>
                      <a:pt x="13753" y="568"/>
                      <a:pt x="13819" y="582"/>
                      <a:pt x="13893" y="610"/>
                    </a:cubicBezTo>
                    <a:cubicBezTo>
                      <a:pt x="13872" y="330"/>
                      <a:pt x="13791" y="164"/>
                      <a:pt x="13641" y="78"/>
                    </a:cubicBezTo>
                    <a:cubicBezTo>
                      <a:pt x="13646" y="67"/>
                      <a:pt x="13652" y="56"/>
                      <a:pt x="13657" y="45"/>
                    </a:cubicBezTo>
                    <a:lnTo>
                      <a:pt x="13657" y="45"/>
                    </a:lnTo>
                    <a:cubicBezTo>
                      <a:pt x="13635" y="51"/>
                      <a:pt x="13619" y="51"/>
                      <a:pt x="13597" y="56"/>
                    </a:cubicBezTo>
                    <a:cubicBezTo>
                      <a:pt x="13512" y="19"/>
                      <a:pt x="13410" y="1"/>
                      <a:pt x="13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5845350" y="3475450"/>
                <a:ext cx="5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22" y="17"/>
                    </a:moveTo>
                    <a:lnTo>
                      <a:pt x="2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6019150" y="3649250"/>
                <a:ext cx="2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0" y="0"/>
                    </a:moveTo>
                    <a:lnTo>
                      <a:pt x="10" y="6"/>
                    </a:lnTo>
                    <a:cubicBezTo>
                      <a:pt x="10" y="6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5658925" y="332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8"/>
              <p:cNvSpPr/>
              <p:nvPr/>
            </p:nvSpPr>
            <p:spPr>
              <a:xfrm>
                <a:off x="5938825" y="3562225"/>
                <a:ext cx="5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0" y="0"/>
                    </a:moveTo>
                    <a:cubicBezTo>
                      <a:pt x="7" y="5"/>
                      <a:pt x="12" y="11"/>
                      <a:pt x="17" y="16"/>
                    </a:cubicBezTo>
                    <a:lnTo>
                      <a:pt x="22" y="16"/>
                    </a:lnTo>
                    <a:cubicBezTo>
                      <a:pt x="22" y="16"/>
                      <a:pt x="17" y="11"/>
                      <a:pt x="1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8"/>
              <p:cNvSpPr/>
              <p:nvPr/>
            </p:nvSpPr>
            <p:spPr>
              <a:xfrm>
                <a:off x="5978850" y="3602375"/>
                <a:ext cx="2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1" y="11"/>
                    </a:lnTo>
                    <a:cubicBezTo>
                      <a:pt x="11" y="6"/>
                      <a:pt x="6" y="6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5939350" y="3562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5658375" y="3321950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1" y="1"/>
                    </a:moveTo>
                    <a:cubicBezTo>
                      <a:pt x="1" y="6"/>
                      <a:pt x="7" y="11"/>
                      <a:pt x="7" y="16"/>
                    </a:cubicBezTo>
                    <a:cubicBezTo>
                      <a:pt x="13" y="16"/>
                      <a:pt x="18" y="21"/>
                      <a:pt x="23" y="2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5671575" y="3335225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11"/>
                      <a:pt x="5" y="11"/>
                      <a:pt x="11" y="18"/>
                    </a:cubicBezTo>
                    <a:cubicBezTo>
                      <a:pt x="15" y="22"/>
                      <a:pt x="25" y="23"/>
                      <a:pt x="31" y="27"/>
                    </a:cubicBezTo>
                    <a:lnTo>
                      <a:pt x="31" y="27"/>
                    </a:lnTo>
                    <a:lnTo>
                      <a:pt x="0" y="1"/>
                    </a:lnTo>
                    <a:close/>
                    <a:moveTo>
                      <a:pt x="31" y="27"/>
                    </a:moveTo>
                    <a:lnTo>
                      <a:pt x="32" y="28"/>
                    </a:ln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5851950" y="34820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0" y="0"/>
                    </a:moveTo>
                    <a:cubicBezTo>
                      <a:pt x="5" y="12"/>
                      <a:pt x="5" y="17"/>
                      <a:pt x="5" y="28"/>
                    </a:cubicBezTo>
                    <a:lnTo>
                      <a:pt x="26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5684975" y="3341950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" y="0"/>
                    </a:moveTo>
                    <a:cubicBezTo>
                      <a:pt x="1" y="12"/>
                      <a:pt x="7" y="12"/>
                      <a:pt x="7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8"/>
              <p:cNvSpPr/>
              <p:nvPr/>
            </p:nvSpPr>
            <p:spPr>
              <a:xfrm>
                <a:off x="6018875" y="3649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1" y="0"/>
                    </a:moveTo>
                    <a:lnTo>
                      <a:pt x="1" y="6"/>
                    </a:lnTo>
                    <a:lnTo>
                      <a:pt x="21" y="6"/>
                    </a:lnTo>
                    <a:cubicBezTo>
                      <a:pt x="11" y="6"/>
                      <a:pt x="1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8"/>
              <p:cNvSpPr/>
              <p:nvPr/>
            </p:nvSpPr>
            <p:spPr>
              <a:xfrm>
                <a:off x="6025450" y="3668975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6" y="1"/>
                    </a:moveTo>
                    <a:cubicBezTo>
                      <a:pt x="1" y="6"/>
                      <a:pt x="1" y="12"/>
                      <a:pt x="1" y="17"/>
                    </a:cubicBezTo>
                    <a:cubicBezTo>
                      <a:pt x="11" y="22"/>
                      <a:pt x="16" y="28"/>
                      <a:pt x="23" y="33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8"/>
              <p:cNvSpPr/>
              <p:nvPr/>
            </p:nvSpPr>
            <p:spPr>
              <a:xfrm>
                <a:off x="5658375" y="3308775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18" y="5"/>
                      <a:pt x="13" y="5"/>
                      <a:pt x="1" y="12"/>
                    </a:cubicBezTo>
                    <a:lnTo>
                      <a:pt x="1" y="3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8"/>
              <p:cNvSpPr/>
              <p:nvPr/>
            </p:nvSpPr>
            <p:spPr>
              <a:xfrm>
                <a:off x="5678525" y="3289300"/>
                <a:ext cx="3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6" extrusionOk="0">
                    <a:moveTo>
                      <a:pt x="12" y="1"/>
                    </a:moveTo>
                    <a:cubicBezTo>
                      <a:pt x="7" y="1"/>
                      <a:pt x="1" y="6"/>
                      <a:pt x="1" y="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8"/>
              <p:cNvSpPr/>
              <p:nvPr/>
            </p:nvSpPr>
            <p:spPr>
              <a:xfrm>
                <a:off x="5825200" y="346200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0" y="1"/>
                    </a:moveTo>
                    <a:cubicBezTo>
                      <a:pt x="2" y="3"/>
                      <a:pt x="3" y="6"/>
                      <a:pt x="5" y="8"/>
                    </a:cubicBezTo>
                    <a:lnTo>
                      <a:pt x="5" y="8"/>
                    </a:lnTo>
                    <a:lnTo>
                      <a:pt x="0" y="1"/>
                    </a:lnTo>
                    <a:close/>
                    <a:moveTo>
                      <a:pt x="5" y="8"/>
                    </a:moveTo>
                    <a:lnTo>
                      <a:pt x="12" y="18"/>
                    </a:lnTo>
                    <a:lnTo>
                      <a:pt x="18" y="22"/>
                    </a:lnTo>
                    <a:lnTo>
                      <a:pt x="18" y="22"/>
                    </a:lnTo>
                    <a:cubicBezTo>
                      <a:pt x="14" y="17"/>
                      <a:pt x="9" y="13"/>
                      <a:pt x="5" y="8"/>
                    </a:cubicBezTo>
                    <a:close/>
                    <a:moveTo>
                      <a:pt x="18" y="22"/>
                    </a:moveTo>
                    <a:cubicBezTo>
                      <a:pt x="20" y="24"/>
                      <a:pt x="21" y="26"/>
                      <a:pt x="22" y="28"/>
                    </a:cubicBezTo>
                    <a:lnTo>
                      <a:pt x="27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8"/>
              <p:cNvSpPr/>
              <p:nvPr/>
            </p:nvSpPr>
            <p:spPr>
              <a:xfrm>
                <a:off x="5678525" y="3288925"/>
                <a:ext cx="4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1" y="0"/>
                    </a:moveTo>
                    <a:lnTo>
                      <a:pt x="1" y="21"/>
                    </a:lnTo>
                    <a:cubicBezTo>
                      <a:pt x="7" y="16"/>
                      <a:pt x="12" y="10"/>
                      <a:pt x="17" y="5"/>
                    </a:cubicBezTo>
                    <a:cubicBezTo>
                      <a:pt x="12" y="0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8"/>
              <p:cNvSpPr/>
              <p:nvPr/>
            </p:nvSpPr>
            <p:spPr>
              <a:xfrm>
                <a:off x="5845200" y="347545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6" y="0"/>
                    </a:moveTo>
                    <a:cubicBezTo>
                      <a:pt x="6" y="6"/>
                      <a:pt x="6" y="17"/>
                      <a:pt x="1" y="22"/>
                    </a:cubicBezTo>
                    <a:cubicBezTo>
                      <a:pt x="12" y="22"/>
                      <a:pt x="18" y="17"/>
                      <a:pt x="23" y="17"/>
                    </a:cubicBezTo>
                    <a:cubicBezTo>
                      <a:pt x="18" y="11"/>
                      <a:pt x="12" y="6"/>
                      <a:pt x="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8"/>
              <p:cNvSpPr/>
              <p:nvPr/>
            </p:nvSpPr>
            <p:spPr>
              <a:xfrm>
                <a:off x="5698300" y="3348675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0" y="1"/>
                    </a:moveTo>
                    <a:cubicBezTo>
                      <a:pt x="5" y="6"/>
                      <a:pt x="16" y="11"/>
                      <a:pt x="22" y="21"/>
                    </a:cubicBezTo>
                    <a:lnTo>
                      <a:pt x="32" y="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8"/>
              <p:cNvSpPr/>
              <p:nvPr/>
            </p:nvSpPr>
            <p:spPr>
              <a:xfrm>
                <a:off x="5665000" y="3295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26" y="0"/>
                    </a:moveTo>
                    <a:cubicBezTo>
                      <a:pt x="21" y="0"/>
                      <a:pt x="16" y="5"/>
                      <a:pt x="5" y="5"/>
                    </a:cubicBezTo>
                    <a:cubicBezTo>
                      <a:pt x="5" y="10"/>
                      <a:pt x="5" y="16"/>
                      <a:pt x="0" y="27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8"/>
              <p:cNvSpPr/>
              <p:nvPr/>
            </p:nvSpPr>
            <p:spPr>
              <a:xfrm>
                <a:off x="3810775" y="1896150"/>
                <a:ext cx="826250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33050" h="22130" extrusionOk="0">
                    <a:moveTo>
                      <a:pt x="26460" y="1"/>
                    </a:moveTo>
                    <a:cubicBezTo>
                      <a:pt x="26349" y="1"/>
                      <a:pt x="26242" y="59"/>
                      <a:pt x="26174" y="141"/>
                    </a:cubicBezTo>
                    <a:cubicBezTo>
                      <a:pt x="26066" y="184"/>
                      <a:pt x="25921" y="206"/>
                      <a:pt x="25723" y="211"/>
                    </a:cubicBezTo>
                    <a:cubicBezTo>
                      <a:pt x="18905" y="360"/>
                      <a:pt x="12093" y="554"/>
                      <a:pt x="5275" y="737"/>
                    </a:cubicBezTo>
                    <a:cubicBezTo>
                      <a:pt x="5131" y="732"/>
                      <a:pt x="4990" y="721"/>
                      <a:pt x="4851" y="710"/>
                    </a:cubicBezTo>
                    <a:cubicBezTo>
                      <a:pt x="4583" y="754"/>
                      <a:pt x="4298" y="774"/>
                      <a:pt x="3965" y="774"/>
                    </a:cubicBezTo>
                    <a:cubicBezTo>
                      <a:pt x="3696" y="774"/>
                      <a:pt x="3428" y="759"/>
                      <a:pt x="3153" y="742"/>
                    </a:cubicBezTo>
                    <a:cubicBezTo>
                      <a:pt x="2998" y="774"/>
                      <a:pt x="2837" y="818"/>
                      <a:pt x="2676" y="883"/>
                    </a:cubicBezTo>
                    <a:cubicBezTo>
                      <a:pt x="2285" y="919"/>
                      <a:pt x="1987" y="948"/>
                      <a:pt x="1759" y="948"/>
                    </a:cubicBezTo>
                    <a:cubicBezTo>
                      <a:pt x="1429" y="948"/>
                      <a:pt x="1248" y="888"/>
                      <a:pt x="1149" y="710"/>
                    </a:cubicBezTo>
                    <a:cubicBezTo>
                      <a:pt x="1102" y="715"/>
                      <a:pt x="1058" y="727"/>
                      <a:pt x="1010" y="737"/>
                    </a:cubicBezTo>
                    <a:cubicBezTo>
                      <a:pt x="968" y="747"/>
                      <a:pt x="683" y="861"/>
                      <a:pt x="639" y="871"/>
                    </a:cubicBezTo>
                    <a:lnTo>
                      <a:pt x="33" y="6571"/>
                    </a:lnTo>
                    <a:cubicBezTo>
                      <a:pt x="33" y="6636"/>
                      <a:pt x="33" y="6705"/>
                      <a:pt x="26" y="6770"/>
                    </a:cubicBezTo>
                    <a:cubicBezTo>
                      <a:pt x="11" y="7221"/>
                      <a:pt x="1" y="7635"/>
                      <a:pt x="6" y="8016"/>
                    </a:cubicBezTo>
                    <a:cubicBezTo>
                      <a:pt x="6" y="8167"/>
                      <a:pt x="11" y="8307"/>
                      <a:pt x="21" y="8446"/>
                    </a:cubicBezTo>
                    <a:cubicBezTo>
                      <a:pt x="6" y="8924"/>
                      <a:pt x="86" y="9365"/>
                      <a:pt x="226" y="9773"/>
                    </a:cubicBezTo>
                    <a:cubicBezTo>
                      <a:pt x="269" y="9908"/>
                      <a:pt x="323" y="10042"/>
                      <a:pt x="381" y="10171"/>
                    </a:cubicBezTo>
                    <a:cubicBezTo>
                      <a:pt x="264" y="10868"/>
                      <a:pt x="537" y="11471"/>
                      <a:pt x="956" y="12040"/>
                    </a:cubicBezTo>
                    <a:cubicBezTo>
                      <a:pt x="1037" y="12153"/>
                      <a:pt x="1129" y="12266"/>
                      <a:pt x="1225" y="12378"/>
                    </a:cubicBezTo>
                    <a:cubicBezTo>
                      <a:pt x="1483" y="12685"/>
                      <a:pt x="1697" y="13023"/>
                      <a:pt x="1875" y="13383"/>
                    </a:cubicBezTo>
                    <a:cubicBezTo>
                      <a:pt x="1935" y="13506"/>
                      <a:pt x="1993" y="13625"/>
                      <a:pt x="2047" y="13749"/>
                    </a:cubicBezTo>
                    <a:cubicBezTo>
                      <a:pt x="2128" y="14076"/>
                      <a:pt x="2230" y="14399"/>
                      <a:pt x="2337" y="14721"/>
                    </a:cubicBezTo>
                    <a:cubicBezTo>
                      <a:pt x="2374" y="14828"/>
                      <a:pt x="2412" y="14930"/>
                      <a:pt x="2450" y="15038"/>
                    </a:cubicBezTo>
                    <a:cubicBezTo>
                      <a:pt x="1950" y="16660"/>
                      <a:pt x="3277" y="17321"/>
                      <a:pt x="3100" y="18798"/>
                    </a:cubicBezTo>
                    <a:cubicBezTo>
                      <a:pt x="3105" y="18916"/>
                      <a:pt x="3110" y="19030"/>
                      <a:pt x="3121" y="19147"/>
                    </a:cubicBezTo>
                    <a:cubicBezTo>
                      <a:pt x="3192" y="20287"/>
                      <a:pt x="4357" y="21527"/>
                      <a:pt x="4357" y="21527"/>
                    </a:cubicBezTo>
                    <a:cubicBezTo>
                      <a:pt x="4486" y="21522"/>
                      <a:pt x="5818" y="21247"/>
                      <a:pt x="5947" y="21242"/>
                    </a:cubicBezTo>
                    <a:cubicBezTo>
                      <a:pt x="7859" y="21162"/>
                      <a:pt x="9778" y="21093"/>
                      <a:pt x="11690" y="21001"/>
                    </a:cubicBezTo>
                    <a:cubicBezTo>
                      <a:pt x="14876" y="20850"/>
                      <a:pt x="18067" y="20867"/>
                      <a:pt x="21242" y="20523"/>
                    </a:cubicBezTo>
                    <a:cubicBezTo>
                      <a:pt x="21661" y="20513"/>
                      <a:pt x="22080" y="20513"/>
                      <a:pt x="22499" y="20506"/>
                    </a:cubicBezTo>
                    <a:cubicBezTo>
                      <a:pt x="22918" y="20501"/>
                      <a:pt x="23337" y="20491"/>
                      <a:pt x="23756" y="20464"/>
                    </a:cubicBezTo>
                    <a:cubicBezTo>
                      <a:pt x="23863" y="20457"/>
                      <a:pt x="23969" y="20454"/>
                      <a:pt x="24072" y="20454"/>
                    </a:cubicBezTo>
                    <a:cubicBezTo>
                      <a:pt x="24925" y="20454"/>
                      <a:pt x="25657" y="20693"/>
                      <a:pt x="26135" y="21517"/>
                    </a:cubicBezTo>
                    <a:cubicBezTo>
                      <a:pt x="26303" y="21710"/>
                      <a:pt x="26393" y="21914"/>
                      <a:pt x="26442" y="22129"/>
                    </a:cubicBezTo>
                    <a:lnTo>
                      <a:pt x="26464" y="22129"/>
                    </a:lnTo>
                    <a:cubicBezTo>
                      <a:pt x="26668" y="22129"/>
                      <a:pt x="26899" y="22070"/>
                      <a:pt x="27055" y="21860"/>
                    </a:cubicBezTo>
                    <a:cubicBezTo>
                      <a:pt x="27082" y="21807"/>
                      <a:pt x="27097" y="21748"/>
                      <a:pt x="27119" y="21694"/>
                    </a:cubicBezTo>
                    <a:cubicBezTo>
                      <a:pt x="27285" y="21312"/>
                      <a:pt x="27114" y="21039"/>
                      <a:pt x="26851" y="20786"/>
                    </a:cubicBezTo>
                    <a:cubicBezTo>
                      <a:pt x="28134" y="20163"/>
                      <a:pt x="29096" y="18798"/>
                      <a:pt x="29165" y="17386"/>
                    </a:cubicBezTo>
                    <a:cubicBezTo>
                      <a:pt x="29177" y="17198"/>
                      <a:pt x="29048" y="17004"/>
                      <a:pt x="28929" y="16843"/>
                    </a:cubicBezTo>
                    <a:cubicBezTo>
                      <a:pt x="28892" y="16767"/>
                      <a:pt x="28838" y="16692"/>
                      <a:pt x="28768" y="16618"/>
                    </a:cubicBezTo>
                    <a:cubicBezTo>
                      <a:pt x="28069" y="15532"/>
                      <a:pt x="29197" y="14984"/>
                      <a:pt x="29988" y="14490"/>
                    </a:cubicBezTo>
                    <a:cubicBezTo>
                      <a:pt x="30816" y="13980"/>
                      <a:pt x="31686" y="13754"/>
                      <a:pt x="32217" y="12851"/>
                    </a:cubicBezTo>
                    <a:cubicBezTo>
                      <a:pt x="32750" y="11959"/>
                      <a:pt x="33023" y="11148"/>
                      <a:pt x="32969" y="10364"/>
                    </a:cubicBezTo>
                    <a:cubicBezTo>
                      <a:pt x="33050" y="10112"/>
                      <a:pt x="33007" y="9896"/>
                      <a:pt x="32840" y="9698"/>
                    </a:cubicBezTo>
                    <a:cubicBezTo>
                      <a:pt x="32690" y="9236"/>
                      <a:pt x="32427" y="8785"/>
                      <a:pt x="32013" y="8322"/>
                    </a:cubicBezTo>
                    <a:cubicBezTo>
                      <a:pt x="31267" y="7506"/>
                      <a:pt x="30375" y="6523"/>
                      <a:pt x="29450" y="5911"/>
                    </a:cubicBezTo>
                    <a:cubicBezTo>
                      <a:pt x="28778" y="5465"/>
                      <a:pt x="28081" y="5066"/>
                      <a:pt x="27650" y="4357"/>
                    </a:cubicBezTo>
                    <a:cubicBezTo>
                      <a:pt x="27270" y="3729"/>
                      <a:pt x="27521" y="2929"/>
                      <a:pt x="27630" y="2230"/>
                    </a:cubicBezTo>
                    <a:cubicBezTo>
                      <a:pt x="27801" y="1935"/>
                      <a:pt x="27731" y="1511"/>
                      <a:pt x="27635" y="1215"/>
                    </a:cubicBezTo>
                    <a:cubicBezTo>
                      <a:pt x="27484" y="764"/>
                      <a:pt x="27027" y="382"/>
                      <a:pt x="26673" y="82"/>
                    </a:cubicBezTo>
                    <a:cubicBezTo>
                      <a:pt x="26606" y="25"/>
                      <a:pt x="26532" y="1"/>
                      <a:pt x="26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8"/>
              <p:cNvSpPr/>
              <p:nvPr/>
            </p:nvSpPr>
            <p:spPr>
              <a:xfrm>
                <a:off x="6305475" y="3322200"/>
                <a:ext cx="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9" extrusionOk="0">
                    <a:moveTo>
                      <a:pt x="0" y="1"/>
                    </a:moveTo>
                    <a:lnTo>
                      <a:pt x="12" y="11"/>
                    </a:lnTo>
                    <a:cubicBezTo>
                      <a:pt x="17" y="16"/>
                      <a:pt x="27" y="28"/>
                      <a:pt x="27" y="28"/>
                    </a:cubicBezTo>
                    <a:cubicBezTo>
                      <a:pt x="27" y="16"/>
                      <a:pt x="22" y="11"/>
                      <a:pt x="22" y="6"/>
                    </a:cubicBezTo>
                    <a:cubicBezTo>
                      <a:pt x="12" y="6"/>
                      <a:pt x="7" y="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8"/>
              <p:cNvSpPr/>
              <p:nvPr/>
            </p:nvSpPr>
            <p:spPr>
              <a:xfrm>
                <a:off x="6318775" y="333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6292050" y="3315625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21" y="1"/>
                    </a:moveTo>
                    <a:cubicBezTo>
                      <a:pt x="11" y="1"/>
                      <a:pt x="11" y="1"/>
                      <a:pt x="1" y="6"/>
                    </a:cubicBezTo>
                    <a:lnTo>
                      <a:pt x="28" y="22"/>
                    </a:lnTo>
                    <a:cubicBezTo>
                      <a:pt x="21" y="16"/>
                      <a:pt x="21" y="6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6272050" y="3302325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0" y="0"/>
                    </a:moveTo>
                    <a:lnTo>
                      <a:pt x="22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8"/>
              <p:cNvSpPr/>
              <p:nvPr/>
            </p:nvSpPr>
            <p:spPr>
              <a:xfrm>
                <a:off x="5771750" y="3222425"/>
                <a:ext cx="4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17" y="0"/>
                    </a:moveTo>
                    <a:cubicBezTo>
                      <a:pt x="6" y="5"/>
                      <a:pt x="0" y="11"/>
                      <a:pt x="0" y="1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8"/>
              <p:cNvSpPr/>
              <p:nvPr/>
            </p:nvSpPr>
            <p:spPr>
              <a:xfrm>
                <a:off x="6338925" y="334892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1"/>
                    </a:moveTo>
                    <a:lnTo>
                      <a:pt x="20" y="20"/>
                    </a:lnTo>
                    <a:lnTo>
                      <a:pt x="20" y="20"/>
                    </a:lnTo>
                    <a:cubicBezTo>
                      <a:pt x="16" y="15"/>
                      <a:pt x="15" y="9"/>
                      <a:pt x="11" y="1"/>
                    </a:cubicBezTo>
                    <a:close/>
                    <a:moveTo>
                      <a:pt x="20" y="20"/>
                    </a:moveTo>
                    <a:cubicBezTo>
                      <a:pt x="20" y="21"/>
                      <a:pt x="21" y="22"/>
                      <a:pt x="22" y="23"/>
                    </a:cubicBezTo>
                    <a:lnTo>
                      <a:pt x="20" y="2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6225425" y="3268900"/>
                <a:ext cx="4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2" extrusionOk="0">
                    <a:moveTo>
                      <a:pt x="18" y="0"/>
                    </a:moveTo>
                    <a:cubicBezTo>
                      <a:pt x="11" y="6"/>
                      <a:pt x="6" y="6"/>
                      <a:pt x="1" y="6"/>
                    </a:cubicBezTo>
                    <a:lnTo>
                      <a:pt x="18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6292050" y="331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6225425" y="3269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6212000" y="325545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0" y="1"/>
                    </a:moveTo>
                    <a:lnTo>
                      <a:pt x="12" y="11"/>
                    </a:lnTo>
                    <a:cubicBezTo>
                      <a:pt x="22" y="18"/>
                      <a:pt x="27" y="28"/>
                      <a:pt x="27" y="28"/>
                    </a:cubicBezTo>
                    <a:cubicBezTo>
                      <a:pt x="27" y="18"/>
                      <a:pt x="22" y="11"/>
                      <a:pt x="22" y="6"/>
                    </a:cubicBezTo>
                    <a:cubicBezTo>
                      <a:pt x="17" y="6"/>
                      <a:pt x="7" y="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8"/>
              <p:cNvSpPr/>
              <p:nvPr/>
            </p:nvSpPr>
            <p:spPr>
              <a:xfrm>
                <a:off x="6178700" y="3235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8"/>
              <p:cNvSpPr/>
              <p:nvPr/>
            </p:nvSpPr>
            <p:spPr>
              <a:xfrm>
                <a:off x="6245450" y="3282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6258725" y="3288925"/>
                <a:ext cx="7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1" extrusionOk="0">
                    <a:moveTo>
                      <a:pt x="1" y="0"/>
                    </a:moveTo>
                    <a:lnTo>
                      <a:pt x="28" y="21"/>
                    </a:lnTo>
                    <a:cubicBezTo>
                      <a:pt x="28" y="16"/>
                      <a:pt x="23" y="10"/>
                      <a:pt x="23" y="5"/>
                    </a:cubicBezTo>
                    <a:cubicBezTo>
                      <a:pt x="17" y="0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8"/>
              <p:cNvSpPr/>
              <p:nvPr/>
            </p:nvSpPr>
            <p:spPr>
              <a:xfrm>
                <a:off x="6245450" y="3282175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16" y="1"/>
                    </a:moveTo>
                    <a:cubicBezTo>
                      <a:pt x="11" y="6"/>
                      <a:pt x="6" y="6"/>
                      <a:pt x="0" y="6"/>
                    </a:cubicBezTo>
                    <a:lnTo>
                      <a:pt x="11" y="17"/>
                    </a:lnTo>
                    <a:lnTo>
                      <a:pt x="22" y="28"/>
                    </a:lnTo>
                    <a:cubicBezTo>
                      <a:pt x="22" y="17"/>
                      <a:pt x="16" y="12"/>
                      <a:pt x="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6272050" y="3302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6318775" y="3335650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23" y="1"/>
                    </a:moveTo>
                    <a:cubicBezTo>
                      <a:pt x="19" y="3"/>
                      <a:pt x="16" y="3"/>
                      <a:pt x="13" y="3"/>
                    </a:cubicBezTo>
                    <a:cubicBezTo>
                      <a:pt x="10" y="3"/>
                      <a:pt x="6" y="3"/>
                      <a:pt x="1" y="6"/>
                    </a:cubicBezTo>
                    <a:lnTo>
                      <a:pt x="23" y="2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8"/>
              <p:cNvSpPr/>
              <p:nvPr/>
            </p:nvSpPr>
            <p:spPr>
              <a:xfrm>
                <a:off x="5991750" y="3215575"/>
                <a:ext cx="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0" y="1"/>
                    </a:moveTo>
                    <a:lnTo>
                      <a:pt x="22" y="22"/>
                    </a:lnTo>
                    <a:cubicBezTo>
                      <a:pt x="17" y="11"/>
                      <a:pt x="17" y="6"/>
                      <a:pt x="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>
                <a:off x="6005175" y="3222025"/>
                <a:ext cx="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1" y="1"/>
                    </a:moveTo>
                    <a:lnTo>
                      <a:pt x="28" y="27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>
                <a:off x="5991750" y="3215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8"/>
              <p:cNvSpPr/>
              <p:nvPr/>
            </p:nvSpPr>
            <p:spPr>
              <a:xfrm>
                <a:off x="6178700" y="3235575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0" y="0"/>
                    </a:moveTo>
                    <a:lnTo>
                      <a:pt x="22" y="17"/>
                    </a:lnTo>
                    <a:cubicBezTo>
                      <a:pt x="17" y="12"/>
                      <a:pt x="17" y="7"/>
                      <a:pt x="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8"/>
              <p:cNvSpPr/>
              <p:nvPr/>
            </p:nvSpPr>
            <p:spPr>
              <a:xfrm>
                <a:off x="6198700" y="32488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6" y="1"/>
                    </a:moveTo>
                    <a:cubicBezTo>
                      <a:pt x="11" y="1"/>
                      <a:pt x="6" y="1"/>
                      <a:pt x="1" y="6"/>
                    </a:cubicBezTo>
                    <a:lnTo>
                      <a:pt x="23" y="23"/>
                    </a:lnTo>
                    <a:cubicBezTo>
                      <a:pt x="23" y="16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>
                <a:off x="5751850" y="32355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7" y="0"/>
                    </a:moveTo>
                    <a:cubicBezTo>
                      <a:pt x="7" y="7"/>
                      <a:pt x="7" y="12"/>
                      <a:pt x="1" y="22"/>
                    </a:cubicBezTo>
                    <a:lnTo>
                      <a:pt x="23" y="7"/>
                    </a:lnTo>
                    <a:cubicBezTo>
                      <a:pt x="18" y="0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>
                <a:off x="4784725" y="2583250"/>
                <a:ext cx="978725" cy="519675"/>
              </a:xfrm>
              <a:custGeom>
                <a:avLst/>
                <a:gdLst/>
                <a:ahLst/>
                <a:cxnLst/>
                <a:rect l="l" t="t" r="r" b="b"/>
                <a:pathLst>
                  <a:path w="39149" h="20787" extrusionOk="0">
                    <a:moveTo>
                      <a:pt x="24939" y="1"/>
                    </a:moveTo>
                    <a:cubicBezTo>
                      <a:pt x="24919" y="1"/>
                      <a:pt x="24898" y="4"/>
                      <a:pt x="24875" y="12"/>
                    </a:cubicBezTo>
                    <a:cubicBezTo>
                      <a:pt x="24832" y="23"/>
                      <a:pt x="24821" y="125"/>
                      <a:pt x="24800" y="195"/>
                    </a:cubicBezTo>
                    <a:cubicBezTo>
                      <a:pt x="24681" y="210"/>
                      <a:pt x="24574" y="227"/>
                      <a:pt x="24471" y="254"/>
                    </a:cubicBezTo>
                    <a:cubicBezTo>
                      <a:pt x="24384" y="264"/>
                      <a:pt x="24300" y="269"/>
                      <a:pt x="24220" y="269"/>
                    </a:cubicBezTo>
                    <a:cubicBezTo>
                      <a:pt x="23928" y="269"/>
                      <a:pt x="23686" y="201"/>
                      <a:pt x="23483" y="71"/>
                    </a:cubicBezTo>
                    <a:cubicBezTo>
                      <a:pt x="23322" y="178"/>
                      <a:pt x="23182" y="296"/>
                      <a:pt x="23070" y="436"/>
                    </a:cubicBezTo>
                    <a:cubicBezTo>
                      <a:pt x="23027" y="495"/>
                      <a:pt x="22983" y="549"/>
                      <a:pt x="22951" y="614"/>
                    </a:cubicBezTo>
                    <a:cubicBezTo>
                      <a:pt x="22946" y="614"/>
                      <a:pt x="22946" y="614"/>
                      <a:pt x="22946" y="619"/>
                    </a:cubicBezTo>
                    <a:cubicBezTo>
                      <a:pt x="23027" y="1274"/>
                      <a:pt x="23112" y="1930"/>
                      <a:pt x="23193" y="2590"/>
                    </a:cubicBezTo>
                    <a:cubicBezTo>
                      <a:pt x="23090" y="2581"/>
                      <a:pt x="22986" y="2568"/>
                      <a:pt x="22886" y="2568"/>
                    </a:cubicBezTo>
                    <a:cubicBezTo>
                      <a:pt x="22693" y="2568"/>
                      <a:pt x="22519" y="2619"/>
                      <a:pt x="22410" y="2857"/>
                    </a:cubicBezTo>
                    <a:lnTo>
                      <a:pt x="22410" y="2857"/>
                    </a:lnTo>
                    <a:cubicBezTo>
                      <a:pt x="22164" y="3066"/>
                      <a:pt x="21923" y="3280"/>
                      <a:pt x="21678" y="3488"/>
                    </a:cubicBezTo>
                    <a:cubicBezTo>
                      <a:pt x="21495" y="3466"/>
                      <a:pt x="21304" y="3436"/>
                      <a:pt x="21132" y="3436"/>
                    </a:cubicBezTo>
                    <a:cubicBezTo>
                      <a:pt x="21002" y="3436"/>
                      <a:pt x="20883" y="3453"/>
                      <a:pt x="20786" y="3504"/>
                    </a:cubicBezTo>
                    <a:cubicBezTo>
                      <a:pt x="20776" y="3509"/>
                      <a:pt x="20764" y="3515"/>
                      <a:pt x="20759" y="3520"/>
                    </a:cubicBezTo>
                    <a:cubicBezTo>
                      <a:pt x="20744" y="3530"/>
                      <a:pt x="20727" y="3537"/>
                      <a:pt x="20717" y="3547"/>
                    </a:cubicBezTo>
                    <a:cubicBezTo>
                      <a:pt x="20625" y="3622"/>
                      <a:pt x="20566" y="3735"/>
                      <a:pt x="20539" y="3907"/>
                    </a:cubicBezTo>
                    <a:cubicBezTo>
                      <a:pt x="20528" y="3993"/>
                      <a:pt x="20523" y="4095"/>
                      <a:pt x="20534" y="4213"/>
                    </a:cubicBezTo>
                    <a:cubicBezTo>
                      <a:pt x="20561" y="4616"/>
                      <a:pt x="20238" y="4826"/>
                      <a:pt x="20040" y="5110"/>
                    </a:cubicBezTo>
                    <a:cubicBezTo>
                      <a:pt x="19363" y="6071"/>
                      <a:pt x="18443" y="6829"/>
                      <a:pt x="18031" y="8017"/>
                    </a:cubicBezTo>
                    <a:cubicBezTo>
                      <a:pt x="17864" y="8495"/>
                      <a:pt x="17513" y="8809"/>
                      <a:pt x="17100" y="8809"/>
                    </a:cubicBezTo>
                    <a:cubicBezTo>
                      <a:pt x="16836" y="8809"/>
                      <a:pt x="16546" y="8680"/>
                      <a:pt x="16263" y="8382"/>
                    </a:cubicBezTo>
                    <a:cubicBezTo>
                      <a:pt x="16024" y="8128"/>
                      <a:pt x="15848" y="8019"/>
                      <a:pt x="15705" y="8019"/>
                    </a:cubicBezTo>
                    <a:cubicBezTo>
                      <a:pt x="15486" y="8019"/>
                      <a:pt x="15341" y="8270"/>
                      <a:pt x="15156" y="8645"/>
                    </a:cubicBezTo>
                    <a:cubicBezTo>
                      <a:pt x="14925" y="9120"/>
                      <a:pt x="14763" y="9813"/>
                      <a:pt x="14180" y="9813"/>
                    </a:cubicBezTo>
                    <a:cubicBezTo>
                      <a:pt x="14019" y="9813"/>
                      <a:pt x="13825" y="9760"/>
                      <a:pt x="13588" y="9634"/>
                    </a:cubicBezTo>
                    <a:cubicBezTo>
                      <a:pt x="13396" y="9183"/>
                      <a:pt x="13199" y="9016"/>
                      <a:pt x="13004" y="9016"/>
                    </a:cubicBezTo>
                    <a:cubicBezTo>
                      <a:pt x="12742" y="9016"/>
                      <a:pt x="12484" y="9320"/>
                      <a:pt x="12250" y="9644"/>
                    </a:cubicBezTo>
                    <a:cubicBezTo>
                      <a:pt x="12015" y="9972"/>
                      <a:pt x="12173" y="10611"/>
                      <a:pt x="11549" y="10611"/>
                    </a:cubicBezTo>
                    <a:cubicBezTo>
                      <a:pt x="11517" y="10611"/>
                      <a:pt x="11484" y="10609"/>
                      <a:pt x="11449" y="10606"/>
                    </a:cubicBezTo>
                    <a:cubicBezTo>
                      <a:pt x="10804" y="10132"/>
                      <a:pt x="9972" y="9975"/>
                      <a:pt x="9212" y="9975"/>
                    </a:cubicBezTo>
                    <a:cubicBezTo>
                      <a:pt x="8300" y="9975"/>
                      <a:pt x="7493" y="10202"/>
                      <a:pt x="7238" y="10380"/>
                    </a:cubicBezTo>
                    <a:cubicBezTo>
                      <a:pt x="7201" y="10402"/>
                      <a:pt x="7168" y="10428"/>
                      <a:pt x="7136" y="10450"/>
                    </a:cubicBezTo>
                    <a:cubicBezTo>
                      <a:pt x="7012" y="10547"/>
                      <a:pt x="6936" y="10708"/>
                      <a:pt x="6931" y="10869"/>
                    </a:cubicBezTo>
                    <a:cubicBezTo>
                      <a:pt x="6926" y="10869"/>
                      <a:pt x="6921" y="10874"/>
                      <a:pt x="6916" y="10874"/>
                    </a:cubicBezTo>
                    <a:cubicBezTo>
                      <a:pt x="6921" y="11052"/>
                      <a:pt x="6921" y="11229"/>
                      <a:pt x="6916" y="11407"/>
                    </a:cubicBezTo>
                    <a:cubicBezTo>
                      <a:pt x="6620" y="11481"/>
                      <a:pt x="6582" y="11685"/>
                      <a:pt x="6641" y="11943"/>
                    </a:cubicBezTo>
                    <a:cubicBezTo>
                      <a:pt x="6281" y="12121"/>
                      <a:pt x="6266" y="12304"/>
                      <a:pt x="6646" y="12481"/>
                    </a:cubicBezTo>
                    <a:cubicBezTo>
                      <a:pt x="6690" y="12964"/>
                      <a:pt x="6415" y="13222"/>
                      <a:pt x="5981" y="13259"/>
                    </a:cubicBezTo>
                    <a:cubicBezTo>
                      <a:pt x="4777" y="13368"/>
                      <a:pt x="4342" y="13921"/>
                      <a:pt x="4868" y="15070"/>
                    </a:cubicBezTo>
                    <a:cubicBezTo>
                      <a:pt x="5099" y="15570"/>
                      <a:pt x="4777" y="15875"/>
                      <a:pt x="4519" y="16209"/>
                    </a:cubicBezTo>
                    <a:lnTo>
                      <a:pt x="4256" y="16209"/>
                    </a:lnTo>
                    <a:cubicBezTo>
                      <a:pt x="4167" y="16012"/>
                      <a:pt x="4025" y="15930"/>
                      <a:pt x="3840" y="15930"/>
                    </a:cubicBezTo>
                    <a:cubicBezTo>
                      <a:pt x="3803" y="15930"/>
                      <a:pt x="3765" y="15934"/>
                      <a:pt x="3725" y="15940"/>
                    </a:cubicBezTo>
                    <a:cubicBezTo>
                      <a:pt x="3669" y="15716"/>
                      <a:pt x="3536" y="15650"/>
                      <a:pt x="3369" y="15650"/>
                    </a:cubicBezTo>
                    <a:cubicBezTo>
                      <a:pt x="3309" y="15650"/>
                      <a:pt x="3244" y="15659"/>
                      <a:pt x="3177" y="15672"/>
                    </a:cubicBezTo>
                    <a:cubicBezTo>
                      <a:pt x="2823" y="15339"/>
                      <a:pt x="2492" y="15166"/>
                      <a:pt x="2199" y="15166"/>
                    </a:cubicBezTo>
                    <a:cubicBezTo>
                      <a:pt x="1818" y="15166"/>
                      <a:pt x="1499" y="15455"/>
                      <a:pt x="1270" y="16064"/>
                    </a:cubicBezTo>
                    <a:cubicBezTo>
                      <a:pt x="1183" y="16301"/>
                      <a:pt x="1076" y="16477"/>
                      <a:pt x="941" y="16596"/>
                    </a:cubicBezTo>
                    <a:cubicBezTo>
                      <a:pt x="952" y="16784"/>
                      <a:pt x="985" y="16978"/>
                      <a:pt x="1022" y="17171"/>
                    </a:cubicBezTo>
                    <a:cubicBezTo>
                      <a:pt x="1027" y="17192"/>
                      <a:pt x="1027" y="17209"/>
                      <a:pt x="1032" y="17229"/>
                    </a:cubicBezTo>
                    <a:cubicBezTo>
                      <a:pt x="1127" y="17212"/>
                      <a:pt x="1221" y="17197"/>
                      <a:pt x="1307" y="17197"/>
                    </a:cubicBezTo>
                    <a:cubicBezTo>
                      <a:pt x="1407" y="17197"/>
                      <a:pt x="1498" y="17217"/>
                      <a:pt x="1570" y="17278"/>
                    </a:cubicBezTo>
                    <a:cubicBezTo>
                      <a:pt x="1528" y="18299"/>
                      <a:pt x="1714" y="19411"/>
                      <a:pt x="501" y="19964"/>
                    </a:cubicBezTo>
                    <a:lnTo>
                      <a:pt x="522" y="19943"/>
                    </a:lnTo>
                    <a:cubicBezTo>
                      <a:pt x="508" y="19943"/>
                      <a:pt x="494" y="19943"/>
                      <a:pt x="481" y="19943"/>
                    </a:cubicBezTo>
                    <a:cubicBezTo>
                      <a:pt x="267" y="19943"/>
                      <a:pt x="113" y="19991"/>
                      <a:pt x="1" y="20072"/>
                    </a:cubicBezTo>
                    <a:cubicBezTo>
                      <a:pt x="55" y="20335"/>
                      <a:pt x="157" y="20512"/>
                      <a:pt x="276" y="20636"/>
                    </a:cubicBezTo>
                    <a:cubicBezTo>
                      <a:pt x="335" y="20700"/>
                      <a:pt x="405" y="20749"/>
                      <a:pt x="469" y="20786"/>
                    </a:cubicBezTo>
                    <a:cubicBezTo>
                      <a:pt x="2133" y="20324"/>
                      <a:pt x="3886" y="20469"/>
                      <a:pt x="5572" y="20201"/>
                    </a:cubicBezTo>
                    <a:cubicBezTo>
                      <a:pt x="5644" y="20189"/>
                      <a:pt x="5719" y="20185"/>
                      <a:pt x="5795" y="20185"/>
                    </a:cubicBezTo>
                    <a:cubicBezTo>
                      <a:pt x="5993" y="20185"/>
                      <a:pt x="6200" y="20214"/>
                      <a:pt x="6399" y="20214"/>
                    </a:cubicBezTo>
                    <a:cubicBezTo>
                      <a:pt x="6719" y="20214"/>
                      <a:pt x="7018" y="20139"/>
                      <a:pt x="7226" y="19750"/>
                    </a:cubicBezTo>
                    <a:lnTo>
                      <a:pt x="7233" y="19750"/>
                    </a:lnTo>
                    <a:cubicBezTo>
                      <a:pt x="7716" y="19470"/>
                      <a:pt x="8151" y="19019"/>
                      <a:pt x="8709" y="18981"/>
                    </a:cubicBezTo>
                    <a:cubicBezTo>
                      <a:pt x="8733" y="18980"/>
                      <a:pt x="8757" y="18979"/>
                      <a:pt x="8782" y="18979"/>
                    </a:cubicBezTo>
                    <a:cubicBezTo>
                      <a:pt x="8948" y="18979"/>
                      <a:pt x="9125" y="19015"/>
                      <a:pt x="9322" y="19105"/>
                    </a:cubicBezTo>
                    <a:cubicBezTo>
                      <a:pt x="10836" y="18938"/>
                      <a:pt x="12378" y="18992"/>
                      <a:pt x="13878" y="18610"/>
                    </a:cubicBezTo>
                    <a:cubicBezTo>
                      <a:pt x="15205" y="18508"/>
                      <a:pt x="16531" y="18406"/>
                      <a:pt x="17858" y="18304"/>
                    </a:cubicBezTo>
                    <a:cubicBezTo>
                      <a:pt x="21130" y="18009"/>
                      <a:pt x="24396" y="17735"/>
                      <a:pt x="27662" y="17423"/>
                    </a:cubicBezTo>
                    <a:cubicBezTo>
                      <a:pt x="29070" y="17288"/>
                      <a:pt x="30466" y="17080"/>
                      <a:pt x="31864" y="16859"/>
                    </a:cubicBezTo>
                    <a:cubicBezTo>
                      <a:pt x="32207" y="16746"/>
                      <a:pt x="32546" y="16617"/>
                      <a:pt x="32879" y="16477"/>
                    </a:cubicBezTo>
                    <a:cubicBezTo>
                      <a:pt x="32826" y="16408"/>
                      <a:pt x="32772" y="16333"/>
                      <a:pt x="32734" y="16242"/>
                    </a:cubicBezTo>
                    <a:cubicBezTo>
                      <a:pt x="32691" y="16150"/>
                      <a:pt x="32675" y="16064"/>
                      <a:pt x="32680" y="15979"/>
                    </a:cubicBezTo>
                    <a:cubicBezTo>
                      <a:pt x="32772" y="15940"/>
                      <a:pt x="32863" y="15908"/>
                      <a:pt x="32955" y="15865"/>
                    </a:cubicBezTo>
                    <a:cubicBezTo>
                      <a:pt x="33255" y="15478"/>
                      <a:pt x="33647" y="15220"/>
                      <a:pt x="34056" y="14941"/>
                    </a:cubicBezTo>
                    <a:cubicBezTo>
                      <a:pt x="34555" y="14598"/>
                      <a:pt x="34969" y="14189"/>
                      <a:pt x="35378" y="13754"/>
                    </a:cubicBezTo>
                    <a:lnTo>
                      <a:pt x="35378" y="13743"/>
                    </a:lnTo>
                    <a:cubicBezTo>
                      <a:pt x="35673" y="12798"/>
                      <a:pt x="36414" y="12126"/>
                      <a:pt x="37161" y="11492"/>
                    </a:cubicBezTo>
                    <a:cubicBezTo>
                      <a:pt x="37166" y="11487"/>
                      <a:pt x="37171" y="11487"/>
                      <a:pt x="37177" y="11481"/>
                    </a:cubicBezTo>
                    <a:cubicBezTo>
                      <a:pt x="37317" y="11363"/>
                      <a:pt x="37451" y="11251"/>
                      <a:pt x="37590" y="11132"/>
                    </a:cubicBezTo>
                    <a:cubicBezTo>
                      <a:pt x="37617" y="11111"/>
                      <a:pt x="37644" y="11084"/>
                      <a:pt x="37671" y="11057"/>
                    </a:cubicBezTo>
                    <a:cubicBezTo>
                      <a:pt x="37736" y="10955"/>
                      <a:pt x="37805" y="10869"/>
                      <a:pt x="37907" y="10837"/>
                    </a:cubicBezTo>
                    <a:cubicBezTo>
                      <a:pt x="38197" y="10547"/>
                      <a:pt x="38467" y="10235"/>
                      <a:pt x="38783" y="9972"/>
                    </a:cubicBezTo>
                    <a:cubicBezTo>
                      <a:pt x="38944" y="9832"/>
                      <a:pt x="39079" y="9649"/>
                      <a:pt x="39122" y="9467"/>
                    </a:cubicBezTo>
                    <a:cubicBezTo>
                      <a:pt x="39149" y="9354"/>
                      <a:pt x="39137" y="9247"/>
                      <a:pt x="39079" y="9145"/>
                    </a:cubicBezTo>
                    <a:cubicBezTo>
                      <a:pt x="39041" y="9096"/>
                      <a:pt x="38993" y="9048"/>
                      <a:pt x="38939" y="8999"/>
                    </a:cubicBezTo>
                    <a:lnTo>
                      <a:pt x="38939" y="8999"/>
                    </a:lnTo>
                    <a:lnTo>
                      <a:pt x="38966" y="9021"/>
                    </a:lnTo>
                    <a:cubicBezTo>
                      <a:pt x="38961" y="9010"/>
                      <a:pt x="38955" y="9005"/>
                      <a:pt x="38950" y="8994"/>
                    </a:cubicBezTo>
                    <a:cubicBezTo>
                      <a:pt x="38928" y="8972"/>
                      <a:pt x="38906" y="8957"/>
                      <a:pt x="38879" y="8940"/>
                    </a:cubicBezTo>
                    <a:cubicBezTo>
                      <a:pt x="38698" y="8823"/>
                      <a:pt x="38509" y="8720"/>
                      <a:pt x="38321" y="8623"/>
                    </a:cubicBezTo>
                    <a:cubicBezTo>
                      <a:pt x="38202" y="8565"/>
                      <a:pt x="38090" y="8500"/>
                      <a:pt x="37983" y="8436"/>
                    </a:cubicBezTo>
                    <a:cubicBezTo>
                      <a:pt x="37848" y="8387"/>
                      <a:pt x="37725" y="8323"/>
                      <a:pt x="37629" y="8221"/>
                    </a:cubicBezTo>
                    <a:cubicBezTo>
                      <a:pt x="37451" y="8139"/>
                      <a:pt x="37339" y="8017"/>
                      <a:pt x="37252" y="7866"/>
                    </a:cubicBezTo>
                    <a:cubicBezTo>
                      <a:pt x="36156" y="6840"/>
                      <a:pt x="35452" y="5260"/>
                      <a:pt x="35635" y="3815"/>
                    </a:cubicBezTo>
                    <a:cubicBezTo>
                      <a:pt x="35619" y="3762"/>
                      <a:pt x="35592" y="3708"/>
                      <a:pt x="35566" y="3654"/>
                    </a:cubicBezTo>
                    <a:cubicBezTo>
                      <a:pt x="35603" y="3542"/>
                      <a:pt x="35646" y="3428"/>
                      <a:pt x="35710" y="3321"/>
                    </a:cubicBezTo>
                    <a:lnTo>
                      <a:pt x="35710" y="3321"/>
                    </a:lnTo>
                    <a:cubicBezTo>
                      <a:pt x="35613" y="3364"/>
                      <a:pt x="35517" y="3401"/>
                      <a:pt x="35415" y="3413"/>
                    </a:cubicBezTo>
                    <a:cubicBezTo>
                      <a:pt x="35076" y="3150"/>
                      <a:pt x="34701" y="2924"/>
                      <a:pt x="34378" y="2644"/>
                    </a:cubicBezTo>
                    <a:cubicBezTo>
                      <a:pt x="34270" y="2553"/>
                      <a:pt x="34168" y="2456"/>
                      <a:pt x="34077" y="2349"/>
                    </a:cubicBezTo>
                    <a:cubicBezTo>
                      <a:pt x="33788" y="2013"/>
                      <a:pt x="33564" y="1875"/>
                      <a:pt x="33302" y="1875"/>
                    </a:cubicBezTo>
                    <a:cubicBezTo>
                      <a:pt x="33062" y="1875"/>
                      <a:pt x="32789" y="1991"/>
                      <a:pt x="32407" y="2176"/>
                    </a:cubicBezTo>
                    <a:cubicBezTo>
                      <a:pt x="31696" y="2520"/>
                      <a:pt x="30889" y="2886"/>
                      <a:pt x="30056" y="2886"/>
                    </a:cubicBezTo>
                    <a:cubicBezTo>
                      <a:pt x="29559" y="2886"/>
                      <a:pt x="29054" y="2756"/>
                      <a:pt x="28554" y="2414"/>
                    </a:cubicBezTo>
                    <a:cubicBezTo>
                      <a:pt x="27781" y="1876"/>
                      <a:pt x="26556" y="2112"/>
                      <a:pt x="26132" y="984"/>
                    </a:cubicBezTo>
                    <a:lnTo>
                      <a:pt x="26132" y="984"/>
                    </a:lnTo>
                    <a:lnTo>
                      <a:pt x="26154" y="1006"/>
                    </a:lnTo>
                    <a:cubicBezTo>
                      <a:pt x="26073" y="821"/>
                      <a:pt x="25971" y="673"/>
                      <a:pt x="25794" y="673"/>
                    </a:cubicBezTo>
                    <a:cubicBezTo>
                      <a:pt x="25744" y="673"/>
                      <a:pt x="25689" y="684"/>
                      <a:pt x="25626" y="710"/>
                    </a:cubicBezTo>
                    <a:cubicBezTo>
                      <a:pt x="25675" y="501"/>
                      <a:pt x="25566" y="451"/>
                      <a:pt x="25405" y="451"/>
                    </a:cubicBezTo>
                    <a:cubicBezTo>
                      <a:pt x="25388" y="451"/>
                      <a:pt x="25371" y="452"/>
                      <a:pt x="25353" y="452"/>
                    </a:cubicBezTo>
                    <a:cubicBezTo>
                      <a:pt x="25368" y="259"/>
                      <a:pt x="25251" y="200"/>
                      <a:pt x="25084" y="189"/>
                    </a:cubicBezTo>
                    <a:cubicBezTo>
                      <a:pt x="25075" y="82"/>
                      <a:pt x="25033" y="1"/>
                      <a:pt x="24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8"/>
              <p:cNvSpPr/>
              <p:nvPr/>
            </p:nvSpPr>
            <p:spPr>
              <a:xfrm>
                <a:off x="6385925" y="250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8"/>
              <p:cNvSpPr/>
              <p:nvPr/>
            </p:nvSpPr>
            <p:spPr>
              <a:xfrm>
                <a:off x="6379350" y="2515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6392500" y="2487750"/>
                <a:ext cx="70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4" extrusionOk="0">
                    <a:moveTo>
                      <a:pt x="27" y="1"/>
                    </a:moveTo>
                    <a:cubicBezTo>
                      <a:pt x="17" y="7"/>
                      <a:pt x="12" y="7"/>
                      <a:pt x="0" y="13"/>
                    </a:cubicBezTo>
                    <a:cubicBezTo>
                      <a:pt x="7" y="18"/>
                      <a:pt x="7" y="28"/>
                      <a:pt x="7" y="33"/>
                    </a:cubicBezTo>
                    <a:cubicBezTo>
                      <a:pt x="7" y="33"/>
                      <a:pt x="12" y="23"/>
                      <a:pt x="17" y="1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>
                <a:off x="6392650" y="24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8"/>
              <p:cNvSpPr/>
              <p:nvPr/>
            </p:nvSpPr>
            <p:spPr>
              <a:xfrm>
                <a:off x="6312450" y="2414175"/>
                <a:ext cx="7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3" extrusionOk="0">
                    <a:moveTo>
                      <a:pt x="1" y="0"/>
                    </a:moveTo>
                    <a:cubicBezTo>
                      <a:pt x="1" y="6"/>
                      <a:pt x="6" y="17"/>
                      <a:pt x="6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8"/>
              <p:cNvSpPr/>
              <p:nvPr/>
            </p:nvSpPr>
            <p:spPr>
              <a:xfrm>
                <a:off x="6379225" y="2514525"/>
                <a:ext cx="5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6" extrusionOk="0">
                    <a:moveTo>
                      <a:pt x="22" y="0"/>
                    </a:moveTo>
                    <a:cubicBezTo>
                      <a:pt x="10" y="5"/>
                      <a:pt x="10" y="10"/>
                      <a:pt x="0" y="16"/>
                    </a:cubicBezTo>
                    <a:cubicBezTo>
                      <a:pt x="0" y="21"/>
                      <a:pt x="0" y="26"/>
                      <a:pt x="5" y="26"/>
                    </a:cubicBezTo>
                    <a:cubicBezTo>
                      <a:pt x="5" y="26"/>
                      <a:pt x="10" y="21"/>
                      <a:pt x="10" y="16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6385925" y="2501200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2" y="1"/>
                      <a:pt x="5" y="6"/>
                      <a:pt x="0" y="6"/>
                    </a:cubicBezTo>
                    <a:lnTo>
                      <a:pt x="0" y="2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5871800" y="283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0"/>
                    </a:moveTo>
                    <a:cubicBezTo>
                      <a:pt x="6" y="5"/>
                      <a:pt x="12" y="12"/>
                      <a:pt x="22" y="22"/>
                    </a:cubicBezTo>
                    <a:cubicBezTo>
                      <a:pt x="22" y="17"/>
                      <a:pt x="22" y="17"/>
                      <a:pt x="28" y="1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6165550" y="2514525"/>
                <a:ext cx="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6" extrusionOk="0">
                    <a:moveTo>
                      <a:pt x="21" y="0"/>
                    </a:moveTo>
                    <a:lnTo>
                      <a:pt x="0" y="26"/>
                    </a:lnTo>
                    <a:cubicBezTo>
                      <a:pt x="5" y="21"/>
                      <a:pt x="11" y="21"/>
                      <a:pt x="16" y="16"/>
                    </a:cubicBezTo>
                    <a:cubicBezTo>
                      <a:pt x="16" y="10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8"/>
              <p:cNvSpPr/>
              <p:nvPr/>
            </p:nvSpPr>
            <p:spPr>
              <a:xfrm>
                <a:off x="6132075" y="252780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0"/>
                    </a:moveTo>
                    <a:lnTo>
                      <a:pt x="1" y="22"/>
                    </a:lnTo>
                    <a:lnTo>
                      <a:pt x="18" y="22"/>
                    </a:lnTo>
                    <a:cubicBezTo>
                      <a:pt x="18" y="17"/>
                      <a:pt x="23" y="5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8"/>
              <p:cNvSpPr/>
              <p:nvPr/>
            </p:nvSpPr>
            <p:spPr>
              <a:xfrm>
                <a:off x="5992000" y="2788075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2" y="6"/>
                      <a:pt x="12" y="11"/>
                      <a:pt x="7" y="17"/>
                    </a:cubicBezTo>
                    <a:cubicBezTo>
                      <a:pt x="0" y="23"/>
                      <a:pt x="0" y="28"/>
                      <a:pt x="0" y="2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6085350" y="25946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1"/>
                    </a:moveTo>
                    <a:cubicBezTo>
                      <a:pt x="6" y="6"/>
                      <a:pt x="12" y="17"/>
                      <a:pt x="17" y="23"/>
                    </a:cubicBezTo>
                    <a:lnTo>
                      <a:pt x="22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6252150" y="24344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0"/>
                    </a:moveTo>
                    <a:cubicBezTo>
                      <a:pt x="6" y="6"/>
                      <a:pt x="6" y="12"/>
                      <a:pt x="12" y="22"/>
                    </a:cubicBezTo>
                    <a:lnTo>
                      <a:pt x="28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6232125" y="2421175"/>
                <a:ext cx="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1" extrusionOk="0">
                    <a:moveTo>
                      <a:pt x="1" y="0"/>
                    </a:moveTo>
                    <a:cubicBezTo>
                      <a:pt x="7" y="5"/>
                      <a:pt x="7" y="11"/>
                      <a:pt x="13" y="16"/>
                    </a:cubicBezTo>
                    <a:cubicBezTo>
                      <a:pt x="16" y="16"/>
                      <a:pt x="20" y="16"/>
                      <a:pt x="24" y="18"/>
                    </a:cubicBezTo>
                    <a:lnTo>
                      <a:pt x="24" y="18"/>
                    </a:lnTo>
                    <a:lnTo>
                      <a:pt x="1" y="0"/>
                    </a:lnTo>
                    <a:close/>
                    <a:moveTo>
                      <a:pt x="24" y="18"/>
                    </a:moveTo>
                    <a:lnTo>
                      <a:pt x="28" y="21"/>
                    </a:lnTo>
                    <a:cubicBezTo>
                      <a:pt x="27" y="20"/>
                      <a:pt x="25" y="19"/>
                      <a:pt x="24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>
                <a:off x="6245450" y="2427750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6" y="0"/>
                    </a:moveTo>
                    <a:cubicBezTo>
                      <a:pt x="0" y="11"/>
                      <a:pt x="0" y="22"/>
                      <a:pt x="0" y="27"/>
                    </a:cubicBezTo>
                    <a:cubicBezTo>
                      <a:pt x="11" y="27"/>
                      <a:pt x="22" y="27"/>
                      <a:pt x="28" y="2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6225425" y="2414425"/>
                <a:ext cx="7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1" y="1"/>
                    </a:moveTo>
                    <a:lnTo>
                      <a:pt x="1" y="28"/>
                    </a:lnTo>
                    <a:cubicBezTo>
                      <a:pt x="11" y="28"/>
                      <a:pt x="18" y="23"/>
                      <a:pt x="28" y="23"/>
                    </a:cubicBezTo>
                    <a:cubicBezTo>
                      <a:pt x="23" y="18"/>
                      <a:pt x="11" y="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6025450" y="26947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6" y="1"/>
                    </a:moveTo>
                    <a:lnTo>
                      <a:pt x="1" y="23"/>
                    </a:lnTo>
                    <a:cubicBezTo>
                      <a:pt x="6" y="17"/>
                      <a:pt x="11" y="12"/>
                      <a:pt x="16" y="6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5818350" y="285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1" y="1"/>
                    </a:moveTo>
                    <a:cubicBezTo>
                      <a:pt x="2" y="2"/>
                      <a:pt x="4" y="4"/>
                      <a:pt x="7" y="6"/>
                    </a:cubicBezTo>
                    <a:lnTo>
                      <a:pt x="7" y="6"/>
                    </a:lnTo>
                    <a:lnTo>
                      <a:pt x="1" y="1"/>
                    </a:lnTo>
                    <a:close/>
                    <a:moveTo>
                      <a:pt x="7" y="6"/>
                    </a:moveTo>
                    <a:lnTo>
                      <a:pt x="28" y="23"/>
                    </a:lnTo>
                    <a:lnTo>
                      <a:pt x="23" y="18"/>
                    </a:lnTo>
                    <a:cubicBezTo>
                      <a:pt x="18" y="13"/>
                      <a:pt x="12" y="9"/>
                      <a:pt x="7" y="6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5811500" y="2848250"/>
                <a:ext cx="8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7" y="1"/>
                    </a:moveTo>
                    <a:cubicBezTo>
                      <a:pt x="7" y="16"/>
                      <a:pt x="7" y="21"/>
                      <a:pt x="0" y="33"/>
                    </a:cubicBezTo>
                    <a:cubicBezTo>
                      <a:pt x="12" y="28"/>
                      <a:pt x="22" y="28"/>
                      <a:pt x="32" y="2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5845075" y="2854950"/>
                <a:ext cx="7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28" y="1"/>
                    </a:moveTo>
                    <a:lnTo>
                      <a:pt x="1" y="23"/>
                    </a:lnTo>
                    <a:lnTo>
                      <a:pt x="11" y="23"/>
                    </a:lnTo>
                    <a:cubicBezTo>
                      <a:pt x="17" y="18"/>
                      <a:pt x="23" y="1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6005450" y="2768050"/>
                <a:ext cx="4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7" y="1"/>
                    </a:moveTo>
                    <a:lnTo>
                      <a:pt x="0" y="28"/>
                    </a:lnTo>
                    <a:cubicBezTo>
                      <a:pt x="5" y="23"/>
                      <a:pt x="10" y="18"/>
                      <a:pt x="17" y="6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6018750" y="2701300"/>
                <a:ext cx="5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6" y="1"/>
                    </a:moveTo>
                    <a:lnTo>
                      <a:pt x="1" y="28"/>
                    </a:lnTo>
                    <a:lnTo>
                      <a:pt x="21" y="28"/>
                    </a:lnTo>
                    <a:cubicBezTo>
                      <a:pt x="16" y="23"/>
                      <a:pt x="21" y="12"/>
                      <a:pt x="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8"/>
              <p:cNvSpPr/>
              <p:nvPr/>
            </p:nvSpPr>
            <p:spPr>
              <a:xfrm>
                <a:off x="6005300" y="2728050"/>
                <a:ext cx="5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7" extrusionOk="0">
                    <a:moveTo>
                      <a:pt x="23" y="1"/>
                    </a:moveTo>
                    <a:cubicBezTo>
                      <a:pt x="20" y="3"/>
                      <a:pt x="18" y="5"/>
                      <a:pt x="17" y="8"/>
                    </a:cubicBezTo>
                    <a:lnTo>
                      <a:pt x="17" y="8"/>
                    </a:lnTo>
                    <a:lnTo>
                      <a:pt x="23" y="1"/>
                    </a:lnTo>
                    <a:close/>
                    <a:moveTo>
                      <a:pt x="17" y="8"/>
                    </a:moveTo>
                    <a:lnTo>
                      <a:pt x="1" y="27"/>
                    </a:lnTo>
                    <a:cubicBezTo>
                      <a:pt x="6" y="21"/>
                      <a:pt x="11" y="21"/>
                      <a:pt x="11" y="16"/>
                    </a:cubicBezTo>
                    <a:cubicBezTo>
                      <a:pt x="14" y="13"/>
                      <a:pt x="15" y="10"/>
                      <a:pt x="17" y="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8"/>
              <p:cNvSpPr/>
              <p:nvPr/>
            </p:nvSpPr>
            <p:spPr>
              <a:xfrm>
                <a:off x="6265475" y="2441175"/>
                <a:ext cx="7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0" y="1"/>
                    </a:moveTo>
                    <a:cubicBezTo>
                      <a:pt x="10" y="11"/>
                      <a:pt x="16" y="16"/>
                      <a:pt x="21" y="22"/>
                    </a:cubicBezTo>
                    <a:cubicBezTo>
                      <a:pt x="21" y="22"/>
                      <a:pt x="27" y="22"/>
                      <a:pt x="27" y="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>
                <a:off x="6279175" y="2387575"/>
                <a:ext cx="4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3" extrusionOk="0">
                    <a:moveTo>
                      <a:pt x="0" y="1"/>
                    </a:moveTo>
                    <a:lnTo>
                      <a:pt x="16" y="23"/>
                    </a:lnTo>
                    <a:cubicBezTo>
                      <a:pt x="16" y="18"/>
                      <a:pt x="16" y="18"/>
                      <a:pt x="10" y="11"/>
                    </a:cubicBezTo>
                    <a:cubicBezTo>
                      <a:pt x="10" y="6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>
                <a:off x="6285875" y="2407475"/>
                <a:ext cx="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3" extrusionOk="0">
                    <a:moveTo>
                      <a:pt x="0" y="0"/>
                    </a:moveTo>
                    <a:lnTo>
                      <a:pt x="22" y="32"/>
                    </a:lnTo>
                    <a:cubicBezTo>
                      <a:pt x="22" y="21"/>
                      <a:pt x="22" y="16"/>
                      <a:pt x="27" y="5"/>
                    </a:cubicBezTo>
                    <a:cubicBezTo>
                      <a:pt x="17" y="5"/>
                      <a:pt x="11" y="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8"/>
              <p:cNvSpPr/>
              <p:nvPr/>
            </p:nvSpPr>
            <p:spPr>
              <a:xfrm>
                <a:off x="6178700" y="2387450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22" y="1"/>
                    </a:moveTo>
                    <a:cubicBezTo>
                      <a:pt x="17" y="6"/>
                      <a:pt x="11" y="6"/>
                      <a:pt x="0" y="6"/>
                    </a:cubicBezTo>
                    <a:lnTo>
                      <a:pt x="0" y="2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8"/>
              <p:cNvSpPr/>
              <p:nvPr/>
            </p:nvSpPr>
            <p:spPr>
              <a:xfrm>
                <a:off x="6265600" y="2380875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0" y="1"/>
                    </a:move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>
                <a:off x="6071925" y="2454325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6" y="1"/>
                    </a:moveTo>
                    <a:cubicBezTo>
                      <a:pt x="11" y="6"/>
                      <a:pt x="6" y="11"/>
                      <a:pt x="1" y="16"/>
                    </a:cubicBezTo>
                    <a:lnTo>
                      <a:pt x="22" y="6"/>
                    </a:lnTo>
                    <a:cubicBezTo>
                      <a:pt x="22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8"/>
              <p:cNvSpPr/>
              <p:nvPr/>
            </p:nvSpPr>
            <p:spPr>
              <a:xfrm>
                <a:off x="6265725" y="2380575"/>
                <a:ext cx="7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0" extrusionOk="0">
                    <a:moveTo>
                      <a:pt x="28" y="1"/>
                    </a:moveTo>
                    <a:cubicBezTo>
                      <a:pt x="22" y="7"/>
                      <a:pt x="11" y="7"/>
                      <a:pt x="0" y="13"/>
                    </a:cubicBezTo>
                    <a:cubicBezTo>
                      <a:pt x="11" y="18"/>
                      <a:pt x="17" y="28"/>
                      <a:pt x="28" y="40"/>
                    </a:cubicBez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8"/>
              <p:cNvSpPr/>
              <p:nvPr/>
            </p:nvSpPr>
            <p:spPr>
              <a:xfrm>
                <a:off x="6605775" y="2581100"/>
                <a:ext cx="5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23" y="1"/>
                    </a:moveTo>
                    <a:cubicBezTo>
                      <a:pt x="18" y="6"/>
                      <a:pt x="11" y="6"/>
                      <a:pt x="6" y="12"/>
                    </a:cubicBezTo>
                    <a:lnTo>
                      <a:pt x="1" y="18"/>
                    </a:lnTo>
                    <a:lnTo>
                      <a:pt x="18" y="6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8"/>
              <p:cNvSpPr/>
              <p:nvPr/>
            </p:nvSpPr>
            <p:spPr>
              <a:xfrm>
                <a:off x="5667125" y="2244950"/>
                <a:ext cx="632075" cy="617425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24697" extrusionOk="0">
                    <a:moveTo>
                      <a:pt x="24491" y="5711"/>
                    </a:moveTo>
                    <a:cubicBezTo>
                      <a:pt x="24491" y="5713"/>
                      <a:pt x="24492" y="5714"/>
                      <a:pt x="24492" y="5716"/>
                    </a:cubicBezTo>
                    <a:cubicBezTo>
                      <a:pt x="24492" y="5714"/>
                      <a:pt x="24492" y="5713"/>
                      <a:pt x="24491" y="5711"/>
                    </a:cubicBezTo>
                    <a:close/>
                    <a:moveTo>
                      <a:pt x="8591" y="0"/>
                    </a:moveTo>
                    <a:cubicBezTo>
                      <a:pt x="8462" y="0"/>
                      <a:pt x="8338" y="43"/>
                      <a:pt x="8242" y="129"/>
                    </a:cubicBezTo>
                    <a:cubicBezTo>
                      <a:pt x="8231" y="140"/>
                      <a:pt x="8220" y="151"/>
                      <a:pt x="8209" y="156"/>
                    </a:cubicBezTo>
                    <a:cubicBezTo>
                      <a:pt x="8204" y="162"/>
                      <a:pt x="8204" y="167"/>
                      <a:pt x="8193" y="172"/>
                    </a:cubicBezTo>
                    <a:cubicBezTo>
                      <a:pt x="8167" y="489"/>
                      <a:pt x="8113" y="801"/>
                      <a:pt x="8026" y="1118"/>
                    </a:cubicBezTo>
                    <a:cubicBezTo>
                      <a:pt x="8006" y="1198"/>
                      <a:pt x="7957" y="1279"/>
                      <a:pt x="7903" y="1365"/>
                    </a:cubicBezTo>
                    <a:cubicBezTo>
                      <a:pt x="7897" y="1644"/>
                      <a:pt x="7914" y="1977"/>
                      <a:pt x="7930" y="2375"/>
                    </a:cubicBezTo>
                    <a:cubicBezTo>
                      <a:pt x="8574" y="2918"/>
                      <a:pt x="8038" y="3826"/>
                      <a:pt x="8457" y="4389"/>
                    </a:cubicBezTo>
                    <a:cubicBezTo>
                      <a:pt x="8376" y="4900"/>
                      <a:pt x="8279" y="5410"/>
                      <a:pt x="8204" y="5926"/>
                    </a:cubicBezTo>
                    <a:cubicBezTo>
                      <a:pt x="8177" y="6098"/>
                      <a:pt x="8155" y="6270"/>
                      <a:pt x="8135" y="6437"/>
                    </a:cubicBezTo>
                    <a:cubicBezTo>
                      <a:pt x="7979" y="7731"/>
                      <a:pt x="6484" y="9333"/>
                      <a:pt x="5190" y="9563"/>
                    </a:cubicBezTo>
                    <a:cubicBezTo>
                      <a:pt x="5056" y="9643"/>
                      <a:pt x="4927" y="9725"/>
                      <a:pt x="4793" y="9805"/>
                    </a:cubicBezTo>
                    <a:lnTo>
                      <a:pt x="4755" y="9869"/>
                    </a:lnTo>
                    <a:cubicBezTo>
                      <a:pt x="4357" y="10052"/>
                      <a:pt x="4191" y="10374"/>
                      <a:pt x="4185" y="10799"/>
                    </a:cubicBezTo>
                    <a:cubicBezTo>
                      <a:pt x="3761" y="11202"/>
                      <a:pt x="3595" y="11659"/>
                      <a:pt x="3739" y="12266"/>
                    </a:cubicBezTo>
                    <a:cubicBezTo>
                      <a:pt x="3836" y="12657"/>
                      <a:pt x="3745" y="12795"/>
                      <a:pt x="3564" y="12795"/>
                    </a:cubicBezTo>
                    <a:cubicBezTo>
                      <a:pt x="3446" y="12795"/>
                      <a:pt x="3290" y="12736"/>
                      <a:pt x="3124" y="12650"/>
                    </a:cubicBezTo>
                    <a:lnTo>
                      <a:pt x="3124" y="12650"/>
                    </a:lnTo>
                    <a:cubicBezTo>
                      <a:pt x="2927" y="12472"/>
                      <a:pt x="2775" y="12400"/>
                      <a:pt x="2651" y="12400"/>
                    </a:cubicBezTo>
                    <a:cubicBezTo>
                      <a:pt x="2384" y="12400"/>
                      <a:pt x="2247" y="12738"/>
                      <a:pt x="2068" y="13077"/>
                    </a:cubicBezTo>
                    <a:cubicBezTo>
                      <a:pt x="1602" y="13979"/>
                      <a:pt x="2075" y="14951"/>
                      <a:pt x="1790" y="15859"/>
                    </a:cubicBezTo>
                    <a:cubicBezTo>
                      <a:pt x="1381" y="15973"/>
                      <a:pt x="1172" y="16214"/>
                      <a:pt x="1242" y="16650"/>
                    </a:cubicBezTo>
                    <a:cubicBezTo>
                      <a:pt x="1183" y="16633"/>
                      <a:pt x="1126" y="16626"/>
                      <a:pt x="1071" y="16626"/>
                    </a:cubicBezTo>
                    <a:cubicBezTo>
                      <a:pt x="834" y="16626"/>
                      <a:pt x="627" y="16757"/>
                      <a:pt x="414" y="16853"/>
                    </a:cubicBezTo>
                    <a:cubicBezTo>
                      <a:pt x="350" y="16960"/>
                      <a:pt x="307" y="17074"/>
                      <a:pt x="270" y="17186"/>
                    </a:cubicBezTo>
                    <a:cubicBezTo>
                      <a:pt x="275" y="17191"/>
                      <a:pt x="275" y="17197"/>
                      <a:pt x="280" y="17208"/>
                    </a:cubicBezTo>
                    <a:cubicBezTo>
                      <a:pt x="270" y="17235"/>
                      <a:pt x="253" y="17267"/>
                      <a:pt x="248" y="17304"/>
                    </a:cubicBezTo>
                    <a:cubicBezTo>
                      <a:pt x="0" y="19647"/>
                      <a:pt x="1344" y="21414"/>
                      <a:pt x="3030" y="22832"/>
                    </a:cubicBezTo>
                    <a:cubicBezTo>
                      <a:pt x="3600" y="23310"/>
                      <a:pt x="5158" y="24487"/>
                      <a:pt x="6330" y="24611"/>
                    </a:cubicBezTo>
                    <a:cubicBezTo>
                      <a:pt x="6429" y="24667"/>
                      <a:pt x="6529" y="24697"/>
                      <a:pt x="6630" y="24697"/>
                    </a:cubicBezTo>
                    <a:cubicBezTo>
                      <a:pt x="6763" y="24697"/>
                      <a:pt x="6896" y="24644"/>
                      <a:pt x="7027" y="24525"/>
                    </a:cubicBezTo>
                    <a:cubicBezTo>
                      <a:pt x="7086" y="24498"/>
                      <a:pt x="7146" y="24471"/>
                      <a:pt x="7200" y="24433"/>
                    </a:cubicBezTo>
                    <a:cubicBezTo>
                      <a:pt x="7236" y="24441"/>
                      <a:pt x="7271" y="24444"/>
                      <a:pt x="7303" y="24444"/>
                    </a:cubicBezTo>
                    <a:cubicBezTo>
                      <a:pt x="7482" y="24444"/>
                      <a:pt x="7605" y="24333"/>
                      <a:pt x="7677" y="24134"/>
                    </a:cubicBezTo>
                    <a:lnTo>
                      <a:pt x="7677" y="24134"/>
                    </a:lnTo>
                    <a:cubicBezTo>
                      <a:pt x="7852" y="23964"/>
                      <a:pt x="8028" y="23792"/>
                      <a:pt x="8209" y="23622"/>
                    </a:cubicBezTo>
                    <a:cubicBezTo>
                      <a:pt x="8199" y="23612"/>
                      <a:pt x="8193" y="23605"/>
                      <a:pt x="8188" y="23600"/>
                    </a:cubicBezTo>
                    <a:lnTo>
                      <a:pt x="8188" y="23600"/>
                    </a:lnTo>
                    <a:lnTo>
                      <a:pt x="8215" y="23617"/>
                    </a:lnTo>
                    <a:cubicBezTo>
                      <a:pt x="8209" y="23617"/>
                      <a:pt x="8209" y="23617"/>
                      <a:pt x="8209" y="23622"/>
                    </a:cubicBezTo>
                    <a:cubicBezTo>
                      <a:pt x="8379" y="23797"/>
                      <a:pt x="8507" y="24094"/>
                      <a:pt x="8737" y="24094"/>
                    </a:cubicBezTo>
                    <a:cubicBezTo>
                      <a:pt x="8833" y="24094"/>
                      <a:pt x="8947" y="24042"/>
                      <a:pt x="9090" y="23907"/>
                    </a:cubicBezTo>
                    <a:cubicBezTo>
                      <a:pt x="9488" y="23885"/>
                      <a:pt x="9950" y="23821"/>
                      <a:pt x="10198" y="23573"/>
                    </a:cubicBezTo>
                    <a:cubicBezTo>
                      <a:pt x="10230" y="23536"/>
                      <a:pt x="10262" y="23498"/>
                      <a:pt x="10288" y="23456"/>
                    </a:cubicBezTo>
                    <a:cubicBezTo>
                      <a:pt x="10718" y="22720"/>
                      <a:pt x="11401" y="22457"/>
                      <a:pt x="12093" y="22204"/>
                    </a:cubicBezTo>
                    <a:cubicBezTo>
                      <a:pt x="12432" y="22134"/>
                      <a:pt x="12770" y="22053"/>
                      <a:pt x="13039" y="21871"/>
                    </a:cubicBezTo>
                    <a:cubicBezTo>
                      <a:pt x="13324" y="21678"/>
                      <a:pt x="13447" y="21500"/>
                      <a:pt x="13496" y="21312"/>
                    </a:cubicBezTo>
                    <a:cubicBezTo>
                      <a:pt x="13570" y="21210"/>
                      <a:pt x="13598" y="21091"/>
                      <a:pt x="13550" y="20930"/>
                    </a:cubicBezTo>
                    <a:lnTo>
                      <a:pt x="13550" y="20930"/>
                    </a:lnTo>
                    <a:cubicBezTo>
                      <a:pt x="13543" y="20942"/>
                      <a:pt x="13538" y="20947"/>
                      <a:pt x="13533" y="20952"/>
                    </a:cubicBezTo>
                    <a:lnTo>
                      <a:pt x="13550" y="20925"/>
                    </a:lnTo>
                    <a:lnTo>
                      <a:pt x="13550" y="20930"/>
                    </a:lnTo>
                    <a:cubicBezTo>
                      <a:pt x="13872" y="20543"/>
                      <a:pt x="13592" y="20146"/>
                      <a:pt x="13511" y="19754"/>
                    </a:cubicBezTo>
                    <a:cubicBezTo>
                      <a:pt x="13555" y="19576"/>
                      <a:pt x="13614" y="19394"/>
                      <a:pt x="13694" y="19211"/>
                    </a:cubicBezTo>
                    <a:cubicBezTo>
                      <a:pt x="13930" y="18991"/>
                      <a:pt x="14071" y="18728"/>
                      <a:pt x="14076" y="18395"/>
                    </a:cubicBezTo>
                    <a:cubicBezTo>
                      <a:pt x="14098" y="18358"/>
                      <a:pt x="14113" y="18314"/>
                      <a:pt x="14135" y="18277"/>
                    </a:cubicBezTo>
                    <a:cubicBezTo>
                      <a:pt x="14291" y="18271"/>
                      <a:pt x="14323" y="18132"/>
                      <a:pt x="14349" y="17997"/>
                    </a:cubicBezTo>
                    <a:lnTo>
                      <a:pt x="14349" y="17997"/>
                    </a:lnTo>
                    <a:cubicBezTo>
                      <a:pt x="14344" y="18003"/>
                      <a:pt x="14339" y="18008"/>
                      <a:pt x="14334" y="18014"/>
                    </a:cubicBezTo>
                    <a:lnTo>
                      <a:pt x="14349" y="17992"/>
                    </a:lnTo>
                    <a:lnTo>
                      <a:pt x="14349" y="17997"/>
                    </a:lnTo>
                    <a:cubicBezTo>
                      <a:pt x="14731" y="17654"/>
                      <a:pt x="14726" y="17148"/>
                      <a:pt x="14882" y="16708"/>
                    </a:cubicBezTo>
                    <a:cubicBezTo>
                      <a:pt x="15026" y="16300"/>
                      <a:pt x="15102" y="15876"/>
                      <a:pt x="15182" y="15445"/>
                    </a:cubicBezTo>
                    <a:cubicBezTo>
                      <a:pt x="15263" y="15279"/>
                      <a:pt x="15338" y="15107"/>
                      <a:pt x="15440" y="14941"/>
                    </a:cubicBezTo>
                    <a:cubicBezTo>
                      <a:pt x="15871" y="14205"/>
                      <a:pt x="16466" y="14425"/>
                      <a:pt x="17036" y="14322"/>
                    </a:cubicBezTo>
                    <a:cubicBezTo>
                      <a:pt x="17142" y="14404"/>
                      <a:pt x="17248" y="14446"/>
                      <a:pt x="17351" y="14446"/>
                    </a:cubicBezTo>
                    <a:cubicBezTo>
                      <a:pt x="17579" y="14446"/>
                      <a:pt x="17791" y="14239"/>
                      <a:pt x="17954" y="13813"/>
                    </a:cubicBezTo>
                    <a:cubicBezTo>
                      <a:pt x="18019" y="13640"/>
                      <a:pt x="18073" y="13464"/>
                      <a:pt x="18127" y="13286"/>
                    </a:cubicBezTo>
                    <a:cubicBezTo>
                      <a:pt x="18282" y="12969"/>
                      <a:pt x="18417" y="12636"/>
                      <a:pt x="18556" y="12335"/>
                    </a:cubicBezTo>
                    <a:cubicBezTo>
                      <a:pt x="18965" y="11475"/>
                      <a:pt x="19164" y="11949"/>
                      <a:pt x="19776" y="11589"/>
                    </a:cubicBezTo>
                    <a:cubicBezTo>
                      <a:pt x="20270" y="11304"/>
                      <a:pt x="20570" y="10525"/>
                      <a:pt x="20759" y="9859"/>
                    </a:cubicBezTo>
                    <a:cubicBezTo>
                      <a:pt x="20835" y="9772"/>
                      <a:pt x="20904" y="9681"/>
                      <a:pt x="20947" y="9574"/>
                    </a:cubicBezTo>
                    <a:cubicBezTo>
                      <a:pt x="20989" y="9472"/>
                      <a:pt x="21011" y="9358"/>
                      <a:pt x="21011" y="9229"/>
                    </a:cubicBezTo>
                    <a:cubicBezTo>
                      <a:pt x="21016" y="8720"/>
                      <a:pt x="21113" y="8237"/>
                      <a:pt x="21247" y="7753"/>
                    </a:cubicBezTo>
                    <a:cubicBezTo>
                      <a:pt x="21378" y="7409"/>
                      <a:pt x="21564" y="7140"/>
                      <a:pt x="21839" y="7140"/>
                    </a:cubicBezTo>
                    <a:cubicBezTo>
                      <a:pt x="21938" y="7140"/>
                      <a:pt x="22048" y="7175"/>
                      <a:pt x="22172" y="7253"/>
                    </a:cubicBezTo>
                    <a:cubicBezTo>
                      <a:pt x="22714" y="7592"/>
                      <a:pt x="23230" y="7876"/>
                      <a:pt x="23843" y="8064"/>
                    </a:cubicBezTo>
                    <a:cubicBezTo>
                      <a:pt x="23968" y="8103"/>
                      <a:pt x="24094" y="8121"/>
                      <a:pt x="24211" y="8121"/>
                    </a:cubicBezTo>
                    <a:cubicBezTo>
                      <a:pt x="24239" y="8121"/>
                      <a:pt x="24267" y="8120"/>
                      <a:pt x="24294" y="8118"/>
                    </a:cubicBezTo>
                    <a:cubicBezTo>
                      <a:pt x="24340" y="8134"/>
                      <a:pt x="24384" y="8142"/>
                      <a:pt x="24425" y="8142"/>
                    </a:cubicBezTo>
                    <a:cubicBezTo>
                      <a:pt x="24545" y="8142"/>
                      <a:pt x="24642" y="8076"/>
                      <a:pt x="24718" y="7967"/>
                    </a:cubicBezTo>
                    <a:cubicBezTo>
                      <a:pt x="24917" y="7838"/>
                      <a:pt x="25067" y="7635"/>
                      <a:pt x="25137" y="7377"/>
                    </a:cubicBezTo>
                    <a:cubicBezTo>
                      <a:pt x="25169" y="7248"/>
                      <a:pt x="25127" y="7146"/>
                      <a:pt x="25057" y="7076"/>
                    </a:cubicBezTo>
                    <a:cubicBezTo>
                      <a:pt x="25105" y="6995"/>
                      <a:pt x="25159" y="6925"/>
                      <a:pt x="25223" y="6876"/>
                    </a:cubicBezTo>
                    <a:cubicBezTo>
                      <a:pt x="25229" y="6802"/>
                      <a:pt x="25239" y="6732"/>
                      <a:pt x="25256" y="6678"/>
                    </a:cubicBezTo>
                    <a:cubicBezTo>
                      <a:pt x="25276" y="6619"/>
                      <a:pt x="25283" y="6554"/>
                      <a:pt x="25276" y="6490"/>
                    </a:cubicBezTo>
                    <a:lnTo>
                      <a:pt x="25276" y="6490"/>
                    </a:lnTo>
                    <a:cubicBezTo>
                      <a:pt x="25157" y="6498"/>
                      <a:pt x="25032" y="6517"/>
                      <a:pt x="24913" y="6517"/>
                    </a:cubicBezTo>
                    <a:cubicBezTo>
                      <a:pt x="24867" y="6517"/>
                      <a:pt x="24821" y="6514"/>
                      <a:pt x="24777" y="6506"/>
                    </a:cubicBezTo>
                    <a:cubicBezTo>
                      <a:pt x="24772" y="6517"/>
                      <a:pt x="24772" y="6522"/>
                      <a:pt x="24772" y="6533"/>
                    </a:cubicBezTo>
                    <a:lnTo>
                      <a:pt x="24750" y="6501"/>
                    </a:lnTo>
                    <a:lnTo>
                      <a:pt x="24750" y="6501"/>
                    </a:lnTo>
                    <a:cubicBezTo>
                      <a:pt x="24761" y="6506"/>
                      <a:pt x="24767" y="6506"/>
                      <a:pt x="24777" y="6506"/>
                    </a:cubicBezTo>
                    <a:cubicBezTo>
                      <a:pt x="24869" y="6179"/>
                      <a:pt x="24708" y="5937"/>
                      <a:pt x="24492" y="5716"/>
                    </a:cubicBezTo>
                    <a:lnTo>
                      <a:pt x="24492" y="5716"/>
                    </a:lnTo>
                    <a:cubicBezTo>
                      <a:pt x="24498" y="5723"/>
                      <a:pt x="24498" y="5723"/>
                      <a:pt x="24498" y="5728"/>
                    </a:cubicBezTo>
                    <a:lnTo>
                      <a:pt x="24482" y="5706"/>
                    </a:lnTo>
                    <a:lnTo>
                      <a:pt x="24482" y="5706"/>
                    </a:lnTo>
                    <a:cubicBezTo>
                      <a:pt x="24486" y="5706"/>
                      <a:pt x="24489" y="5708"/>
                      <a:pt x="24491" y="5711"/>
                    </a:cubicBezTo>
                    <a:lnTo>
                      <a:pt x="24491" y="5711"/>
                    </a:lnTo>
                    <a:cubicBezTo>
                      <a:pt x="24429" y="5507"/>
                      <a:pt x="24312" y="5397"/>
                      <a:pt x="24138" y="5397"/>
                    </a:cubicBezTo>
                    <a:cubicBezTo>
                      <a:pt x="24088" y="5397"/>
                      <a:pt x="24032" y="5407"/>
                      <a:pt x="23972" y="5426"/>
                    </a:cubicBezTo>
                    <a:lnTo>
                      <a:pt x="23972" y="5465"/>
                    </a:lnTo>
                    <a:cubicBezTo>
                      <a:pt x="23961" y="5453"/>
                      <a:pt x="23955" y="5443"/>
                      <a:pt x="23944" y="5438"/>
                    </a:cubicBezTo>
                    <a:cubicBezTo>
                      <a:pt x="23955" y="5432"/>
                      <a:pt x="23966" y="5432"/>
                      <a:pt x="23972" y="5426"/>
                    </a:cubicBezTo>
                    <a:cubicBezTo>
                      <a:pt x="24030" y="4966"/>
                      <a:pt x="23963" y="4642"/>
                      <a:pt x="23365" y="4642"/>
                    </a:cubicBezTo>
                    <a:cubicBezTo>
                      <a:pt x="23356" y="4642"/>
                      <a:pt x="23347" y="4642"/>
                      <a:pt x="23337" y="4642"/>
                    </a:cubicBezTo>
                    <a:cubicBezTo>
                      <a:pt x="22389" y="4669"/>
                      <a:pt x="21476" y="4743"/>
                      <a:pt x="20742" y="5438"/>
                    </a:cubicBezTo>
                    <a:lnTo>
                      <a:pt x="20742" y="5438"/>
                    </a:lnTo>
                    <a:cubicBezTo>
                      <a:pt x="20567" y="5447"/>
                      <a:pt x="20480" y="5538"/>
                      <a:pt x="20463" y="5706"/>
                    </a:cubicBezTo>
                    <a:cubicBezTo>
                      <a:pt x="20474" y="5706"/>
                      <a:pt x="20480" y="5706"/>
                      <a:pt x="20485" y="5701"/>
                    </a:cubicBezTo>
                    <a:lnTo>
                      <a:pt x="20485" y="5701"/>
                    </a:lnTo>
                    <a:lnTo>
                      <a:pt x="20463" y="5728"/>
                    </a:lnTo>
                    <a:lnTo>
                      <a:pt x="20463" y="5706"/>
                    </a:lnTo>
                    <a:cubicBezTo>
                      <a:pt x="20265" y="5733"/>
                      <a:pt x="20173" y="5845"/>
                      <a:pt x="20211" y="6060"/>
                    </a:cubicBezTo>
                    <a:cubicBezTo>
                      <a:pt x="19944" y="5919"/>
                      <a:pt x="19701" y="5842"/>
                      <a:pt x="19474" y="5842"/>
                    </a:cubicBezTo>
                    <a:cubicBezTo>
                      <a:pt x="19193" y="5842"/>
                      <a:pt x="18935" y="5959"/>
                      <a:pt x="18685" y="6211"/>
                    </a:cubicBezTo>
                    <a:cubicBezTo>
                      <a:pt x="18621" y="6281"/>
                      <a:pt x="18556" y="6356"/>
                      <a:pt x="18497" y="6437"/>
                    </a:cubicBezTo>
                    <a:cubicBezTo>
                      <a:pt x="18030" y="7060"/>
                      <a:pt x="17411" y="7565"/>
                      <a:pt x="16863" y="8118"/>
                    </a:cubicBezTo>
                    <a:cubicBezTo>
                      <a:pt x="16808" y="8104"/>
                      <a:pt x="16755" y="8098"/>
                      <a:pt x="16706" y="8098"/>
                    </a:cubicBezTo>
                    <a:cubicBezTo>
                      <a:pt x="16501" y="8098"/>
                      <a:pt x="16342" y="8207"/>
                      <a:pt x="16208" y="8376"/>
                    </a:cubicBezTo>
                    <a:cubicBezTo>
                      <a:pt x="16208" y="8376"/>
                      <a:pt x="16214" y="8376"/>
                      <a:pt x="16214" y="8381"/>
                    </a:cubicBezTo>
                    <a:lnTo>
                      <a:pt x="16193" y="8391"/>
                    </a:lnTo>
                    <a:cubicBezTo>
                      <a:pt x="16198" y="8386"/>
                      <a:pt x="16203" y="8381"/>
                      <a:pt x="16208" y="8376"/>
                    </a:cubicBezTo>
                    <a:cubicBezTo>
                      <a:pt x="15510" y="7871"/>
                      <a:pt x="15252" y="6829"/>
                      <a:pt x="15489" y="6001"/>
                    </a:cubicBezTo>
                    <a:cubicBezTo>
                      <a:pt x="15387" y="5824"/>
                      <a:pt x="15258" y="5663"/>
                      <a:pt x="15085" y="5545"/>
                    </a:cubicBezTo>
                    <a:cubicBezTo>
                      <a:pt x="15026" y="5502"/>
                      <a:pt x="14968" y="5465"/>
                      <a:pt x="14904" y="5432"/>
                    </a:cubicBezTo>
                    <a:cubicBezTo>
                      <a:pt x="14865" y="5416"/>
                      <a:pt x="14833" y="5405"/>
                      <a:pt x="14795" y="5389"/>
                    </a:cubicBezTo>
                    <a:cubicBezTo>
                      <a:pt x="13474" y="5582"/>
                      <a:pt x="12147" y="5775"/>
                      <a:pt x="10831" y="6033"/>
                    </a:cubicBezTo>
                    <a:cubicBezTo>
                      <a:pt x="10689" y="6061"/>
                      <a:pt x="10563" y="6075"/>
                      <a:pt x="10451" y="6075"/>
                    </a:cubicBezTo>
                    <a:cubicBezTo>
                      <a:pt x="9913" y="6075"/>
                      <a:pt x="9694" y="5758"/>
                      <a:pt x="9595" y="5153"/>
                    </a:cubicBezTo>
                    <a:cubicBezTo>
                      <a:pt x="9316" y="3444"/>
                      <a:pt x="9015" y="1731"/>
                      <a:pt x="8730" y="22"/>
                    </a:cubicBezTo>
                    <a:cubicBezTo>
                      <a:pt x="8683" y="6"/>
                      <a:pt x="8639" y="0"/>
                      <a:pt x="8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>
                <a:off x="5648325" y="3196075"/>
                <a:ext cx="711700" cy="537400"/>
              </a:xfrm>
              <a:custGeom>
                <a:avLst/>
                <a:gdLst/>
                <a:ahLst/>
                <a:cxnLst/>
                <a:rect l="l" t="t" r="r" b="b"/>
                <a:pathLst>
                  <a:path w="28468" h="21496" extrusionOk="0">
                    <a:moveTo>
                      <a:pt x="7075" y="10638"/>
                    </a:moveTo>
                    <a:lnTo>
                      <a:pt x="7080" y="10645"/>
                    </a:lnTo>
                    <a:lnTo>
                      <a:pt x="7080" y="10645"/>
                    </a:lnTo>
                    <a:cubicBezTo>
                      <a:pt x="7078" y="10643"/>
                      <a:pt x="7077" y="10640"/>
                      <a:pt x="7075" y="10638"/>
                    </a:cubicBezTo>
                    <a:close/>
                    <a:moveTo>
                      <a:pt x="7881" y="11175"/>
                    </a:moveTo>
                    <a:lnTo>
                      <a:pt x="7881" y="11175"/>
                    </a:lnTo>
                    <a:lnTo>
                      <a:pt x="7881" y="11175"/>
                    </a:lnTo>
                    <a:cubicBezTo>
                      <a:pt x="7887" y="11181"/>
                      <a:pt x="7893" y="11186"/>
                      <a:pt x="7898" y="11192"/>
                    </a:cubicBezTo>
                    <a:cubicBezTo>
                      <a:pt x="7893" y="11192"/>
                      <a:pt x="7887" y="11197"/>
                      <a:pt x="7876" y="11197"/>
                    </a:cubicBezTo>
                    <a:cubicBezTo>
                      <a:pt x="7881" y="11192"/>
                      <a:pt x="7881" y="11181"/>
                      <a:pt x="7881" y="11175"/>
                    </a:cubicBezTo>
                    <a:close/>
                    <a:moveTo>
                      <a:pt x="14823" y="18127"/>
                    </a:moveTo>
                    <a:cubicBezTo>
                      <a:pt x="14833" y="18127"/>
                      <a:pt x="14833" y="18133"/>
                      <a:pt x="14843" y="18133"/>
                    </a:cubicBezTo>
                    <a:lnTo>
                      <a:pt x="14823" y="18133"/>
                    </a:lnTo>
                    <a:lnTo>
                      <a:pt x="14823" y="18127"/>
                    </a:lnTo>
                    <a:close/>
                    <a:moveTo>
                      <a:pt x="11964" y="1"/>
                    </a:moveTo>
                    <a:cubicBezTo>
                      <a:pt x="11588" y="55"/>
                      <a:pt x="11196" y="168"/>
                      <a:pt x="10814" y="248"/>
                    </a:cubicBezTo>
                    <a:cubicBezTo>
                      <a:pt x="10417" y="345"/>
                      <a:pt x="10020" y="437"/>
                      <a:pt x="9622" y="533"/>
                    </a:cubicBezTo>
                    <a:cubicBezTo>
                      <a:pt x="9166" y="482"/>
                      <a:pt x="8713" y="455"/>
                      <a:pt x="8262" y="455"/>
                    </a:cubicBezTo>
                    <a:cubicBezTo>
                      <a:pt x="7139" y="455"/>
                      <a:pt x="6036" y="628"/>
                      <a:pt x="4963" y="1053"/>
                    </a:cubicBezTo>
                    <a:lnTo>
                      <a:pt x="4963" y="1053"/>
                    </a:lnTo>
                    <a:cubicBezTo>
                      <a:pt x="4965" y="1051"/>
                      <a:pt x="4965" y="1047"/>
                      <a:pt x="4965" y="1044"/>
                    </a:cubicBezTo>
                    <a:cubicBezTo>
                      <a:pt x="4921" y="1041"/>
                      <a:pt x="4878" y="1039"/>
                      <a:pt x="4836" y="1039"/>
                    </a:cubicBezTo>
                    <a:cubicBezTo>
                      <a:pt x="4484" y="1039"/>
                      <a:pt x="4215" y="1154"/>
                      <a:pt x="4148" y="1580"/>
                    </a:cubicBezTo>
                    <a:cubicBezTo>
                      <a:pt x="4154" y="1580"/>
                      <a:pt x="4159" y="1580"/>
                      <a:pt x="4164" y="1587"/>
                    </a:cubicBezTo>
                    <a:lnTo>
                      <a:pt x="4142" y="1602"/>
                    </a:lnTo>
                    <a:cubicBezTo>
                      <a:pt x="4148" y="1592"/>
                      <a:pt x="4148" y="1587"/>
                      <a:pt x="4148" y="1580"/>
                    </a:cubicBezTo>
                    <a:cubicBezTo>
                      <a:pt x="4069" y="1550"/>
                      <a:pt x="3999" y="1536"/>
                      <a:pt x="3938" y="1536"/>
                    </a:cubicBezTo>
                    <a:cubicBezTo>
                      <a:pt x="3751" y="1536"/>
                      <a:pt x="3645" y="1672"/>
                      <a:pt x="3606" y="1919"/>
                    </a:cubicBezTo>
                    <a:cubicBezTo>
                      <a:pt x="3192" y="2086"/>
                      <a:pt x="2778" y="2257"/>
                      <a:pt x="2364" y="2430"/>
                    </a:cubicBezTo>
                    <a:cubicBezTo>
                      <a:pt x="2026" y="2472"/>
                      <a:pt x="1687" y="2515"/>
                      <a:pt x="1349" y="2564"/>
                    </a:cubicBezTo>
                    <a:cubicBezTo>
                      <a:pt x="1247" y="2703"/>
                      <a:pt x="1156" y="2849"/>
                      <a:pt x="1080" y="2983"/>
                    </a:cubicBezTo>
                    <a:cubicBezTo>
                      <a:pt x="1042" y="3042"/>
                      <a:pt x="1010" y="3095"/>
                      <a:pt x="973" y="3149"/>
                    </a:cubicBezTo>
                    <a:cubicBezTo>
                      <a:pt x="968" y="3160"/>
                      <a:pt x="962" y="3171"/>
                      <a:pt x="957" y="3182"/>
                    </a:cubicBezTo>
                    <a:cubicBezTo>
                      <a:pt x="1107" y="3268"/>
                      <a:pt x="1188" y="3434"/>
                      <a:pt x="1209" y="3714"/>
                    </a:cubicBezTo>
                    <a:cubicBezTo>
                      <a:pt x="1215" y="3714"/>
                      <a:pt x="1220" y="3714"/>
                      <a:pt x="1225" y="3719"/>
                    </a:cubicBezTo>
                    <a:cubicBezTo>
                      <a:pt x="1220" y="3724"/>
                      <a:pt x="1215" y="3730"/>
                      <a:pt x="1209" y="3735"/>
                    </a:cubicBezTo>
                    <a:lnTo>
                      <a:pt x="1209" y="3714"/>
                    </a:lnTo>
                    <a:cubicBezTo>
                      <a:pt x="1135" y="3686"/>
                      <a:pt x="1069" y="3672"/>
                      <a:pt x="1010" y="3672"/>
                    </a:cubicBezTo>
                    <a:cubicBezTo>
                      <a:pt x="845" y="3672"/>
                      <a:pt x="735" y="3780"/>
                      <a:pt x="672" y="3982"/>
                    </a:cubicBezTo>
                    <a:cubicBezTo>
                      <a:pt x="683" y="3982"/>
                      <a:pt x="688" y="3977"/>
                      <a:pt x="693" y="3977"/>
                    </a:cubicBezTo>
                    <a:lnTo>
                      <a:pt x="693" y="3977"/>
                    </a:lnTo>
                    <a:lnTo>
                      <a:pt x="667" y="4004"/>
                    </a:lnTo>
                    <a:cubicBezTo>
                      <a:pt x="672" y="3993"/>
                      <a:pt x="672" y="3987"/>
                      <a:pt x="672" y="3982"/>
                    </a:cubicBezTo>
                    <a:lnTo>
                      <a:pt x="672" y="3982"/>
                    </a:lnTo>
                    <a:cubicBezTo>
                      <a:pt x="415" y="4074"/>
                      <a:pt x="409" y="4299"/>
                      <a:pt x="403" y="4520"/>
                    </a:cubicBezTo>
                    <a:cubicBezTo>
                      <a:pt x="415" y="4513"/>
                      <a:pt x="420" y="4513"/>
                      <a:pt x="425" y="4508"/>
                    </a:cubicBezTo>
                    <a:lnTo>
                      <a:pt x="425" y="4508"/>
                    </a:lnTo>
                    <a:lnTo>
                      <a:pt x="403" y="4541"/>
                    </a:lnTo>
                    <a:lnTo>
                      <a:pt x="403" y="4520"/>
                    </a:lnTo>
                    <a:lnTo>
                      <a:pt x="403" y="4520"/>
                    </a:lnTo>
                    <a:cubicBezTo>
                      <a:pt x="119" y="4697"/>
                      <a:pt x="1" y="4874"/>
                      <a:pt x="409" y="5051"/>
                    </a:cubicBezTo>
                    <a:cubicBezTo>
                      <a:pt x="409" y="5046"/>
                      <a:pt x="403" y="5041"/>
                      <a:pt x="403" y="5036"/>
                    </a:cubicBezTo>
                    <a:lnTo>
                      <a:pt x="403" y="5036"/>
                    </a:lnTo>
                    <a:lnTo>
                      <a:pt x="425" y="5056"/>
                    </a:lnTo>
                    <a:cubicBezTo>
                      <a:pt x="420" y="5056"/>
                      <a:pt x="415" y="5051"/>
                      <a:pt x="409" y="5051"/>
                    </a:cubicBezTo>
                    <a:lnTo>
                      <a:pt x="409" y="5051"/>
                    </a:lnTo>
                    <a:cubicBezTo>
                      <a:pt x="430" y="5384"/>
                      <a:pt x="645" y="5524"/>
                      <a:pt x="941" y="5584"/>
                    </a:cubicBezTo>
                    <a:cubicBezTo>
                      <a:pt x="935" y="5577"/>
                      <a:pt x="935" y="5577"/>
                      <a:pt x="930" y="5567"/>
                    </a:cubicBezTo>
                    <a:lnTo>
                      <a:pt x="930" y="5567"/>
                    </a:lnTo>
                    <a:lnTo>
                      <a:pt x="961" y="5593"/>
                    </a:lnTo>
                    <a:lnTo>
                      <a:pt x="961" y="5593"/>
                    </a:lnTo>
                    <a:cubicBezTo>
                      <a:pt x="955" y="5589"/>
                      <a:pt x="945" y="5588"/>
                      <a:pt x="941" y="5584"/>
                    </a:cubicBezTo>
                    <a:lnTo>
                      <a:pt x="941" y="5584"/>
                    </a:lnTo>
                    <a:cubicBezTo>
                      <a:pt x="1032" y="5841"/>
                      <a:pt x="1253" y="5857"/>
                      <a:pt x="1473" y="5857"/>
                    </a:cubicBezTo>
                    <a:cubicBezTo>
                      <a:pt x="1473" y="5847"/>
                      <a:pt x="1467" y="5847"/>
                      <a:pt x="1467" y="5835"/>
                    </a:cubicBezTo>
                    <a:lnTo>
                      <a:pt x="1467" y="5835"/>
                    </a:lnTo>
                    <a:lnTo>
                      <a:pt x="1494" y="5857"/>
                    </a:lnTo>
                    <a:lnTo>
                      <a:pt x="1473" y="5857"/>
                    </a:lnTo>
                    <a:cubicBezTo>
                      <a:pt x="1570" y="6115"/>
                      <a:pt x="1795" y="6120"/>
                      <a:pt x="2021" y="6125"/>
                    </a:cubicBezTo>
                    <a:cubicBezTo>
                      <a:pt x="2015" y="6115"/>
                      <a:pt x="2004" y="6110"/>
                      <a:pt x="1999" y="6105"/>
                    </a:cubicBezTo>
                    <a:lnTo>
                      <a:pt x="1999" y="6105"/>
                    </a:lnTo>
                    <a:lnTo>
                      <a:pt x="2031" y="6125"/>
                    </a:lnTo>
                    <a:lnTo>
                      <a:pt x="2021" y="6125"/>
                    </a:lnTo>
                    <a:cubicBezTo>
                      <a:pt x="2493" y="6566"/>
                      <a:pt x="3095" y="6749"/>
                      <a:pt x="3691" y="6931"/>
                    </a:cubicBezTo>
                    <a:cubicBezTo>
                      <a:pt x="3901" y="7087"/>
                      <a:pt x="4218" y="7228"/>
                      <a:pt x="4384" y="7394"/>
                    </a:cubicBezTo>
                    <a:cubicBezTo>
                      <a:pt x="4444" y="7447"/>
                      <a:pt x="4481" y="7506"/>
                      <a:pt x="4491" y="7570"/>
                    </a:cubicBezTo>
                    <a:cubicBezTo>
                      <a:pt x="4717" y="8812"/>
                      <a:pt x="5716" y="9381"/>
                      <a:pt x="6527" y="10122"/>
                    </a:cubicBezTo>
                    <a:cubicBezTo>
                      <a:pt x="6603" y="10424"/>
                      <a:pt x="6797" y="10606"/>
                      <a:pt x="7097" y="10665"/>
                    </a:cubicBezTo>
                    <a:cubicBezTo>
                      <a:pt x="7096" y="10663"/>
                      <a:pt x="7095" y="10661"/>
                      <a:pt x="7093" y="10659"/>
                    </a:cubicBezTo>
                    <a:lnTo>
                      <a:pt x="7093" y="10659"/>
                    </a:lnTo>
                    <a:lnTo>
                      <a:pt x="7102" y="10665"/>
                    </a:lnTo>
                    <a:lnTo>
                      <a:pt x="7097" y="10665"/>
                    </a:lnTo>
                    <a:cubicBezTo>
                      <a:pt x="7178" y="10746"/>
                      <a:pt x="7258" y="10826"/>
                      <a:pt x="7345" y="10907"/>
                    </a:cubicBezTo>
                    <a:lnTo>
                      <a:pt x="7339" y="10907"/>
                    </a:lnTo>
                    <a:cubicBezTo>
                      <a:pt x="7433" y="11086"/>
                      <a:pt x="7540" y="11228"/>
                      <a:pt x="7720" y="11228"/>
                    </a:cubicBezTo>
                    <a:cubicBezTo>
                      <a:pt x="7767" y="11228"/>
                      <a:pt x="7818" y="11218"/>
                      <a:pt x="7876" y="11197"/>
                    </a:cubicBezTo>
                    <a:lnTo>
                      <a:pt x="7876" y="11197"/>
                    </a:lnTo>
                    <a:cubicBezTo>
                      <a:pt x="7837" y="11406"/>
                      <a:pt x="7939" y="11467"/>
                      <a:pt x="8107" y="11467"/>
                    </a:cubicBezTo>
                    <a:cubicBezTo>
                      <a:pt x="8121" y="11467"/>
                      <a:pt x="8136" y="11466"/>
                      <a:pt x="8150" y="11466"/>
                    </a:cubicBezTo>
                    <a:cubicBezTo>
                      <a:pt x="8150" y="11455"/>
                      <a:pt x="8150" y="11450"/>
                      <a:pt x="8145" y="11438"/>
                    </a:cubicBezTo>
                    <a:lnTo>
                      <a:pt x="8145" y="11438"/>
                    </a:lnTo>
                    <a:lnTo>
                      <a:pt x="8171" y="11466"/>
                    </a:lnTo>
                    <a:lnTo>
                      <a:pt x="8150" y="11466"/>
                    </a:lnTo>
                    <a:cubicBezTo>
                      <a:pt x="8295" y="12041"/>
                      <a:pt x="8827" y="11944"/>
                      <a:pt x="9235" y="12051"/>
                    </a:cubicBezTo>
                    <a:cubicBezTo>
                      <a:pt x="9606" y="12443"/>
                      <a:pt x="9842" y="12933"/>
                      <a:pt x="10144" y="13372"/>
                    </a:cubicBezTo>
                    <a:cubicBezTo>
                      <a:pt x="10326" y="13635"/>
                      <a:pt x="10531" y="13883"/>
                      <a:pt x="10804" y="14076"/>
                    </a:cubicBezTo>
                    <a:cubicBezTo>
                      <a:pt x="10879" y="14481"/>
                      <a:pt x="11102" y="14676"/>
                      <a:pt x="11460" y="14676"/>
                    </a:cubicBezTo>
                    <a:cubicBezTo>
                      <a:pt x="11516" y="14676"/>
                      <a:pt x="11575" y="14671"/>
                      <a:pt x="11637" y="14662"/>
                    </a:cubicBezTo>
                    <a:cubicBezTo>
                      <a:pt x="11632" y="14657"/>
                      <a:pt x="11627" y="14651"/>
                      <a:pt x="11620" y="14646"/>
                    </a:cubicBezTo>
                    <a:lnTo>
                      <a:pt x="11620" y="14646"/>
                    </a:lnTo>
                    <a:lnTo>
                      <a:pt x="11632" y="14651"/>
                    </a:lnTo>
                    <a:cubicBezTo>
                      <a:pt x="11637" y="14657"/>
                      <a:pt x="11642" y="14662"/>
                      <a:pt x="11642" y="14662"/>
                    </a:cubicBezTo>
                    <a:lnTo>
                      <a:pt x="11637" y="14662"/>
                    </a:lnTo>
                    <a:cubicBezTo>
                      <a:pt x="12158" y="15205"/>
                      <a:pt x="12217" y="16204"/>
                      <a:pt x="13221" y="16263"/>
                    </a:cubicBezTo>
                    <a:lnTo>
                      <a:pt x="13221" y="16253"/>
                    </a:lnTo>
                    <a:lnTo>
                      <a:pt x="13227" y="16253"/>
                    </a:lnTo>
                    <a:cubicBezTo>
                      <a:pt x="13227" y="16258"/>
                      <a:pt x="13232" y="16258"/>
                      <a:pt x="13232" y="16263"/>
                    </a:cubicBezTo>
                    <a:lnTo>
                      <a:pt x="13221" y="16263"/>
                    </a:lnTo>
                    <a:cubicBezTo>
                      <a:pt x="13196" y="17312"/>
                      <a:pt x="13426" y="18140"/>
                      <a:pt x="14620" y="18140"/>
                    </a:cubicBezTo>
                    <a:cubicBezTo>
                      <a:pt x="14684" y="18140"/>
                      <a:pt x="14752" y="18138"/>
                      <a:pt x="14823" y="18133"/>
                    </a:cubicBezTo>
                    <a:lnTo>
                      <a:pt x="14823" y="18133"/>
                    </a:lnTo>
                    <a:cubicBezTo>
                      <a:pt x="14736" y="18460"/>
                      <a:pt x="14779" y="18740"/>
                      <a:pt x="15086" y="18933"/>
                    </a:cubicBezTo>
                    <a:lnTo>
                      <a:pt x="15086" y="18917"/>
                    </a:lnTo>
                    <a:lnTo>
                      <a:pt x="15108" y="18949"/>
                    </a:lnTo>
                    <a:cubicBezTo>
                      <a:pt x="15101" y="18944"/>
                      <a:pt x="15096" y="18938"/>
                      <a:pt x="15086" y="18933"/>
                    </a:cubicBezTo>
                    <a:lnTo>
                      <a:pt x="15086" y="18933"/>
                    </a:lnTo>
                    <a:cubicBezTo>
                      <a:pt x="15054" y="19534"/>
                      <a:pt x="15220" y="20099"/>
                      <a:pt x="15445" y="20647"/>
                    </a:cubicBezTo>
                    <a:lnTo>
                      <a:pt x="15445" y="20652"/>
                    </a:lnTo>
                    <a:cubicBezTo>
                      <a:pt x="15676" y="20786"/>
                      <a:pt x="15907" y="20927"/>
                      <a:pt x="16133" y="21066"/>
                    </a:cubicBezTo>
                    <a:cubicBezTo>
                      <a:pt x="16149" y="21076"/>
                      <a:pt x="16171" y="21088"/>
                      <a:pt x="16187" y="21098"/>
                    </a:cubicBezTo>
                    <a:cubicBezTo>
                      <a:pt x="16259" y="21284"/>
                      <a:pt x="16391" y="21319"/>
                      <a:pt x="16526" y="21319"/>
                    </a:cubicBezTo>
                    <a:cubicBezTo>
                      <a:pt x="16605" y="21319"/>
                      <a:pt x="16684" y="21307"/>
                      <a:pt x="16753" y="21307"/>
                    </a:cubicBezTo>
                    <a:cubicBezTo>
                      <a:pt x="16814" y="21307"/>
                      <a:pt x="16866" y="21316"/>
                      <a:pt x="16901" y="21351"/>
                    </a:cubicBezTo>
                    <a:cubicBezTo>
                      <a:pt x="16881" y="21398"/>
                      <a:pt x="16859" y="21447"/>
                      <a:pt x="16837" y="21495"/>
                    </a:cubicBezTo>
                    <a:cubicBezTo>
                      <a:pt x="17057" y="21404"/>
                      <a:pt x="17235" y="21270"/>
                      <a:pt x="17379" y="21114"/>
                    </a:cubicBezTo>
                    <a:cubicBezTo>
                      <a:pt x="17632" y="20840"/>
                      <a:pt x="17788" y="20508"/>
                      <a:pt x="17912" y="20238"/>
                    </a:cubicBezTo>
                    <a:cubicBezTo>
                      <a:pt x="17982" y="20089"/>
                      <a:pt x="18046" y="19943"/>
                      <a:pt x="18116" y="19831"/>
                    </a:cubicBezTo>
                    <a:cubicBezTo>
                      <a:pt x="18277" y="19578"/>
                      <a:pt x="18406" y="19308"/>
                      <a:pt x="18535" y="19051"/>
                    </a:cubicBezTo>
                    <a:cubicBezTo>
                      <a:pt x="18793" y="18530"/>
                      <a:pt x="19034" y="18036"/>
                      <a:pt x="19415" y="17832"/>
                    </a:cubicBezTo>
                    <a:cubicBezTo>
                      <a:pt x="21097" y="16930"/>
                      <a:pt x="22296" y="15559"/>
                      <a:pt x="23450" y="14238"/>
                    </a:cubicBezTo>
                    <a:cubicBezTo>
                      <a:pt x="24074" y="13523"/>
                      <a:pt x="24724" y="12782"/>
                      <a:pt x="25427" y="12148"/>
                    </a:cubicBezTo>
                    <a:cubicBezTo>
                      <a:pt x="25787" y="11820"/>
                      <a:pt x="25777" y="11418"/>
                      <a:pt x="25770" y="11175"/>
                    </a:cubicBezTo>
                    <a:cubicBezTo>
                      <a:pt x="25770" y="11128"/>
                      <a:pt x="25765" y="11084"/>
                      <a:pt x="25770" y="11041"/>
                    </a:cubicBezTo>
                    <a:cubicBezTo>
                      <a:pt x="25879" y="9187"/>
                      <a:pt x="26507" y="7990"/>
                      <a:pt x="27748" y="7265"/>
                    </a:cubicBezTo>
                    <a:cubicBezTo>
                      <a:pt x="28044" y="7087"/>
                      <a:pt x="28188" y="6894"/>
                      <a:pt x="28247" y="6705"/>
                    </a:cubicBezTo>
                    <a:cubicBezTo>
                      <a:pt x="28252" y="6690"/>
                      <a:pt x="28247" y="6668"/>
                      <a:pt x="28252" y="6652"/>
                    </a:cubicBezTo>
                    <a:lnTo>
                      <a:pt x="28259" y="6647"/>
                    </a:lnTo>
                    <a:cubicBezTo>
                      <a:pt x="28452" y="6539"/>
                      <a:pt x="28468" y="6281"/>
                      <a:pt x="28328" y="6125"/>
                    </a:cubicBezTo>
                    <a:cubicBezTo>
                      <a:pt x="27969" y="5733"/>
                      <a:pt x="27479" y="5519"/>
                      <a:pt x="27049" y="5202"/>
                    </a:cubicBezTo>
                    <a:cubicBezTo>
                      <a:pt x="26201" y="4573"/>
                      <a:pt x="25373" y="3913"/>
                      <a:pt x="24488" y="3327"/>
                    </a:cubicBezTo>
                    <a:cubicBezTo>
                      <a:pt x="23385" y="2601"/>
                      <a:pt x="22107" y="1490"/>
                      <a:pt x="20866" y="1044"/>
                    </a:cubicBezTo>
                    <a:cubicBezTo>
                      <a:pt x="20831" y="1032"/>
                      <a:pt x="20799" y="1027"/>
                      <a:pt x="20768" y="1027"/>
                    </a:cubicBezTo>
                    <a:cubicBezTo>
                      <a:pt x="20741" y="1027"/>
                      <a:pt x="20717" y="1031"/>
                      <a:pt x="20694" y="1039"/>
                    </a:cubicBezTo>
                    <a:cubicBezTo>
                      <a:pt x="20676" y="1037"/>
                      <a:pt x="20657" y="1036"/>
                      <a:pt x="20637" y="1036"/>
                    </a:cubicBezTo>
                    <a:cubicBezTo>
                      <a:pt x="20323" y="1036"/>
                      <a:pt x="19965" y="1272"/>
                      <a:pt x="19641" y="1312"/>
                    </a:cubicBezTo>
                    <a:cubicBezTo>
                      <a:pt x="19400" y="1361"/>
                      <a:pt x="19163" y="1451"/>
                      <a:pt x="18932" y="1548"/>
                    </a:cubicBezTo>
                    <a:cubicBezTo>
                      <a:pt x="18793" y="1607"/>
                      <a:pt x="18653" y="1667"/>
                      <a:pt x="18513" y="1721"/>
                    </a:cubicBezTo>
                    <a:cubicBezTo>
                      <a:pt x="18421" y="1758"/>
                      <a:pt x="18325" y="1790"/>
                      <a:pt x="18228" y="1823"/>
                    </a:cubicBezTo>
                    <a:cubicBezTo>
                      <a:pt x="18051" y="1877"/>
                      <a:pt x="17868" y="1911"/>
                      <a:pt x="17677" y="1911"/>
                    </a:cubicBezTo>
                    <a:cubicBezTo>
                      <a:pt x="17562" y="1911"/>
                      <a:pt x="17443" y="1899"/>
                      <a:pt x="17320" y="1870"/>
                    </a:cubicBezTo>
                    <a:cubicBezTo>
                      <a:pt x="17186" y="1752"/>
                      <a:pt x="17043" y="1711"/>
                      <a:pt x="16901" y="1711"/>
                    </a:cubicBezTo>
                    <a:cubicBezTo>
                      <a:pt x="16702" y="1711"/>
                      <a:pt x="16503" y="1790"/>
                      <a:pt x="16321" y="1850"/>
                    </a:cubicBezTo>
                    <a:cubicBezTo>
                      <a:pt x="16064" y="1932"/>
                      <a:pt x="15825" y="1975"/>
                      <a:pt x="15603" y="1975"/>
                    </a:cubicBezTo>
                    <a:cubicBezTo>
                      <a:pt x="15362" y="1975"/>
                      <a:pt x="15142" y="1924"/>
                      <a:pt x="14947" y="1818"/>
                    </a:cubicBezTo>
                    <a:lnTo>
                      <a:pt x="14908" y="1818"/>
                    </a:lnTo>
                    <a:cubicBezTo>
                      <a:pt x="14903" y="1806"/>
                      <a:pt x="14903" y="1801"/>
                      <a:pt x="14898" y="1790"/>
                    </a:cubicBezTo>
                    <a:cubicBezTo>
                      <a:pt x="14656" y="1645"/>
                      <a:pt x="14451" y="1409"/>
                      <a:pt x="14290" y="1071"/>
                    </a:cubicBezTo>
                    <a:cubicBezTo>
                      <a:pt x="14290" y="1071"/>
                      <a:pt x="14295" y="1065"/>
                      <a:pt x="14302" y="1065"/>
                    </a:cubicBezTo>
                    <a:cubicBezTo>
                      <a:pt x="14218" y="871"/>
                      <a:pt x="14101" y="746"/>
                      <a:pt x="13923" y="746"/>
                    </a:cubicBezTo>
                    <a:cubicBezTo>
                      <a:pt x="13870" y="746"/>
                      <a:pt x="13812" y="757"/>
                      <a:pt x="13747" y="781"/>
                    </a:cubicBezTo>
                    <a:cubicBezTo>
                      <a:pt x="13754" y="786"/>
                      <a:pt x="13754" y="791"/>
                      <a:pt x="13759" y="802"/>
                    </a:cubicBezTo>
                    <a:lnTo>
                      <a:pt x="13737" y="781"/>
                    </a:lnTo>
                    <a:lnTo>
                      <a:pt x="13747" y="781"/>
                    </a:lnTo>
                    <a:cubicBezTo>
                      <a:pt x="13554" y="479"/>
                      <a:pt x="13345" y="281"/>
                      <a:pt x="13125" y="157"/>
                    </a:cubicBezTo>
                    <a:cubicBezTo>
                      <a:pt x="13001" y="141"/>
                      <a:pt x="12884" y="125"/>
                      <a:pt x="12765" y="114"/>
                    </a:cubicBezTo>
                    <a:cubicBezTo>
                      <a:pt x="12490" y="77"/>
                      <a:pt x="12222" y="45"/>
                      <a:pt x="11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8"/>
              <p:cNvSpPr/>
              <p:nvPr/>
            </p:nvSpPr>
            <p:spPr>
              <a:xfrm>
                <a:off x="6515750" y="2274000"/>
                <a:ext cx="212275" cy="434800"/>
              </a:xfrm>
              <a:custGeom>
                <a:avLst/>
                <a:gdLst/>
                <a:ahLst/>
                <a:cxnLst/>
                <a:rect l="l" t="t" r="r" b="b"/>
                <a:pathLst>
                  <a:path w="8491" h="17392" extrusionOk="0">
                    <a:moveTo>
                      <a:pt x="1213" y="0"/>
                    </a:moveTo>
                    <a:cubicBezTo>
                      <a:pt x="617" y="0"/>
                      <a:pt x="1" y="488"/>
                      <a:pt x="202" y="1234"/>
                    </a:cubicBezTo>
                    <a:cubicBezTo>
                      <a:pt x="540" y="2491"/>
                      <a:pt x="1110" y="3599"/>
                      <a:pt x="1517" y="4834"/>
                    </a:cubicBezTo>
                    <a:cubicBezTo>
                      <a:pt x="1921" y="6037"/>
                      <a:pt x="1556" y="7552"/>
                      <a:pt x="1872" y="8841"/>
                    </a:cubicBezTo>
                    <a:cubicBezTo>
                      <a:pt x="2189" y="10147"/>
                      <a:pt x="1625" y="11426"/>
                      <a:pt x="1963" y="12758"/>
                    </a:cubicBezTo>
                    <a:cubicBezTo>
                      <a:pt x="2307" y="14107"/>
                      <a:pt x="2060" y="15342"/>
                      <a:pt x="2265" y="16680"/>
                    </a:cubicBezTo>
                    <a:cubicBezTo>
                      <a:pt x="2337" y="17159"/>
                      <a:pt x="2765" y="17392"/>
                      <a:pt x="3197" y="17392"/>
                    </a:cubicBezTo>
                    <a:cubicBezTo>
                      <a:pt x="3468" y="17392"/>
                      <a:pt x="3741" y="17300"/>
                      <a:pt x="3929" y="17120"/>
                    </a:cubicBezTo>
                    <a:cubicBezTo>
                      <a:pt x="6686" y="14466"/>
                      <a:pt x="8405" y="8820"/>
                      <a:pt x="8479" y="5114"/>
                    </a:cubicBezTo>
                    <a:cubicBezTo>
                      <a:pt x="8491" y="4539"/>
                      <a:pt x="7962" y="4114"/>
                      <a:pt x="7442" y="4114"/>
                    </a:cubicBezTo>
                    <a:cubicBezTo>
                      <a:pt x="7203" y="4114"/>
                      <a:pt x="6965" y="4204"/>
                      <a:pt x="6783" y="4410"/>
                    </a:cubicBezTo>
                    <a:cubicBezTo>
                      <a:pt x="6723" y="4416"/>
                      <a:pt x="6664" y="4420"/>
                      <a:pt x="6606" y="4420"/>
                    </a:cubicBezTo>
                    <a:cubicBezTo>
                      <a:pt x="6336" y="4420"/>
                      <a:pt x="6089" y="4349"/>
                      <a:pt x="5863" y="4216"/>
                    </a:cubicBezTo>
                    <a:cubicBezTo>
                      <a:pt x="5783" y="4071"/>
                      <a:pt x="5675" y="3931"/>
                      <a:pt x="5504" y="3819"/>
                    </a:cubicBezTo>
                    <a:cubicBezTo>
                      <a:pt x="5391" y="3748"/>
                      <a:pt x="5278" y="3673"/>
                      <a:pt x="5171" y="3604"/>
                    </a:cubicBezTo>
                    <a:cubicBezTo>
                      <a:pt x="5003" y="3494"/>
                      <a:pt x="4834" y="3447"/>
                      <a:pt x="4671" y="3447"/>
                    </a:cubicBezTo>
                    <a:cubicBezTo>
                      <a:pt x="4547" y="3447"/>
                      <a:pt x="4428" y="3474"/>
                      <a:pt x="4316" y="3523"/>
                    </a:cubicBezTo>
                    <a:cubicBezTo>
                      <a:pt x="4038" y="3373"/>
                      <a:pt x="3753" y="3142"/>
                      <a:pt x="3490" y="2873"/>
                    </a:cubicBezTo>
                    <a:cubicBezTo>
                      <a:pt x="3135" y="2287"/>
                      <a:pt x="2721" y="1718"/>
                      <a:pt x="2265" y="1170"/>
                    </a:cubicBezTo>
                    <a:cubicBezTo>
                      <a:pt x="2216" y="1015"/>
                      <a:pt x="2168" y="864"/>
                      <a:pt x="2124" y="708"/>
                    </a:cubicBezTo>
                    <a:cubicBezTo>
                      <a:pt x="1992" y="214"/>
                      <a:pt x="1607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5" name="Google Shape;1485;p28"/>
            <p:cNvSpPr/>
            <p:nvPr/>
          </p:nvSpPr>
          <p:spPr>
            <a:xfrm>
              <a:off x="4048407" y="1641128"/>
              <a:ext cx="1339338" cy="1788588"/>
            </a:xfrm>
            <a:custGeom>
              <a:avLst/>
              <a:gdLst/>
              <a:ahLst/>
              <a:cxnLst/>
              <a:rect l="l" t="t" r="r" b="b"/>
              <a:pathLst>
                <a:path w="48234" h="64413" extrusionOk="0">
                  <a:moveTo>
                    <a:pt x="47236" y="8"/>
                  </a:moveTo>
                  <a:cubicBezTo>
                    <a:pt x="46030" y="40"/>
                    <a:pt x="42346" y="1786"/>
                    <a:pt x="40568" y="3818"/>
                  </a:cubicBezTo>
                  <a:cubicBezTo>
                    <a:pt x="38790" y="5850"/>
                    <a:pt x="37362" y="9533"/>
                    <a:pt x="36568" y="12200"/>
                  </a:cubicBezTo>
                  <a:cubicBezTo>
                    <a:pt x="35774" y="14867"/>
                    <a:pt x="36346" y="17947"/>
                    <a:pt x="35806" y="19820"/>
                  </a:cubicBezTo>
                  <a:cubicBezTo>
                    <a:pt x="35266" y="21693"/>
                    <a:pt x="35012" y="22614"/>
                    <a:pt x="33329" y="23439"/>
                  </a:cubicBezTo>
                  <a:cubicBezTo>
                    <a:pt x="31646" y="24265"/>
                    <a:pt x="27709" y="23979"/>
                    <a:pt x="25709" y="24773"/>
                  </a:cubicBezTo>
                  <a:cubicBezTo>
                    <a:pt x="23709" y="25567"/>
                    <a:pt x="22281" y="26837"/>
                    <a:pt x="21328" y="28202"/>
                  </a:cubicBezTo>
                  <a:cubicBezTo>
                    <a:pt x="20376" y="29567"/>
                    <a:pt x="21201" y="31059"/>
                    <a:pt x="19994" y="32964"/>
                  </a:cubicBezTo>
                  <a:cubicBezTo>
                    <a:pt x="18788" y="34869"/>
                    <a:pt x="15677" y="37219"/>
                    <a:pt x="14089" y="39632"/>
                  </a:cubicBezTo>
                  <a:cubicBezTo>
                    <a:pt x="12502" y="42045"/>
                    <a:pt x="12215" y="44585"/>
                    <a:pt x="10469" y="47442"/>
                  </a:cubicBezTo>
                  <a:cubicBezTo>
                    <a:pt x="8723" y="50300"/>
                    <a:pt x="5294" y="54428"/>
                    <a:pt x="3611" y="56777"/>
                  </a:cubicBezTo>
                  <a:cubicBezTo>
                    <a:pt x="1928" y="59127"/>
                    <a:pt x="786" y="60269"/>
                    <a:pt x="373" y="61539"/>
                  </a:cubicBezTo>
                  <a:cubicBezTo>
                    <a:pt x="-40" y="62809"/>
                    <a:pt x="-294" y="64365"/>
                    <a:pt x="1135" y="64397"/>
                  </a:cubicBezTo>
                  <a:cubicBezTo>
                    <a:pt x="2564" y="64429"/>
                    <a:pt x="6691" y="62937"/>
                    <a:pt x="8945" y="61730"/>
                  </a:cubicBezTo>
                  <a:cubicBezTo>
                    <a:pt x="11199" y="60524"/>
                    <a:pt x="13009" y="58396"/>
                    <a:pt x="14660" y="57158"/>
                  </a:cubicBezTo>
                  <a:cubicBezTo>
                    <a:pt x="16311" y="55920"/>
                    <a:pt x="17645" y="56015"/>
                    <a:pt x="18851" y="54300"/>
                  </a:cubicBezTo>
                  <a:cubicBezTo>
                    <a:pt x="20058" y="52586"/>
                    <a:pt x="20756" y="49475"/>
                    <a:pt x="21899" y="46871"/>
                  </a:cubicBezTo>
                  <a:cubicBezTo>
                    <a:pt x="23042" y="44268"/>
                    <a:pt x="24820" y="40902"/>
                    <a:pt x="25709" y="38679"/>
                  </a:cubicBezTo>
                  <a:cubicBezTo>
                    <a:pt x="26598" y="36457"/>
                    <a:pt x="26249" y="34997"/>
                    <a:pt x="27233" y="33536"/>
                  </a:cubicBezTo>
                  <a:cubicBezTo>
                    <a:pt x="28217" y="32076"/>
                    <a:pt x="30409" y="31218"/>
                    <a:pt x="31615" y="29916"/>
                  </a:cubicBezTo>
                  <a:cubicBezTo>
                    <a:pt x="32822" y="28614"/>
                    <a:pt x="33329" y="26995"/>
                    <a:pt x="34472" y="25725"/>
                  </a:cubicBezTo>
                  <a:cubicBezTo>
                    <a:pt x="35615" y="24455"/>
                    <a:pt x="37489" y="23788"/>
                    <a:pt x="38473" y="22296"/>
                  </a:cubicBezTo>
                  <a:cubicBezTo>
                    <a:pt x="39457" y="20804"/>
                    <a:pt x="40029" y="18709"/>
                    <a:pt x="40378" y="16772"/>
                  </a:cubicBezTo>
                  <a:cubicBezTo>
                    <a:pt x="40727" y="14835"/>
                    <a:pt x="40028" y="12232"/>
                    <a:pt x="40568" y="10676"/>
                  </a:cubicBezTo>
                  <a:cubicBezTo>
                    <a:pt x="41108" y="9120"/>
                    <a:pt x="42410" y="8612"/>
                    <a:pt x="43616" y="7437"/>
                  </a:cubicBezTo>
                  <a:cubicBezTo>
                    <a:pt x="44823" y="6262"/>
                    <a:pt x="47204" y="4865"/>
                    <a:pt x="47807" y="3627"/>
                  </a:cubicBezTo>
                  <a:cubicBezTo>
                    <a:pt x="48410" y="2389"/>
                    <a:pt x="48443" y="-24"/>
                    <a:pt x="47236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6" name="Google Shape;1486;p28"/>
            <p:cNvSpPr/>
            <p:nvPr/>
          </p:nvSpPr>
          <p:spPr>
            <a:xfrm>
              <a:off x="1585066" y="1390375"/>
              <a:ext cx="671225" cy="1904748"/>
            </a:xfrm>
            <a:custGeom>
              <a:avLst/>
              <a:gdLst/>
              <a:ahLst/>
              <a:cxnLst/>
              <a:rect l="l" t="t" r="r" b="b"/>
              <a:pathLst>
                <a:path w="29276" h="83077" extrusionOk="0">
                  <a:moveTo>
                    <a:pt x="497" y="42"/>
                  </a:moveTo>
                  <a:cubicBezTo>
                    <a:pt x="-637" y="737"/>
                    <a:pt x="477" y="11027"/>
                    <a:pt x="824" y="14893"/>
                  </a:cubicBezTo>
                  <a:cubicBezTo>
                    <a:pt x="1171" y="18759"/>
                    <a:pt x="1849" y="20126"/>
                    <a:pt x="2581" y="23236"/>
                  </a:cubicBezTo>
                  <a:cubicBezTo>
                    <a:pt x="3313" y="26346"/>
                    <a:pt x="3715" y="29640"/>
                    <a:pt x="5215" y="33555"/>
                  </a:cubicBezTo>
                  <a:cubicBezTo>
                    <a:pt x="6715" y="37470"/>
                    <a:pt x="10228" y="43289"/>
                    <a:pt x="11582" y="46728"/>
                  </a:cubicBezTo>
                  <a:cubicBezTo>
                    <a:pt x="12936" y="50168"/>
                    <a:pt x="12862" y="51960"/>
                    <a:pt x="13338" y="54192"/>
                  </a:cubicBezTo>
                  <a:cubicBezTo>
                    <a:pt x="13814" y="56424"/>
                    <a:pt x="13302" y="57413"/>
                    <a:pt x="14436" y="60121"/>
                  </a:cubicBezTo>
                  <a:cubicBezTo>
                    <a:pt x="15571" y="62829"/>
                    <a:pt x="19047" y="67768"/>
                    <a:pt x="20145" y="70439"/>
                  </a:cubicBezTo>
                  <a:cubicBezTo>
                    <a:pt x="21243" y="73110"/>
                    <a:pt x="20328" y="74939"/>
                    <a:pt x="21023" y="76147"/>
                  </a:cubicBezTo>
                  <a:cubicBezTo>
                    <a:pt x="21718" y="77355"/>
                    <a:pt x="23475" y="76587"/>
                    <a:pt x="24316" y="77685"/>
                  </a:cubicBezTo>
                  <a:cubicBezTo>
                    <a:pt x="25158" y="78783"/>
                    <a:pt x="25267" y="82185"/>
                    <a:pt x="26072" y="82734"/>
                  </a:cubicBezTo>
                  <a:cubicBezTo>
                    <a:pt x="26877" y="83283"/>
                    <a:pt x="28743" y="83466"/>
                    <a:pt x="29146" y="80978"/>
                  </a:cubicBezTo>
                  <a:cubicBezTo>
                    <a:pt x="29549" y="78490"/>
                    <a:pt x="28927" y="70879"/>
                    <a:pt x="28488" y="67805"/>
                  </a:cubicBezTo>
                  <a:cubicBezTo>
                    <a:pt x="28049" y="64731"/>
                    <a:pt x="26511" y="65828"/>
                    <a:pt x="26511" y="62535"/>
                  </a:cubicBezTo>
                  <a:cubicBezTo>
                    <a:pt x="26511" y="59242"/>
                    <a:pt x="29476" y="52399"/>
                    <a:pt x="28488" y="48045"/>
                  </a:cubicBezTo>
                  <a:cubicBezTo>
                    <a:pt x="27500" y="43691"/>
                    <a:pt x="23036" y="39263"/>
                    <a:pt x="20584" y="36409"/>
                  </a:cubicBezTo>
                  <a:cubicBezTo>
                    <a:pt x="18132" y="33555"/>
                    <a:pt x="15570" y="33665"/>
                    <a:pt x="13777" y="30920"/>
                  </a:cubicBezTo>
                  <a:cubicBezTo>
                    <a:pt x="11984" y="28176"/>
                    <a:pt x="10850" y="23309"/>
                    <a:pt x="9825" y="19942"/>
                  </a:cubicBezTo>
                  <a:cubicBezTo>
                    <a:pt x="8801" y="16576"/>
                    <a:pt x="9185" y="14038"/>
                    <a:pt x="7630" y="10721"/>
                  </a:cubicBezTo>
                  <a:cubicBezTo>
                    <a:pt x="6075" y="7404"/>
                    <a:pt x="1631" y="-653"/>
                    <a:pt x="497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87" name="Google Shape;1487;p28"/>
            <p:cNvSpPr/>
            <p:nvPr/>
          </p:nvSpPr>
          <p:spPr>
            <a:xfrm>
              <a:off x="1048498" y="2482250"/>
              <a:ext cx="319029" cy="812569"/>
            </a:xfrm>
            <a:custGeom>
              <a:avLst/>
              <a:gdLst/>
              <a:ahLst/>
              <a:cxnLst/>
              <a:rect l="l" t="t" r="r" b="b"/>
              <a:pathLst>
                <a:path w="12073" h="30750" extrusionOk="0">
                  <a:moveTo>
                    <a:pt x="310" y="3405"/>
                  </a:moveTo>
                  <a:cubicBezTo>
                    <a:pt x="-39" y="1849"/>
                    <a:pt x="-134" y="1088"/>
                    <a:pt x="310" y="548"/>
                  </a:cubicBezTo>
                  <a:cubicBezTo>
                    <a:pt x="755" y="8"/>
                    <a:pt x="2088" y="-87"/>
                    <a:pt x="2977" y="167"/>
                  </a:cubicBezTo>
                  <a:cubicBezTo>
                    <a:pt x="3866" y="421"/>
                    <a:pt x="5358" y="1120"/>
                    <a:pt x="5644" y="2072"/>
                  </a:cubicBezTo>
                  <a:cubicBezTo>
                    <a:pt x="5930" y="3025"/>
                    <a:pt x="4660" y="4326"/>
                    <a:pt x="4692" y="5882"/>
                  </a:cubicBezTo>
                  <a:cubicBezTo>
                    <a:pt x="4724" y="7438"/>
                    <a:pt x="5073" y="9088"/>
                    <a:pt x="5835" y="11406"/>
                  </a:cubicBezTo>
                  <a:cubicBezTo>
                    <a:pt x="6597" y="13724"/>
                    <a:pt x="8248" y="17534"/>
                    <a:pt x="9264" y="19788"/>
                  </a:cubicBezTo>
                  <a:cubicBezTo>
                    <a:pt x="10280" y="22042"/>
                    <a:pt x="11645" y="23218"/>
                    <a:pt x="11931" y="24932"/>
                  </a:cubicBezTo>
                  <a:cubicBezTo>
                    <a:pt x="12217" y="26647"/>
                    <a:pt x="11677" y="29186"/>
                    <a:pt x="10978" y="30075"/>
                  </a:cubicBezTo>
                  <a:cubicBezTo>
                    <a:pt x="10280" y="30964"/>
                    <a:pt x="8280" y="30901"/>
                    <a:pt x="7740" y="30266"/>
                  </a:cubicBezTo>
                  <a:cubicBezTo>
                    <a:pt x="7200" y="29631"/>
                    <a:pt x="7899" y="27630"/>
                    <a:pt x="7740" y="26265"/>
                  </a:cubicBezTo>
                  <a:cubicBezTo>
                    <a:pt x="7581" y="24900"/>
                    <a:pt x="7359" y="23852"/>
                    <a:pt x="6787" y="22074"/>
                  </a:cubicBezTo>
                  <a:cubicBezTo>
                    <a:pt x="6216" y="20296"/>
                    <a:pt x="5041" y="17629"/>
                    <a:pt x="4311" y="15597"/>
                  </a:cubicBezTo>
                  <a:cubicBezTo>
                    <a:pt x="3581" y="13565"/>
                    <a:pt x="3073" y="11914"/>
                    <a:pt x="2406" y="9882"/>
                  </a:cubicBezTo>
                  <a:cubicBezTo>
                    <a:pt x="1739" y="7850"/>
                    <a:pt x="659" y="4961"/>
                    <a:pt x="310" y="34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1488" name="Google Shape;1488;p28"/>
          <p:cNvGrpSpPr/>
          <p:nvPr/>
        </p:nvGrpSpPr>
        <p:grpSpPr>
          <a:xfrm>
            <a:off x="6563200" y="3676362"/>
            <a:ext cx="2123400" cy="1022463"/>
            <a:chOff x="6563200" y="3676362"/>
            <a:chExt cx="2123400" cy="1022463"/>
          </a:xfrm>
        </p:grpSpPr>
        <p:sp>
          <p:nvSpPr>
            <p:cNvPr id="1489" name="Google Shape;1489;p28"/>
            <p:cNvSpPr txBox="1"/>
            <p:nvPr/>
          </p:nvSpPr>
          <p:spPr>
            <a:xfrm>
              <a:off x="6565300" y="3676362"/>
              <a:ext cx="2121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35%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90" name="Google Shape;1490;p28"/>
            <p:cNvSpPr txBox="1"/>
            <p:nvPr/>
          </p:nvSpPr>
          <p:spPr>
            <a:xfrm>
              <a:off x="6563200" y="4234425"/>
              <a:ext cx="2123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1" name="Google Shape;1491;p28"/>
          <p:cNvSpPr/>
          <p:nvPr/>
        </p:nvSpPr>
        <p:spPr>
          <a:xfrm>
            <a:off x="6565300" y="4010025"/>
            <a:ext cx="2121300" cy="22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8"/>
          <p:cNvSpPr/>
          <p:nvPr/>
        </p:nvSpPr>
        <p:spPr>
          <a:xfrm>
            <a:off x="7934325" y="4010025"/>
            <a:ext cx="752400" cy="2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8"/>
          <p:cNvSpPr txBox="1"/>
          <p:nvPr/>
        </p:nvSpPr>
        <p:spPr>
          <a:xfrm>
            <a:off x="2026498" y="1325024"/>
            <a:ext cx="1939500" cy="36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Rocky Mountain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94" name="Google Shape;1494;p28"/>
          <p:cNvSpPr txBox="1"/>
          <p:nvPr/>
        </p:nvSpPr>
        <p:spPr>
          <a:xfrm>
            <a:off x="3994976" y="4327149"/>
            <a:ext cx="1937400" cy="36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Appalachian 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95" name="Google Shape;1495;p28"/>
          <p:cNvSpPr txBox="1"/>
          <p:nvPr/>
        </p:nvSpPr>
        <p:spPr>
          <a:xfrm>
            <a:off x="466725" y="4026472"/>
            <a:ext cx="1937400" cy="3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Sierra Nevada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496" name="Google Shape;1496;p28"/>
          <p:cNvGrpSpPr/>
          <p:nvPr/>
        </p:nvGrpSpPr>
        <p:grpSpPr>
          <a:xfrm>
            <a:off x="6563200" y="2461925"/>
            <a:ext cx="2123400" cy="1022463"/>
            <a:chOff x="6563200" y="2461925"/>
            <a:chExt cx="2123400" cy="1022463"/>
          </a:xfrm>
        </p:grpSpPr>
        <p:sp>
          <p:nvSpPr>
            <p:cNvPr id="1497" name="Google Shape;1497;p28"/>
            <p:cNvSpPr txBox="1"/>
            <p:nvPr/>
          </p:nvSpPr>
          <p:spPr>
            <a:xfrm>
              <a:off x="6565300" y="2461925"/>
              <a:ext cx="2121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20%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98" name="Google Shape;1498;p28"/>
            <p:cNvSpPr txBox="1"/>
            <p:nvPr/>
          </p:nvSpPr>
          <p:spPr>
            <a:xfrm>
              <a:off x="6563200" y="3019988"/>
              <a:ext cx="2123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9" name="Google Shape;1499;p28"/>
          <p:cNvSpPr/>
          <p:nvPr/>
        </p:nvSpPr>
        <p:spPr>
          <a:xfrm>
            <a:off x="6565300" y="2795588"/>
            <a:ext cx="2121300" cy="22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8"/>
          <p:cNvSpPr/>
          <p:nvPr/>
        </p:nvSpPr>
        <p:spPr>
          <a:xfrm>
            <a:off x="8153400" y="2795600"/>
            <a:ext cx="533100" cy="2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8"/>
          <p:cNvGrpSpPr/>
          <p:nvPr/>
        </p:nvGrpSpPr>
        <p:grpSpPr>
          <a:xfrm>
            <a:off x="6563200" y="1247487"/>
            <a:ext cx="2123400" cy="1022463"/>
            <a:chOff x="6563200" y="1247487"/>
            <a:chExt cx="2123400" cy="1022463"/>
          </a:xfrm>
        </p:grpSpPr>
        <p:sp>
          <p:nvSpPr>
            <p:cNvPr id="1502" name="Google Shape;1502;p28"/>
            <p:cNvSpPr txBox="1"/>
            <p:nvPr/>
          </p:nvSpPr>
          <p:spPr>
            <a:xfrm>
              <a:off x="6565300" y="1247487"/>
              <a:ext cx="2121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45%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03" name="Google Shape;1503;p28"/>
            <p:cNvSpPr txBox="1"/>
            <p:nvPr/>
          </p:nvSpPr>
          <p:spPr>
            <a:xfrm>
              <a:off x="6563200" y="1805550"/>
              <a:ext cx="2123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04" name="Google Shape;1504;p28"/>
          <p:cNvSpPr/>
          <p:nvPr/>
        </p:nvSpPr>
        <p:spPr>
          <a:xfrm>
            <a:off x="6565300" y="1581150"/>
            <a:ext cx="2121300" cy="22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8"/>
          <p:cNvSpPr/>
          <p:nvPr/>
        </p:nvSpPr>
        <p:spPr>
          <a:xfrm>
            <a:off x="7781925" y="1581150"/>
            <a:ext cx="904800" cy="22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6" name="Google Shape;1506;p28"/>
          <p:cNvCxnSpPr>
            <a:stCxn id="1493" idx="1"/>
            <a:endCxn id="1507" idx="6"/>
          </p:cNvCxnSpPr>
          <p:nvPr/>
        </p:nvCxnSpPr>
        <p:spPr>
          <a:xfrm rot="10800000">
            <a:off x="1646098" y="1508474"/>
            <a:ext cx="380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8" name="Google Shape;1508;p28"/>
          <p:cNvCxnSpPr>
            <a:stCxn id="1495" idx="0"/>
            <a:endCxn id="1509" idx="6"/>
          </p:cNvCxnSpPr>
          <p:nvPr/>
        </p:nvCxnSpPr>
        <p:spPr>
          <a:xfrm rot="5400000" flipH="1">
            <a:off x="719475" y="3310522"/>
            <a:ext cx="1214100" cy="217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0" name="Google Shape;1510;p28"/>
          <p:cNvCxnSpPr>
            <a:stCxn id="1494" idx="0"/>
            <a:endCxn id="1511" idx="4"/>
          </p:cNvCxnSpPr>
          <p:nvPr/>
        </p:nvCxnSpPr>
        <p:spPr>
          <a:xfrm rot="10800000">
            <a:off x="4963676" y="2355849"/>
            <a:ext cx="0" cy="1971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9" name="Google Shape;1509;p28"/>
          <p:cNvSpPr/>
          <p:nvPr/>
        </p:nvSpPr>
        <p:spPr>
          <a:xfrm>
            <a:off x="1055575" y="2731338"/>
            <a:ext cx="162000" cy="16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8"/>
          <p:cNvSpPr/>
          <p:nvPr/>
        </p:nvSpPr>
        <p:spPr>
          <a:xfrm>
            <a:off x="1484200" y="1427463"/>
            <a:ext cx="162000" cy="16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8"/>
          <p:cNvSpPr/>
          <p:nvPr/>
        </p:nvSpPr>
        <p:spPr>
          <a:xfrm>
            <a:off x="4882675" y="2193738"/>
            <a:ext cx="162000" cy="16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9"/>
          <p:cNvSpPr/>
          <p:nvPr/>
        </p:nvSpPr>
        <p:spPr>
          <a:xfrm>
            <a:off x="7263513" y="3331364"/>
            <a:ext cx="1356900" cy="1356900"/>
          </a:xfrm>
          <a:prstGeom prst="pie">
            <a:avLst>
              <a:gd name="adj1" fmla="val 16191009"/>
              <a:gd name="adj2" fmla="val 1689001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9"/>
          <p:cNvSpPr/>
          <p:nvPr/>
        </p:nvSpPr>
        <p:spPr>
          <a:xfrm>
            <a:off x="7457163" y="3525014"/>
            <a:ext cx="969600" cy="96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2%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18" name="Google Shape;1518;p29"/>
          <p:cNvSpPr/>
          <p:nvPr/>
        </p:nvSpPr>
        <p:spPr>
          <a:xfrm>
            <a:off x="5578441" y="3331364"/>
            <a:ext cx="1356900" cy="1356900"/>
          </a:xfrm>
          <a:prstGeom prst="pie">
            <a:avLst>
              <a:gd name="adj1" fmla="val 16191009"/>
              <a:gd name="adj2" fmla="val 177175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9"/>
          <p:cNvSpPr/>
          <p:nvPr/>
        </p:nvSpPr>
        <p:spPr>
          <a:xfrm>
            <a:off x="5772091" y="3525014"/>
            <a:ext cx="969600" cy="9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6%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0" name="Google Shape;1520;p29"/>
          <p:cNvSpPr/>
          <p:nvPr/>
        </p:nvSpPr>
        <p:spPr>
          <a:xfrm>
            <a:off x="3893450" y="3331364"/>
            <a:ext cx="1356900" cy="1356900"/>
          </a:xfrm>
          <a:prstGeom prst="pie">
            <a:avLst>
              <a:gd name="adj1" fmla="val 16191009"/>
              <a:gd name="adj2" fmla="val 190414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9"/>
          <p:cNvSpPr/>
          <p:nvPr/>
        </p:nvSpPr>
        <p:spPr>
          <a:xfrm>
            <a:off x="4087100" y="3525014"/>
            <a:ext cx="969600" cy="96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14%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2" name="Google Shape;1522;p29"/>
          <p:cNvSpPr/>
          <p:nvPr/>
        </p:nvSpPr>
        <p:spPr>
          <a:xfrm>
            <a:off x="2208485" y="3331364"/>
            <a:ext cx="1356900" cy="1356900"/>
          </a:xfrm>
          <a:prstGeom prst="pie">
            <a:avLst>
              <a:gd name="adj1" fmla="val 16191521"/>
              <a:gd name="adj2" fmla="val 198241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9"/>
          <p:cNvSpPr/>
          <p:nvPr/>
        </p:nvSpPr>
        <p:spPr>
          <a:xfrm>
            <a:off x="2402135" y="3525014"/>
            <a:ext cx="969600" cy="9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18%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4" name="Google Shape;1524;p29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525" name="Google Shape;1525;p29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 population by race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26" name="Google Shape;1526;p29"/>
          <p:cNvGrpSpPr/>
          <p:nvPr/>
        </p:nvGrpSpPr>
        <p:grpSpPr>
          <a:xfrm>
            <a:off x="449225" y="1427614"/>
            <a:ext cx="1591453" cy="1787266"/>
            <a:chOff x="449225" y="1399039"/>
            <a:chExt cx="1591453" cy="1787266"/>
          </a:xfrm>
        </p:grpSpPr>
        <p:sp>
          <p:nvSpPr>
            <p:cNvPr id="1527" name="Google Shape;1527;p29"/>
            <p:cNvSpPr txBox="1"/>
            <p:nvPr/>
          </p:nvSpPr>
          <p:spPr>
            <a:xfrm flipH="1">
              <a:off x="449225" y="1399039"/>
              <a:ext cx="15912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White and European Americans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28" name="Google Shape;1528;p29"/>
            <p:cNvSpPr txBox="1"/>
            <p:nvPr/>
          </p:nvSpPr>
          <p:spPr>
            <a:xfrm flipH="1">
              <a:off x="449479" y="2489404"/>
              <a:ext cx="1591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2111788" y="1427614"/>
            <a:ext cx="1591452" cy="1787266"/>
            <a:chOff x="2111788" y="1399039"/>
            <a:chExt cx="1591452" cy="1787266"/>
          </a:xfrm>
        </p:grpSpPr>
        <p:sp>
          <p:nvSpPr>
            <p:cNvPr id="1530" name="Google Shape;1530;p29"/>
            <p:cNvSpPr txBox="1"/>
            <p:nvPr/>
          </p:nvSpPr>
          <p:spPr>
            <a:xfrm flipH="1">
              <a:off x="2111788" y="1399039"/>
              <a:ext cx="15912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Hispanic and Latino Americans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31" name="Google Shape;1531;p29"/>
            <p:cNvSpPr txBox="1"/>
            <p:nvPr/>
          </p:nvSpPr>
          <p:spPr>
            <a:xfrm flipH="1">
              <a:off x="2112039" y="2489404"/>
              <a:ext cx="1591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2" name="Google Shape;1532;p29"/>
          <p:cNvGrpSpPr/>
          <p:nvPr/>
        </p:nvGrpSpPr>
        <p:grpSpPr>
          <a:xfrm>
            <a:off x="3774350" y="1427614"/>
            <a:ext cx="1591450" cy="1787266"/>
            <a:chOff x="3774350" y="1399039"/>
            <a:chExt cx="1591450" cy="1787266"/>
          </a:xfrm>
        </p:grpSpPr>
        <p:sp>
          <p:nvSpPr>
            <p:cNvPr id="1533" name="Google Shape;1533;p29"/>
            <p:cNvSpPr txBox="1"/>
            <p:nvPr/>
          </p:nvSpPr>
          <p:spPr>
            <a:xfrm flipH="1">
              <a:off x="3774350" y="1399039"/>
              <a:ext cx="15912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Black and African Americans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34" name="Google Shape;1534;p29"/>
            <p:cNvSpPr txBox="1"/>
            <p:nvPr/>
          </p:nvSpPr>
          <p:spPr>
            <a:xfrm flipH="1">
              <a:off x="3774600" y="2489404"/>
              <a:ext cx="1591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5" name="Google Shape;1535;p29"/>
          <p:cNvGrpSpPr/>
          <p:nvPr/>
        </p:nvGrpSpPr>
        <p:grpSpPr>
          <a:xfrm>
            <a:off x="5436913" y="1427614"/>
            <a:ext cx="1591448" cy="1787266"/>
            <a:chOff x="5436913" y="1399039"/>
            <a:chExt cx="1591448" cy="1787266"/>
          </a:xfrm>
        </p:grpSpPr>
        <p:sp>
          <p:nvSpPr>
            <p:cNvPr id="1536" name="Google Shape;1536;p29"/>
            <p:cNvSpPr txBox="1"/>
            <p:nvPr/>
          </p:nvSpPr>
          <p:spPr>
            <a:xfrm flipH="1">
              <a:off x="5436913" y="1399039"/>
              <a:ext cx="15912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Asian Americans and others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37" name="Google Shape;1537;p29"/>
            <p:cNvSpPr txBox="1"/>
            <p:nvPr/>
          </p:nvSpPr>
          <p:spPr>
            <a:xfrm flipH="1">
              <a:off x="5437161" y="2489404"/>
              <a:ext cx="1591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beautiful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8" name="Google Shape;1538;p29"/>
          <p:cNvGrpSpPr/>
          <p:nvPr/>
        </p:nvGrpSpPr>
        <p:grpSpPr>
          <a:xfrm>
            <a:off x="7099475" y="1427579"/>
            <a:ext cx="1595046" cy="1787294"/>
            <a:chOff x="7099475" y="1399004"/>
            <a:chExt cx="1595046" cy="1787294"/>
          </a:xfrm>
        </p:grpSpPr>
        <p:sp>
          <p:nvSpPr>
            <p:cNvPr id="1539" name="Google Shape;1539;p29"/>
            <p:cNvSpPr txBox="1"/>
            <p:nvPr/>
          </p:nvSpPr>
          <p:spPr>
            <a:xfrm flipH="1">
              <a:off x="7099475" y="1399004"/>
              <a:ext cx="15948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American Indians &amp; Alaska Natives 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40" name="Google Shape;1540;p29"/>
            <p:cNvSpPr txBox="1"/>
            <p:nvPr/>
          </p:nvSpPr>
          <p:spPr>
            <a:xfrm flipH="1">
              <a:off x="7099721" y="2489398"/>
              <a:ext cx="1594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1" name="Google Shape;1541;p29"/>
          <p:cNvSpPr/>
          <p:nvPr/>
        </p:nvSpPr>
        <p:spPr>
          <a:xfrm>
            <a:off x="523513" y="3331330"/>
            <a:ext cx="1356900" cy="1356900"/>
          </a:xfrm>
          <a:prstGeom prst="pie">
            <a:avLst>
              <a:gd name="adj1" fmla="val 16191009"/>
              <a:gd name="adj2" fmla="val 706877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9"/>
          <p:cNvSpPr/>
          <p:nvPr/>
        </p:nvSpPr>
        <p:spPr>
          <a:xfrm>
            <a:off x="717163" y="3524941"/>
            <a:ext cx="969600" cy="96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60%</a:t>
            </a:r>
            <a:endParaRPr sz="2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30"/>
          <p:cNvGrpSpPr/>
          <p:nvPr/>
        </p:nvGrpSpPr>
        <p:grpSpPr>
          <a:xfrm>
            <a:off x="457200" y="1491243"/>
            <a:ext cx="3374175" cy="676200"/>
            <a:chOff x="457200" y="1265500"/>
            <a:chExt cx="3374175" cy="676200"/>
          </a:xfrm>
        </p:grpSpPr>
        <p:sp>
          <p:nvSpPr>
            <p:cNvPr id="1548" name="Google Shape;1548;p30"/>
            <p:cNvSpPr/>
            <p:nvPr/>
          </p:nvSpPr>
          <p:spPr>
            <a:xfrm>
              <a:off x="457200" y="1265500"/>
              <a:ext cx="3372000" cy="6762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 txBox="1"/>
            <p:nvPr/>
          </p:nvSpPr>
          <p:spPr>
            <a:xfrm>
              <a:off x="457272" y="1329550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 and the smallest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30"/>
            <p:cNvSpPr txBox="1"/>
            <p:nvPr/>
          </p:nvSpPr>
          <p:spPr>
            <a:xfrm>
              <a:off x="2445075" y="1329550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51" name="Google Shape;1551;p30"/>
          <p:cNvGrpSpPr/>
          <p:nvPr/>
        </p:nvGrpSpPr>
        <p:grpSpPr>
          <a:xfrm>
            <a:off x="457200" y="2622813"/>
            <a:ext cx="3374175" cy="676200"/>
            <a:chOff x="457200" y="2376115"/>
            <a:chExt cx="3374175" cy="676200"/>
          </a:xfrm>
        </p:grpSpPr>
        <p:sp>
          <p:nvSpPr>
            <p:cNvPr id="1552" name="Google Shape;1552;p30"/>
            <p:cNvSpPr/>
            <p:nvPr/>
          </p:nvSpPr>
          <p:spPr>
            <a:xfrm>
              <a:off x="457200" y="2376115"/>
              <a:ext cx="3374100" cy="676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 txBox="1"/>
            <p:nvPr/>
          </p:nvSpPr>
          <p:spPr>
            <a:xfrm>
              <a:off x="457272" y="2440165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4" name="Google Shape;1554;p30"/>
            <p:cNvSpPr txBox="1"/>
            <p:nvPr/>
          </p:nvSpPr>
          <p:spPr>
            <a:xfrm>
              <a:off x="2445075" y="2440163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55" name="Google Shape;1555;p30"/>
          <p:cNvGrpSpPr/>
          <p:nvPr/>
        </p:nvGrpSpPr>
        <p:grpSpPr>
          <a:xfrm>
            <a:off x="457200" y="3754383"/>
            <a:ext cx="3374175" cy="676200"/>
            <a:chOff x="457200" y="3458155"/>
            <a:chExt cx="3374175" cy="676200"/>
          </a:xfrm>
        </p:grpSpPr>
        <p:sp>
          <p:nvSpPr>
            <p:cNvPr id="1556" name="Google Shape;1556;p30"/>
            <p:cNvSpPr/>
            <p:nvPr/>
          </p:nvSpPr>
          <p:spPr>
            <a:xfrm>
              <a:off x="457200" y="3458155"/>
              <a:ext cx="3374100" cy="676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 txBox="1"/>
            <p:nvPr/>
          </p:nvSpPr>
          <p:spPr>
            <a:xfrm>
              <a:off x="457272" y="3522205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</a:t>
              </a:r>
              <a:b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and the biggest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8" name="Google Shape;1558;p30"/>
            <p:cNvSpPr txBox="1"/>
            <p:nvPr/>
          </p:nvSpPr>
          <p:spPr>
            <a:xfrm>
              <a:off x="2445075" y="3522201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59" name="Google Shape;1559;p30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560" name="Google Shape;1560;p30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Climate zones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61" name="Google Shape;1561;p30"/>
          <p:cNvGrpSpPr/>
          <p:nvPr/>
        </p:nvGrpSpPr>
        <p:grpSpPr>
          <a:xfrm>
            <a:off x="5320875" y="1491243"/>
            <a:ext cx="3374175" cy="676200"/>
            <a:chOff x="5320875" y="1825570"/>
            <a:chExt cx="3374175" cy="676200"/>
          </a:xfrm>
        </p:grpSpPr>
        <p:sp>
          <p:nvSpPr>
            <p:cNvPr id="1562" name="Google Shape;1562;p30"/>
            <p:cNvSpPr/>
            <p:nvPr/>
          </p:nvSpPr>
          <p:spPr>
            <a:xfrm flipH="1">
              <a:off x="5320950" y="1825570"/>
              <a:ext cx="3374100" cy="676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 txBox="1"/>
            <p:nvPr/>
          </p:nvSpPr>
          <p:spPr>
            <a:xfrm flipH="1">
              <a:off x="6792078" y="1889620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 and is full of iron oxide dust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4" name="Google Shape;1564;p30"/>
            <p:cNvSpPr txBox="1"/>
            <p:nvPr/>
          </p:nvSpPr>
          <p:spPr>
            <a:xfrm flipH="1">
              <a:off x="5320875" y="1889625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65" name="Google Shape;1565;p30"/>
          <p:cNvGrpSpPr/>
          <p:nvPr/>
        </p:nvGrpSpPr>
        <p:grpSpPr>
          <a:xfrm>
            <a:off x="5320875" y="2622813"/>
            <a:ext cx="3374175" cy="676200"/>
            <a:chOff x="5320875" y="2917135"/>
            <a:chExt cx="3374175" cy="676200"/>
          </a:xfrm>
        </p:grpSpPr>
        <p:sp>
          <p:nvSpPr>
            <p:cNvPr id="1566" name="Google Shape;1566;p30"/>
            <p:cNvSpPr/>
            <p:nvPr/>
          </p:nvSpPr>
          <p:spPr>
            <a:xfrm flipH="1">
              <a:off x="5320950" y="2917135"/>
              <a:ext cx="3374100" cy="6762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 txBox="1"/>
            <p:nvPr/>
          </p:nvSpPr>
          <p:spPr>
            <a:xfrm flipH="1">
              <a:off x="6792078" y="2981185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8" name="Google Shape;1568;p30"/>
            <p:cNvSpPr txBox="1"/>
            <p:nvPr/>
          </p:nvSpPr>
          <p:spPr>
            <a:xfrm flipH="1">
              <a:off x="5320875" y="2981188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>
            <a:off x="5320875" y="3754382"/>
            <a:ext cx="3374175" cy="676200"/>
            <a:chOff x="5320875" y="4056325"/>
            <a:chExt cx="3374175" cy="676200"/>
          </a:xfrm>
        </p:grpSpPr>
        <p:sp>
          <p:nvSpPr>
            <p:cNvPr id="1570" name="Google Shape;1570;p30"/>
            <p:cNvSpPr/>
            <p:nvPr/>
          </p:nvSpPr>
          <p:spPr>
            <a:xfrm flipH="1">
              <a:off x="5320950" y="4056325"/>
              <a:ext cx="3374100" cy="67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 txBox="1"/>
            <p:nvPr/>
          </p:nvSpPr>
          <p:spPr>
            <a:xfrm flipH="1">
              <a:off x="6792078" y="4120375"/>
              <a:ext cx="19029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extremely high temperatures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2" name="Google Shape;1572;p30"/>
            <p:cNvSpPr txBox="1"/>
            <p:nvPr/>
          </p:nvSpPr>
          <p:spPr>
            <a:xfrm flipH="1">
              <a:off x="5320875" y="4120376"/>
              <a:ext cx="13863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573" name="Google Shape;1573;p30"/>
          <p:cNvCxnSpPr>
            <a:stCxn id="1550" idx="3"/>
            <a:endCxn id="1574" idx="2"/>
          </p:cNvCxnSpPr>
          <p:nvPr/>
        </p:nvCxnSpPr>
        <p:spPr>
          <a:xfrm rot="10800000" flipH="1">
            <a:off x="3831375" y="1589193"/>
            <a:ext cx="449100" cy="241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75" name="Google Shape;1575;p30"/>
          <p:cNvCxnSpPr>
            <a:stCxn id="1576" idx="2"/>
            <a:endCxn id="1572" idx="3"/>
          </p:cNvCxnSpPr>
          <p:nvPr/>
        </p:nvCxnSpPr>
        <p:spPr>
          <a:xfrm rot="10800000" flipH="1">
            <a:off x="4872868" y="4093414"/>
            <a:ext cx="447900" cy="316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77" name="Google Shape;1577;p30"/>
          <p:cNvCxnSpPr>
            <a:stCxn id="1554" idx="3"/>
            <a:endCxn id="1578" idx="0"/>
          </p:cNvCxnSpPr>
          <p:nvPr/>
        </p:nvCxnSpPr>
        <p:spPr>
          <a:xfrm rot="10800000" flipH="1">
            <a:off x="3831375" y="2717460"/>
            <a:ext cx="449100" cy="244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79" name="Google Shape;1579;p30"/>
          <p:cNvCxnSpPr>
            <a:stCxn id="1568" idx="3"/>
            <a:endCxn id="1580" idx="2"/>
          </p:cNvCxnSpPr>
          <p:nvPr/>
        </p:nvCxnSpPr>
        <p:spPr>
          <a:xfrm flipH="1">
            <a:off x="4872975" y="2961966"/>
            <a:ext cx="447900" cy="319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81" name="Google Shape;1581;p30"/>
          <p:cNvCxnSpPr>
            <a:stCxn id="1564" idx="3"/>
            <a:endCxn id="1582" idx="2"/>
          </p:cNvCxnSpPr>
          <p:nvPr/>
        </p:nvCxnSpPr>
        <p:spPr>
          <a:xfrm flipH="1">
            <a:off x="4872975" y="1830397"/>
            <a:ext cx="447900" cy="323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83" name="Google Shape;1583;p30"/>
          <p:cNvCxnSpPr>
            <a:stCxn id="1558" idx="3"/>
            <a:endCxn id="1584" idx="0"/>
          </p:cNvCxnSpPr>
          <p:nvPr/>
        </p:nvCxnSpPr>
        <p:spPr>
          <a:xfrm rot="10800000" flipH="1">
            <a:off x="3831375" y="3845729"/>
            <a:ext cx="449100" cy="247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585" name="Google Shape;1585;p30"/>
          <p:cNvGrpSpPr/>
          <p:nvPr/>
        </p:nvGrpSpPr>
        <p:grpSpPr>
          <a:xfrm>
            <a:off x="4216808" y="1260025"/>
            <a:ext cx="710266" cy="3479100"/>
            <a:chOff x="4212075" y="1260025"/>
            <a:chExt cx="710266" cy="3479100"/>
          </a:xfrm>
        </p:grpSpPr>
        <p:grpSp>
          <p:nvGrpSpPr>
            <p:cNvPr id="1586" name="Google Shape;1586;p30"/>
            <p:cNvGrpSpPr/>
            <p:nvPr/>
          </p:nvGrpSpPr>
          <p:grpSpPr>
            <a:xfrm>
              <a:off x="4221541" y="1260025"/>
              <a:ext cx="700800" cy="3479100"/>
              <a:chOff x="4221541" y="1260025"/>
              <a:chExt cx="700800" cy="3479100"/>
            </a:xfrm>
          </p:grpSpPr>
          <p:sp>
            <p:nvSpPr>
              <p:cNvPr id="1587" name="Google Shape;1587;p30"/>
              <p:cNvSpPr/>
              <p:nvPr/>
            </p:nvSpPr>
            <p:spPr>
              <a:xfrm rot="-5400000">
                <a:off x="2832391" y="2649175"/>
                <a:ext cx="3479100" cy="700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 rot="10800000">
                <a:off x="4275635" y="4127914"/>
                <a:ext cx="592500" cy="56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-5400000">
                <a:off x="4289977" y="2985446"/>
                <a:ext cx="564000" cy="592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0"/>
              <p:cNvSpPr/>
              <p:nvPr/>
            </p:nvSpPr>
            <p:spPr>
              <a:xfrm rot="-5400000">
                <a:off x="4289977" y="2421336"/>
                <a:ext cx="564000" cy="592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 rot="-5400000">
                <a:off x="4289977" y="1857227"/>
                <a:ext cx="564000" cy="59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0"/>
              <p:cNvSpPr/>
              <p:nvPr/>
            </p:nvSpPr>
            <p:spPr>
              <a:xfrm>
                <a:off x="4275727" y="1307302"/>
                <a:ext cx="592500" cy="56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5400000">
                <a:off x="4289977" y="3549555"/>
                <a:ext cx="564000" cy="592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0"/>
            <p:cNvSpPr txBox="1"/>
            <p:nvPr/>
          </p:nvSpPr>
          <p:spPr>
            <a:xfrm>
              <a:off x="4212075" y="145730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80 °F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89" name="Google Shape;1589;p30"/>
            <p:cNvSpPr txBox="1"/>
            <p:nvPr/>
          </p:nvSpPr>
          <p:spPr>
            <a:xfrm>
              <a:off x="4212075" y="202118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70 °F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0" name="Google Shape;1590;p30"/>
            <p:cNvSpPr txBox="1"/>
            <p:nvPr/>
          </p:nvSpPr>
          <p:spPr>
            <a:xfrm>
              <a:off x="4212075" y="258506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60 °F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1" name="Google Shape;1591;p30"/>
            <p:cNvSpPr txBox="1"/>
            <p:nvPr/>
          </p:nvSpPr>
          <p:spPr>
            <a:xfrm>
              <a:off x="4212075" y="314894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50 °F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2" name="Google Shape;1592;p30"/>
            <p:cNvSpPr txBox="1"/>
            <p:nvPr/>
          </p:nvSpPr>
          <p:spPr>
            <a:xfrm>
              <a:off x="4212075" y="371282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40 °F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3" name="Google Shape;1593;p30"/>
            <p:cNvSpPr txBox="1"/>
            <p:nvPr/>
          </p:nvSpPr>
          <p:spPr>
            <a:xfrm>
              <a:off x="4212075" y="4276700"/>
              <a:ext cx="700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 °F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31"/>
          <p:cNvGrpSpPr/>
          <p:nvPr/>
        </p:nvGrpSpPr>
        <p:grpSpPr>
          <a:xfrm>
            <a:off x="4492782" y="1735398"/>
            <a:ext cx="4193914" cy="2588837"/>
            <a:chOff x="4495800" y="1735398"/>
            <a:chExt cx="4193914" cy="2588837"/>
          </a:xfrm>
        </p:grpSpPr>
        <p:sp>
          <p:nvSpPr>
            <p:cNvPr id="1599" name="Google Shape;1599;p31"/>
            <p:cNvSpPr/>
            <p:nvPr/>
          </p:nvSpPr>
          <p:spPr>
            <a:xfrm>
              <a:off x="4495800" y="1735398"/>
              <a:ext cx="4193914" cy="2588837"/>
            </a:xfrm>
            <a:custGeom>
              <a:avLst/>
              <a:gdLst/>
              <a:ahLst/>
              <a:cxnLst/>
              <a:rect l="l" t="t" r="r" b="b"/>
              <a:pathLst>
                <a:path w="143247" h="88409" extrusionOk="0">
                  <a:moveTo>
                    <a:pt x="12973" y="0"/>
                  </a:moveTo>
                  <a:lnTo>
                    <a:pt x="12573" y="1028"/>
                  </a:lnTo>
                  <a:lnTo>
                    <a:pt x="12973" y="1427"/>
                  </a:lnTo>
                  <a:lnTo>
                    <a:pt x="12782" y="1902"/>
                  </a:lnTo>
                  <a:lnTo>
                    <a:pt x="12288" y="2777"/>
                  </a:lnTo>
                  <a:lnTo>
                    <a:pt x="13011" y="3709"/>
                  </a:lnTo>
                  <a:lnTo>
                    <a:pt x="12649" y="4166"/>
                  </a:lnTo>
                  <a:lnTo>
                    <a:pt x="12649" y="5402"/>
                  </a:lnTo>
                  <a:lnTo>
                    <a:pt x="11774" y="6448"/>
                  </a:lnTo>
                  <a:lnTo>
                    <a:pt x="10481" y="6448"/>
                  </a:lnTo>
                  <a:lnTo>
                    <a:pt x="10310" y="5041"/>
                  </a:lnTo>
                  <a:lnTo>
                    <a:pt x="11204" y="4737"/>
                  </a:lnTo>
                  <a:lnTo>
                    <a:pt x="11869" y="3805"/>
                  </a:lnTo>
                  <a:lnTo>
                    <a:pt x="11869" y="2739"/>
                  </a:lnTo>
                  <a:lnTo>
                    <a:pt x="10310" y="2473"/>
                  </a:lnTo>
                  <a:lnTo>
                    <a:pt x="8864" y="1902"/>
                  </a:lnTo>
                  <a:lnTo>
                    <a:pt x="8465" y="856"/>
                  </a:lnTo>
                  <a:lnTo>
                    <a:pt x="7837" y="856"/>
                  </a:lnTo>
                  <a:lnTo>
                    <a:pt x="7400" y="2055"/>
                  </a:lnTo>
                  <a:lnTo>
                    <a:pt x="7400" y="2758"/>
                  </a:lnTo>
                  <a:lnTo>
                    <a:pt x="7837" y="2968"/>
                  </a:lnTo>
                  <a:lnTo>
                    <a:pt x="7799" y="4014"/>
                  </a:lnTo>
                  <a:lnTo>
                    <a:pt x="8503" y="4109"/>
                  </a:lnTo>
                  <a:lnTo>
                    <a:pt x="7761" y="4832"/>
                  </a:lnTo>
                  <a:lnTo>
                    <a:pt x="7723" y="6258"/>
                  </a:lnTo>
                  <a:lnTo>
                    <a:pt x="8198" y="7133"/>
                  </a:lnTo>
                  <a:lnTo>
                    <a:pt x="7419" y="8065"/>
                  </a:lnTo>
                  <a:lnTo>
                    <a:pt x="7419" y="8845"/>
                  </a:lnTo>
                  <a:lnTo>
                    <a:pt x="6525" y="11679"/>
                  </a:lnTo>
                  <a:lnTo>
                    <a:pt x="6125" y="12269"/>
                  </a:lnTo>
                  <a:lnTo>
                    <a:pt x="5650" y="12954"/>
                  </a:lnTo>
                  <a:lnTo>
                    <a:pt x="5650" y="14095"/>
                  </a:lnTo>
                  <a:lnTo>
                    <a:pt x="4489" y="16225"/>
                  </a:lnTo>
                  <a:lnTo>
                    <a:pt x="2816" y="19230"/>
                  </a:lnTo>
                  <a:lnTo>
                    <a:pt x="2663" y="22407"/>
                  </a:lnTo>
                  <a:lnTo>
                    <a:pt x="2207" y="23187"/>
                  </a:lnTo>
                  <a:lnTo>
                    <a:pt x="2378" y="24423"/>
                  </a:lnTo>
                  <a:lnTo>
                    <a:pt x="818" y="26934"/>
                  </a:lnTo>
                  <a:lnTo>
                    <a:pt x="0" y="28075"/>
                  </a:lnTo>
                  <a:lnTo>
                    <a:pt x="1484" y="29749"/>
                  </a:lnTo>
                  <a:lnTo>
                    <a:pt x="1180" y="31080"/>
                  </a:lnTo>
                  <a:lnTo>
                    <a:pt x="1085" y="33173"/>
                  </a:lnTo>
                  <a:lnTo>
                    <a:pt x="2112" y="34732"/>
                  </a:lnTo>
                  <a:lnTo>
                    <a:pt x="2017" y="36140"/>
                  </a:lnTo>
                  <a:lnTo>
                    <a:pt x="2949" y="37167"/>
                  </a:lnTo>
                  <a:lnTo>
                    <a:pt x="2854" y="39754"/>
                  </a:lnTo>
                  <a:lnTo>
                    <a:pt x="3862" y="40952"/>
                  </a:lnTo>
                  <a:lnTo>
                    <a:pt x="3862" y="41618"/>
                  </a:lnTo>
                  <a:lnTo>
                    <a:pt x="3253" y="42284"/>
                  </a:lnTo>
                  <a:lnTo>
                    <a:pt x="3253" y="42797"/>
                  </a:lnTo>
                  <a:lnTo>
                    <a:pt x="3652" y="43159"/>
                  </a:lnTo>
                  <a:lnTo>
                    <a:pt x="4489" y="45232"/>
                  </a:lnTo>
                  <a:lnTo>
                    <a:pt x="4699" y="45726"/>
                  </a:lnTo>
                  <a:lnTo>
                    <a:pt x="5079" y="46658"/>
                  </a:lnTo>
                  <a:lnTo>
                    <a:pt x="4775" y="47438"/>
                  </a:lnTo>
                  <a:lnTo>
                    <a:pt x="4984" y="48009"/>
                  </a:lnTo>
                  <a:lnTo>
                    <a:pt x="5250" y="48484"/>
                  </a:lnTo>
                  <a:lnTo>
                    <a:pt x="4908" y="49454"/>
                  </a:lnTo>
                  <a:lnTo>
                    <a:pt x="4813" y="49759"/>
                  </a:lnTo>
                  <a:lnTo>
                    <a:pt x="5593" y="50386"/>
                  </a:lnTo>
                  <a:lnTo>
                    <a:pt x="7799" y="50653"/>
                  </a:lnTo>
                  <a:lnTo>
                    <a:pt x="9492" y="52707"/>
                  </a:lnTo>
                  <a:lnTo>
                    <a:pt x="10386" y="52954"/>
                  </a:lnTo>
                  <a:lnTo>
                    <a:pt x="10557" y="53905"/>
                  </a:lnTo>
                  <a:lnTo>
                    <a:pt x="11603" y="53905"/>
                  </a:lnTo>
                  <a:lnTo>
                    <a:pt x="11603" y="55237"/>
                  </a:lnTo>
                  <a:lnTo>
                    <a:pt x="12744" y="55693"/>
                  </a:lnTo>
                  <a:lnTo>
                    <a:pt x="12839" y="56739"/>
                  </a:lnTo>
                  <a:lnTo>
                    <a:pt x="13049" y="59136"/>
                  </a:lnTo>
                  <a:lnTo>
                    <a:pt x="19744" y="59136"/>
                  </a:lnTo>
                  <a:lnTo>
                    <a:pt x="19744" y="60677"/>
                  </a:lnTo>
                  <a:lnTo>
                    <a:pt x="25241" y="64005"/>
                  </a:lnTo>
                  <a:lnTo>
                    <a:pt x="29312" y="66459"/>
                  </a:lnTo>
                  <a:lnTo>
                    <a:pt x="37662" y="67486"/>
                  </a:lnTo>
                  <a:lnTo>
                    <a:pt x="38061" y="65679"/>
                  </a:lnTo>
                  <a:lnTo>
                    <a:pt x="42740" y="66022"/>
                  </a:lnTo>
                  <a:lnTo>
                    <a:pt x="47077" y="71290"/>
                  </a:lnTo>
                  <a:lnTo>
                    <a:pt x="47762" y="72108"/>
                  </a:lnTo>
                  <a:lnTo>
                    <a:pt x="47686" y="73687"/>
                  </a:lnTo>
                  <a:cubicBezTo>
                    <a:pt x="47686" y="73687"/>
                    <a:pt x="49340" y="76540"/>
                    <a:pt x="51623" y="77111"/>
                  </a:cubicBezTo>
                  <a:lnTo>
                    <a:pt x="53164" y="75912"/>
                  </a:lnTo>
                  <a:lnTo>
                    <a:pt x="53164" y="74200"/>
                  </a:lnTo>
                  <a:lnTo>
                    <a:pt x="55636" y="74296"/>
                  </a:lnTo>
                  <a:lnTo>
                    <a:pt x="56093" y="74771"/>
                  </a:lnTo>
                  <a:lnTo>
                    <a:pt x="57538" y="74771"/>
                  </a:lnTo>
                  <a:cubicBezTo>
                    <a:pt x="57538" y="74771"/>
                    <a:pt x="59041" y="76045"/>
                    <a:pt x="60087" y="78556"/>
                  </a:cubicBezTo>
                  <a:cubicBezTo>
                    <a:pt x="60106" y="78575"/>
                    <a:pt x="60106" y="78613"/>
                    <a:pt x="60125" y="78651"/>
                  </a:cubicBezTo>
                  <a:cubicBezTo>
                    <a:pt x="60125" y="78651"/>
                    <a:pt x="61248" y="81752"/>
                    <a:pt x="62693" y="82570"/>
                  </a:cubicBezTo>
                  <a:cubicBezTo>
                    <a:pt x="62693" y="82570"/>
                    <a:pt x="62978" y="83026"/>
                    <a:pt x="63150" y="84224"/>
                  </a:cubicBezTo>
                  <a:cubicBezTo>
                    <a:pt x="63150" y="84224"/>
                    <a:pt x="63321" y="84985"/>
                    <a:pt x="63929" y="85803"/>
                  </a:cubicBezTo>
                  <a:cubicBezTo>
                    <a:pt x="64500" y="86564"/>
                    <a:pt x="65451" y="87382"/>
                    <a:pt x="66973" y="87686"/>
                  </a:cubicBezTo>
                  <a:lnTo>
                    <a:pt x="69350" y="88409"/>
                  </a:lnTo>
                  <a:lnTo>
                    <a:pt x="69921" y="87952"/>
                  </a:lnTo>
                  <a:cubicBezTo>
                    <a:pt x="69921" y="87952"/>
                    <a:pt x="69446" y="86887"/>
                    <a:pt x="69274" y="85784"/>
                  </a:cubicBezTo>
                  <a:cubicBezTo>
                    <a:pt x="69217" y="85290"/>
                    <a:pt x="69179" y="84795"/>
                    <a:pt x="69312" y="84358"/>
                  </a:cubicBezTo>
                  <a:lnTo>
                    <a:pt x="69255" y="81790"/>
                  </a:lnTo>
                  <a:lnTo>
                    <a:pt x="69921" y="81619"/>
                  </a:lnTo>
                  <a:lnTo>
                    <a:pt x="70454" y="80382"/>
                  </a:lnTo>
                  <a:lnTo>
                    <a:pt x="71424" y="80287"/>
                  </a:lnTo>
                  <a:lnTo>
                    <a:pt x="72127" y="79241"/>
                  </a:lnTo>
                  <a:lnTo>
                    <a:pt x="74087" y="78842"/>
                  </a:lnTo>
                  <a:lnTo>
                    <a:pt x="74562" y="78518"/>
                  </a:lnTo>
                  <a:lnTo>
                    <a:pt x="75837" y="77662"/>
                  </a:lnTo>
                  <a:lnTo>
                    <a:pt x="75837" y="76768"/>
                  </a:lnTo>
                  <a:lnTo>
                    <a:pt x="80211" y="74828"/>
                  </a:lnTo>
                  <a:lnTo>
                    <a:pt x="81581" y="74828"/>
                  </a:lnTo>
                  <a:lnTo>
                    <a:pt x="84814" y="75665"/>
                  </a:lnTo>
                  <a:lnTo>
                    <a:pt x="85290" y="75342"/>
                  </a:lnTo>
                  <a:lnTo>
                    <a:pt x="85290" y="74334"/>
                  </a:lnTo>
                  <a:lnTo>
                    <a:pt x="87610" y="74999"/>
                  </a:lnTo>
                  <a:lnTo>
                    <a:pt x="88181" y="76958"/>
                  </a:lnTo>
                  <a:lnTo>
                    <a:pt x="90197" y="76958"/>
                  </a:lnTo>
                  <a:lnTo>
                    <a:pt x="91396" y="75532"/>
                  </a:lnTo>
                  <a:lnTo>
                    <a:pt x="93659" y="76578"/>
                  </a:lnTo>
                  <a:lnTo>
                    <a:pt x="94572" y="76007"/>
                  </a:lnTo>
                  <a:lnTo>
                    <a:pt x="92917" y="74296"/>
                  </a:lnTo>
                  <a:lnTo>
                    <a:pt x="93526" y="73478"/>
                  </a:lnTo>
                  <a:lnTo>
                    <a:pt x="93526" y="72070"/>
                  </a:lnTo>
                  <a:lnTo>
                    <a:pt x="96816" y="72051"/>
                  </a:lnTo>
                  <a:lnTo>
                    <a:pt x="97596" y="71347"/>
                  </a:lnTo>
                  <a:lnTo>
                    <a:pt x="98205" y="72070"/>
                  </a:lnTo>
                  <a:lnTo>
                    <a:pt x="99346" y="71233"/>
                  </a:lnTo>
                  <a:lnTo>
                    <a:pt x="99403" y="71195"/>
                  </a:lnTo>
                  <a:lnTo>
                    <a:pt x="99955" y="71233"/>
                  </a:lnTo>
                  <a:lnTo>
                    <a:pt x="103588" y="71499"/>
                  </a:lnTo>
                  <a:lnTo>
                    <a:pt x="104938" y="73516"/>
                  </a:lnTo>
                  <a:lnTo>
                    <a:pt x="105813" y="73306"/>
                  </a:lnTo>
                  <a:lnTo>
                    <a:pt x="108077" y="71975"/>
                  </a:lnTo>
                  <a:lnTo>
                    <a:pt x="109979" y="72108"/>
                  </a:lnTo>
                  <a:lnTo>
                    <a:pt x="112242" y="74581"/>
                  </a:lnTo>
                  <a:lnTo>
                    <a:pt x="113003" y="74847"/>
                  </a:lnTo>
                  <a:lnTo>
                    <a:pt x="113212" y="77130"/>
                  </a:lnTo>
                  <a:lnTo>
                    <a:pt x="112908" y="78480"/>
                  </a:lnTo>
                  <a:lnTo>
                    <a:pt x="112870" y="78670"/>
                  </a:lnTo>
                  <a:lnTo>
                    <a:pt x="113212" y="79336"/>
                  </a:lnTo>
                  <a:lnTo>
                    <a:pt x="113935" y="79241"/>
                  </a:lnTo>
                  <a:lnTo>
                    <a:pt x="113935" y="79241"/>
                  </a:lnTo>
                  <a:lnTo>
                    <a:pt x="113764" y="80173"/>
                  </a:lnTo>
                  <a:lnTo>
                    <a:pt x="115172" y="81809"/>
                  </a:lnTo>
                  <a:lnTo>
                    <a:pt x="115875" y="81866"/>
                  </a:lnTo>
                  <a:lnTo>
                    <a:pt x="115875" y="82703"/>
                  </a:lnTo>
                  <a:lnTo>
                    <a:pt x="116237" y="83273"/>
                  </a:lnTo>
                  <a:lnTo>
                    <a:pt x="117074" y="83273"/>
                  </a:lnTo>
                  <a:lnTo>
                    <a:pt x="117074" y="84757"/>
                  </a:lnTo>
                  <a:lnTo>
                    <a:pt x="118310" y="84662"/>
                  </a:lnTo>
                  <a:cubicBezTo>
                    <a:pt x="118310" y="84662"/>
                    <a:pt x="119109" y="85347"/>
                    <a:pt x="119242" y="85689"/>
                  </a:cubicBezTo>
                  <a:lnTo>
                    <a:pt x="119242" y="85746"/>
                  </a:lnTo>
                  <a:lnTo>
                    <a:pt x="122495" y="85746"/>
                  </a:lnTo>
                  <a:lnTo>
                    <a:pt x="122495" y="81352"/>
                  </a:lnTo>
                  <a:lnTo>
                    <a:pt x="120954" y="78480"/>
                  </a:lnTo>
                  <a:lnTo>
                    <a:pt x="120155" y="77016"/>
                  </a:lnTo>
                  <a:lnTo>
                    <a:pt x="119946" y="74999"/>
                  </a:lnTo>
                  <a:lnTo>
                    <a:pt x="117835" y="73192"/>
                  </a:lnTo>
                  <a:lnTo>
                    <a:pt x="117835" y="71994"/>
                  </a:lnTo>
                  <a:lnTo>
                    <a:pt x="116960" y="71233"/>
                  </a:lnTo>
                  <a:lnTo>
                    <a:pt x="116902" y="71195"/>
                  </a:lnTo>
                  <a:lnTo>
                    <a:pt x="116541" y="69635"/>
                  </a:lnTo>
                  <a:lnTo>
                    <a:pt x="115723" y="68551"/>
                  </a:lnTo>
                  <a:lnTo>
                    <a:pt x="116009" y="63986"/>
                  </a:lnTo>
                  <a:lnTo>
                    <a:pt x="116028" y="63606"/>
                  </a:lnTo>
                  <a:lnTo>
                    <a:pt x="117169" y="62978"/>
                  </a:lnTo>
                  <a:lnTo>
                    <a:pt x="117873" y="61437"/>
                  </a:lnTo>
                  <a:lnTo>
                    <a:pt x="118767" y="61437"/>
                  </a:lnTo>
                  <a:lnTo>
                    <a:pt x="120878" y="59174"/>
                  </a:lnTo>
                  <a:lnTo>
                    <a:pt x="120821" y="58299"/>
                  </a:lnTo>
                  <a:lnTo>
                    <a:pt x="121772" y="56701"/>
                  </a:lnTo>
                  <a:lnTo>
                    <a:pt x="122038" y="56283"/>
                  </a:lnTo>
                  <a:lnTo>
                    <a:pt x="123674" y="55921"/>
                  </a:lnTo>
                  <a:lnTo>
                    <a:pt x="124701" y="53981"/>
                  </a:lnTo>
                  <a:lnTo>
                    <a:pt x="124701" y="52612"/>
                  </a:lnTo>
                  <a:lnTo>
                    <a:pt x="128201" y="52041"/>
                  </a:lnTo>
                  <a:lnTo>
                    <a:pt x="128657" y="50957"/>
                  </a:lnTo>
                  <a:lnTo>
                    <a:pt x="128030" y="49854"/>
                  </a:lnTo>
                  <a:lnTo>
                    <a:pt x="128676" y="49454"/>
                  </a:lnTo>
                  <a:lnTo>
                    <a:pt x="129057" y="49245"/>
                  </a:lnTo>
                  <a:lnTo>
                    <a:pt x="129057" y="47914"/>
                  </a:lnTo>
                  <a:lnTo>
                    <a:pt x="127725" y="46887"/>
                  </a:lnTo>
                  <a:lnTo>
                    <a:pt x="128486" y="46183"/>
                  </a:lnTo>
                  <a:lnTo>
                    <a:pt x="128524" y="45726"/>
                  </a:lnTo>
                  <a:lnTo>
                    <a:pt x="127763" y="45251"/>
                  </a:lnTo>
                  <a:lnTo>
                    <a:pt x="127992" y="44129"/>
                  </a:lnTo>
                  <a:lnTo>
                    <a:pt x="127098" y="43748"/>
                  </a:lnTo>
                  <a:lnTo>
                    <a:pt x="125956" y="43653"/>
                  </a:lnTo>
                  <a:lnTo>
                    <a:pt x="126280" y="42626"/>
                  </a:lnTo>
                  <a:lnTo>
                    <a:pt x="126185" y="42150"/>
                  </a:lnTo>
                  <a:lnTo>
                    <a:pt x="126013" y="41390"/>
                  </a:lnTo>
                  <a:lnTo>
                    <a:pt x="125253" y="40001"/>
                  </a:lnTo>
                  <a:lnTo>
                    <a:pt x="124530" y="39640"/>
                  </a:lnTo>
                  <a:lnTo>
                    <a:pt x="124435" y="37776"/>
                  </a:lnTo>
                  <a:lnTo>
                    <a:pt x="124035" y="36958"/>
                  </a:lnTo>
                  <a:lnTo>
                    <a:pt x="125139" y="35817"/>
                  </a:lnTo>
                  <a:lnTo>
                    <a:pt x="125614" y="36121"/>
                  </a:lnTo>
                  <a:lnTo>
                    <a:pt x="125291" y="37776"/>
                  </a:lnTo>
                  <a:lnTo>
                    <a:pt x="125386" y="39107"/>
                  </a:lnTo>
                  <a:lnTo>
                    <a:pt x="126394" y="39640"/>
                  </a:lnTo>
                  <a:lnTo>
                    <a:pt x="127060" y="40705"/>
                  </a:lnTo>
                  <a:lnTo>
                    <a:pt x="126945" y="42188"/>
                  </a:lnTo>
                  <a:lnTo>
                    <a:pt x="127725" y="42188"/>
                  </a:lnTo>
                  <a:lnTo>
                    <a:pt x="128505" y="40876"/>
                  </a:lnTo>
                  <a:lnTo>
                    <a:pt x="128981" y="38860"/>
                  </a:lnTo>
                  <a:lnTo>
                    <a:pt x="127839" y="37490"/>
                  </a:lnTo>
                  <a:lnTo>
                    <a:pt x="126869" y="35778"/>
                  </a:lnTo>
                  <a:lnTo>
                    <a:pt x="126869" y="35778"/>
                  </a:lnTo>
                  <a:lnTo>
                    <a:pt x="128296" y="35855"/>
                  </a:lnTo>
                  <a:lnTo>
                    <a:pt x="128429" y="36825"/>
                  </a:lnTo>
                  <a:lnTo>
                    <a:pt x="129000" y="36920"/>
                  </a:lnTo>
                  <a:lnTo>
                    <a:pt x="129856" y="34923"/>
                  </a:lnTo>
                  <a:lnTo>
                    <a:pt x="130502" y="33477"/>
                  </a:lnTo>
                  <a:lnTo>
                    <a:pt x="130103" y="30833"/>
                  </a:lnTo>
                  <a:lnTo>
                    <a:pt x="129742" y="30491"/>
                  </a:lnTo>
                  <a:lnTo>
                    <a:pt x="132024" y="28151"/>
                  </a:lnTo>
                  <a:lnTo>
                    <a:pt x="133470" y="28151"/>
                  </a:lnTo>
                  <a:lnTo>
                    <a:pt x="134345" y="27676"/>
                  </a:lnTo>
                  <a:lnTo>
                    <a:pt x="135676" y="26972"/>
                  </a:lnTo>
                  <a:lnTo>
                    <a:pt x="135676" y="25774"/>
                  </a:lnTo>
                  <a:lnTo>
                    <a:pt x="137540" y="25013"/>
                  </a:lnTo>
                  <a:lnTo>
                    <a:pt x="137749" y="24138"/>
                  </a:lnTo>
                  <a:lnTo>
                    <a:pt x="135999" y="22026"/>
                  </a:lnTo>
                  <a:lnTo>
                    <a:pt x="135999" y="19116"/>
                  </a:lnTo>
                  <a:lnTo>
                    <a:pt x="136399" y="17576"/>
                  </a:lnTo>
                  <a:lnTo>
                    <a:pt x="138662" y="16472"/>
                  </a:lnTo>
                  <a:lnTo>
                    <a:pt x="138662" y="15712"/>
                  </a:lnTo>
                  <a:lnTo>
                    <a:pt x="138396" y="14665"/>
                  </a:lnTo>
                  <a:lnTo>
                    <a:pt x="139366" y="14152"/>
                  </a:lnTo>
                  <a:lnTo>
                    <a:pt x="140660" y="14190"/>
                  </a:lnTo>
                  <a:lnTo>
                    <a:pt x="141782" y="13182"/>
                  </a:lnTo>
                  <a:lnTo>
                    <a:pt x="143246" y="11850"/>
                  </a:lnTo>
                  <a:lnTo>
                    <a:pt x="143246" y="10956"/>
                  </a:lnTo>
                  <a:lnTo>
                    <a:pt x="141325" y="10766"/>
                  </a:lnTo>
                  <a:lnTo>
                    <a:pt x="141211" y="9625"/>
                  </a:lnTo>
                  <a:lnTo>
                    <a:pt x="140165" y="9587"/>
                  </a:lnTo>
                  <a:lnTo>
                    <a:pt x="138986" y="5954"/>
                  </a:lnTo>
                  <a:lnTo>
                    <a:pt x="134135" y="5954"/>
                  </a:lnTo>
                  <a:lnTo>
                    <a:pt x="133413" y="9587"/>
                  </a:lnTo>
                  <a:lnTo>
                    <a:pt x="133926" y="10671"/>
                  </a:lnTo>
                  <a:lnTo>
                    <a:pt x="133983" y="11603"/>
                  </a:lnTo>
                  <a:lnTo>
                    <a:pt x="133356" y="11812"/>
                  </a:lnTo>
                  <a:lnTo>
                    <a:pt x="133317" y="12649"/>
                  </a:lnTo>
                  <a:lnTo>
                    <a:pt x="133051" y="13182"/>
                  </a:lnTo>
                  <a:lnTo>
                    <a:pt x="131948" y="13486"/>
                  </a:lnTo>
                  <a:lnTo>
                    <a:pt x="131510" y="14665"/>
                  </a:lnTo>
                  <a:lnTo>
                    <a:pt x="124435" y="16320"/>
                  </a:lnTo>
                  <a:lnTo>
                    <a:pt x="122590" y="17956"/>
                  </a:lnTo>
                  <a:lnTo>
                    <a:pt x="121924" y="19306"/>
                  </a:lnTo>
                  <a:lnTo>
                    <a:pt x="119204" y="20448"/>
                  </a:lnTo>
                  <a:lnTo>
                    <a:pt x="118976" y="20543"/>
                  </a:lnTo>
                  <a:lnTo>
                    <a:pt x="119242" y="21380"/>
                  </a:lnTo>
                  <a:lnTo>
                    <a:pt x="117378" y="21285"/>
                  </a:lnTo>
                  <a:lnTo>
                    <a:pt x="115000" y="22559"/>
                  </a:lnTo>
                  <a:lnTo>
                    <a:pt x="113593" y="23929"/>
                  </a:lnTo>
                  <a:lnTo>
                    <a:pt x="113821" y="24937"/>
                  </a:lnTo>
                  <a:lnTo>
                    <a:pt x="115210" y="24784"/>
                  </a:lnTo>
                  <a:lnTo>
                    <a:pt x="115533" y="25393"/>
                  </a:lnTo>
                  <a:lnTo>
                    <a:pt x="115172" y="26116"/>
                  </a:lnTo>
                  <a:lnTo>
                    <a:pt x="113840" y="26059"/>
                  </a:lnTo>
                  <a:lnTo>
                    <a:pt x="111938" y="27562"/>
                  </a:lnTo>
                  <a:lnTo>
                    <a:pt x="109770" y="27409"/>
                  </a:lnTo>
                  <a:lnTo>
                    <a:pt x="109541" y="27695"/>
                  </a:lnTo>
                  <a:lnTo>
                    <a:pt x="107449" y="30129"/>
                  </a:lnTo>
                  <a:lnTo>
                    <a:pt x="105794" y="30034"/>
                  </a:lnTo>
                  <a:lnTo>
                    <a:pt x="105794" y="29273"/>
                  </a:lnTo>
                  <a:lnTo>
                    <a:pt x="107259" y="28798"/>
                  </a:lnTo>
                  <a:lnTo>
                    <a:pt x="107316" y="27695"/>
                  </a:lnTo>
                  <a:lnTo>
                    <a:pt x="107392" y="26534"/>
                  </a:lnTo>
                  <a:lnTo>
                    <a:pt x="108800" y="25393"/>
                  </a:lnTo>
                  <a:lnTo>
                    <a:pt x="108172" y="22825"/>
                  </a:lnTo>
                  <a:lnTo>
                    <a:pt x="109104" y="21171"/>
                  </a:lnTo>
                  <a:lnTo>
                    <a:pt x="109009" y="20448"/>
                  </a:lnTo>
                  <a:lnTo>
                    <a:pt x="108895" y="19497"/>
                  </a:lnTo>
                  <a:lnTo>
                    <a:pt x="109199" y="19326"/>
                  </a:lnTo>
                  <a:lnTo>
                    <a:pt x="110207" y="20467"/>
                  </a:lnTo>
                  <a:lnTo>
                    <a:pt x="112014" y="20467"/>
                  </a:lnTo>
                  <a:lnTo>
                    <a:pt x="112528" y="19573"/>
                  </a:lnTo>
                  <a:lnTo>
                    <a:pt x="111120" y="17461"/>
                  </a:lnTo>
                  <a:lnTo>
                    <a:pt x="109351" y="15693"/>
                  </a:lnTo>
                  <a:lnTo>
                    <a:pt x="104824" y="15788"/>
                  </a:lnTo>
                  <a:lnTo>
                    <a:pt x="101838" y="15959"/>
                  </a:lnTo>
                  <a:lnTo>
                    <a:pt x="101477" y="15179"/>
                  </a:lnTo>
                  <a:lnTo>
                    <a:pt x="100640" y="14551"/>
                  </a:lnTo>
                  <a:lnTo>
                    <a:pt x="100640" y="13619"/>
                  </a:lnTo>
                  <a:lnTo>
                    <a:pt x="99879" y="13581"/>
                  </a:lnTo>
                  <a:lnTo>
                    <a:pt x="99879" y="13220"/>
                  </a:lnTo>
                  <a:lnTo>
                    <a:pt x="99860" y="12288"/>
                  </a:lnTo>
                  <a:lnTo>
                    <a:pt x="99137" y="11812"/>
                  </a:lnTo>
                  <a:lnTo>
                    <a:pt x="99042" y="10671"/>
                  </a:lnTo>
                  <a:lnTo>
                    <a:pt x="97958" y="10005"/>
                  </a:lnTo>
                  <a:lnTo>
                    <a:pt x="97691" y="10728"/>
                  </a:lnTo>
                  <a:lnTo>
                    <a:pt x="96417" y="10671"/>
                  </a:lnTo>
                  <a:lnTo>
                    <a:pt x="95124" y="8255"/>
                  </a:lnTo>
                  <a:lnTo>
                    <a:pt x="94515" y="7856"/>
                  </a:lnTo>
                  <a:lnTo>
                    <a:pt x="91148" y="7704"/>
                  </a:lnTo>
                  <a:lnTo>
                    <a:pt x="90806" y="8370"/>
                  </a:lnTo>
                  <a:lnTo>
                    <a:pt x="90901" y="8845"/>
                  </a:lnTo>
                  <a:lnTo>
                    <a:pt x="89665" y="10177"/>
                  </a:lnTo>
                  <a:lnTo>
                    <a:pt x="88733" y="10272"/>
                  </a:lnTo>
                  <a:lnTo>
                    <a:pt x="87972" y="11470"/>
                  </a:lnTo>
                  <a:lnTo>
                    <a:pt x="84871" y="10994"/>
                  </a:lnTo>
                  <a:lnTo>
                    <a:pt x="83483" y="11432"/>
                  </a:lnTo>
                  <a:lnTo>
                    <a:pt x="81676" y="10823"/>
                  </a:lnTo>
                  <a:lnTo>
                    <a:pt x="81143" y="9948"/>
                  </a:lnTo>
                  <a:lnTo>
                    <a:pt x="79298" y="9321"/>
                  </a:lnTo>
                  <a:lnTo>
                    <a:pt x="78576" y="10100"/>
                  </a:lnTo>
                  <a:lnTo>
                    <a:pt x="76103" y="9225"/>
                  </a:lnTo>
                  <a:lnTo>
                    <a:pt x="76103" y="7780"/>
                  </a:lnTo>
                  <a:lnTo>
                    <a:pt x="74924" y="7057"/>
                  </a:lnTo>
                  <a:lnTo>
                    <a:pt x="74924" y="8198"/>
                  </a:lnTo>
                  <a:lnTo>
                    <a:pt x="70663" y="8484"/>
                  </a:lnTo>
                  <a:lnTo>
                    <a:pt x="69084" y="8579"/>
                  </a:lnTo>
                  <a:lnTo>
                    <a:pt x="58946" y="8141"/>
                  </a:lnTo>
                  <a:lnTo>
                    <a:pt x="57957" y="8084"/>
                  </a:lnTo>
                  <a:lnTo>
                    <a:pt x="56664" y="8008"/>
                  </a:lnTo>
                  <a:lnTo>
                    <a:pt x="42360" y="6277"/>
                  </a:lnTo>
                  <a:lnTo>
                    <a:pt x="39564" y="5954"/>
                  </a:lnTo>
                  <a:lnTo>
                    <a:pt x="39297" y="5916"/>
                  </a:lnTo>
                  <a:lnTo>
                    <a:pt x="31290" y="4641"/>
                  </a:lnTo>
                  <a:lnTo>
                    <a:pt x="27790" y="4071"/>
                  </a:lnTo>
                  <a:lnTo>
                    <a:pt x="27505" y="3995"/>
                  </a:lnTo>
                  <a:lnTo>
                    <a:pt x="25203" y="3500"/>
                  </a:lnTo>
                  <a:lnTo>
                    <a:pt x="18451" y="1693"/>
                  </a:lnTo>
                  <a:lnTo>
                    <a:pt x="12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4914975" y="2467050"/>
              <a:ext cx="227700" cy="22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4858725" y="2895600"/>
              <a:ext cx="227700" cy="22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5068275" y="3257550"/>
              <a:ext cx="227700" cy="227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6068400" y="3714750"/>
              <a:ext cx="227700" cy="22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31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605" name="Google Shape;1605;p31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Major deserts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06" name="Google Shape;1606;p31"/>
          <p:cNvGrpSpPr/>
          <p:nvPr/>
        </p:nvGrpSpPr>
        <p:grpSpPr>
          <a:xfrm>
            <a:off x="457304" y="1628775"/>
            <a:ext cx="1874400" cy="1397100"/>
            <a:chOff x="457304" y="1628775"/>
            <a:chExt cx="1874400" cy="1397100"/>
          </a:xfrm>
        </p:grpSpPr>
        <p:sp>
          <p:nvSpPr>
            <p:cNvPr id="1607" name="Google Shape;1607;p31"/>
            <p:cNvSpPr/>
            <p:nvPr/>
          </p:nvSpPr>
          <p:spPr>
            <a:xfrm>
              <a:off x="457304" y="1628775"/>
              <a:ext cx="1874400" cy="139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8" name="Google Shape;1608;p31"/>
            <p:cNvGrpSpPr/>
            <p:nvPr/>
          </p:nvGrpSpPr>
          <p:grpSpPr>
            <a:xfrm>
              <a:off x="611380" y="1740300"/>
              <a:ext cx="1566249" cy="1174050"/>
              <a:chOff x="460299" y="1757025"/>
              <a:chExt cx="1874401" cy="1174050"/>
            </a:xfrm>
          </p:grpSpPr>
          <p:sp>
            <p:nvSpPr>
              <p:cNvPr id="1609" name="Google Shape;1609;p31"/>
              <p:cNvSpPr txBox="1"/>
              <p:nvPr/>
            </p:nvSpPr>
            <p:spPr>
              <a:xfrm>
                <a:off x="460300" y="1757025"/>
                <a:ext cx="1874400" cy="6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Great Basin Desert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10" name="Google Shape;1610;p31"/>
              <p:cNvSpPr txBox="1"/>
              <p:nvPr/>
            </p:nvSpPr>
            <p:spPr>
              <a:xfrm>
                <a:off x="460299" y="2396175"/>
                <a:ext cx="18744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611" name="Google Shape;1611;p31"/>
          <p:cNvSpPr/>
          <p:nvPr/>
        </p:nvSpPr>
        <p:spPr>
          <a:xfrm>
            <a:off x="4581525" y="1400175"/>
            <a:ext cx="894600" cy="894600"/>
          </a:xfrm>
          <a:prstGeom prst="pie">
            <a:avLst>
              <a:gd name="adj1" fmla="val 16191009"/>
              <a:gd name="adj2" fmla="val 17624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31"/>
          <p:cNvSpPr/>
          <p:nvPr/>
        </p:nvSpPr>
        <p:spPr>
          <a:xfrm>
            <a:off x="4709193" y="1527817"/>
            <a:ext cx="639000" cy="63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30%</a:t>
            </a: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13" name="Google Shape;1613;p31"/>
          <p:cNvSpPr/>
          <p:nvPr/>
        </p:nvSpPr>
        <p:spPr>
          <a:xfrm>
            <a:off x="4728250" y="3693075"/>
            <a:ext cx="894600" cy="894600"/>
          </a:xfrm>
          <a:prstGeom prst="pie">
            <a:avLst>
              <a:gd name="adj1" fmla="val 16191009"/>
              <a:gd name="adj2" fmla="val 192293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1"/>
          <p:cNvSpPr/>
          <p:nvPr/>
        </p:nvSpPr>
        <p:spPr>
          <a:xfrm>
            <a:off x="4855908" y="3820708"/>
            <a:ext cx="639000" cy="63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15%</a:t>
            </a: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15" name="Google Shape;1615;p31"/>
          <p:cNvSpPr/>
          <p:nvPr/>
        </p:nvSpPr>
        <p:spPr>
          <a:xfrm>
            <a:off x="6591300" y="3378750"/>
            <a:ext cx="894600" cy="894600"/>
          </a:xfrm>
          <a:prstGeom prst="pie">
            <a:avLst>
              <a:gd name="adj1" fmla="val 16191009"/>
              <a:gd name="adj2" fmla="val 21725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1"/>
          <p:cNvSpPr/>
          <p:nvPr/>
        </p:nvSpPr>
        <p:spPr>
          <a:xfrm>
            <a:off x="6718958" y="3506383"/>
            <a:ext cx="639000" cy="63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35%</a:t>
            </a: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17" name="Google Shape;1617;p31"/>
          <p:cNvSpPr/>
          <p:nvPr/>
        </p:nvSpPr>
        <p:spPr>
          <a:xfrm>
            <a:off x="5476125" y="2557350"/>
            <a:ext cx="894600" cy="894600"/>
          </a:xfrm>
          <a:prstGeom prst="pie">
            <a:avLst>
              <a:gd name="adj1" fmla="val 16191009"/>
              <a:gd name="adj2" fmla="val 205856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1"/>
          <p:cNvSpPr/>
          <p:nvPr/>
        </p:nvSpPr>
        <p:spPr>
          <a:xfrm>
            <a:off x="5603783" y="2684983"/>
            <a:ext cx="639000" cy="639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20%</a:t>
            </a: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619" name="Google Shape;1619;p31"/>
          <p:cNvCxnSpPr>
            <a:stCxn id="1612" idx="4"/>
            <a:endCxn id="1600" idx="0"/>
          </p:cNvCxnSpPr>
          <p:nvPr/>
        </p:nvCxnSpPr>
        <p:spPr>
          <a:xfrm flipH="1">
            <a:off x="5025693" y="2166817"/>
            <a:ext cx="3000" cy="300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0" name="Google Shape;1620;p31"/>
          <p:cNvCxnSpPr>
            <a:stCxn id="1603" idx="6"/>
            <a:endCxn id="1616" idx="2"/>
          </p:cNvCxnSpPr>
          <p:nvPr/>
        </p:nvCxnSpPr>
        <p:spPr>
          <a:xfrm rot="10800000" flipH="1">
            <a:off x="6293082" y="3825900"/>
            <a:ext cx="426000" cy="2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1" name="Google Shape;1621;p31"/>
          <p:cNvCxnSpPr>
            <a:stCxn id="1601" idx="6"/>
            <a:endCxn id="1618" idx="2"/>
          </p:cNvCxnSpPr>
          <p:nvPr/>
        </p:nvCxnSpPr>
        <p:spPr>
          <a:xfrm rot="10800000" flipH="1">
            <a:off x="5083407" y="3004350"/>
            <a:ext cx="520500" cy="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2" name="Google Shape;1622;p31"/>
          <p:cNvCxnSpPr>
            <a:stCxn id="1602" idx="4"/>
            <a:endCxn id="1614" idx="0"/>
          </p:cNvCxnSpPr>
          <p:nvPr/>
        </p:nvCxnSpPr>
        <p:spPr>
          <a:xfrm flipH="1">
            <a:off x="5175507" y="3485250"/>
            <a:ext cx="3600" cy="335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3" name="Google Shape;1623;p31"/>
          <p:cNvGrpSpPr/>
          <p:nvPr/>
        </p:nvGrpSpPr>
        <p:grpSpPr>
          <a:xfrm>
            <a:off x="2441257" y="1628775"/>
            <a:ext cx="1874400" cy="1397100"/>
            <a:chOff x="2441257" y="1628775"/>
            <a:chExt cx="1874400" cy="1397100"/>
          </a:xfrm>
        </p:grpSpPr>
        <p:sp>
          <p:nvSpPr>
            <p:cNvPr id="1624" name="Google Shape;1624;p31"/>
            <p:cNvSpPr/>
            <p:nvPr/>
          </p:nvSpPr>
          <p:spPr>
            <a:xfrm>
              <a:off x="2441257" y="1628775"/>
              <a:ext cx="1874400" cy="139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5" name="Google Shape;1625;p31"/>
            <p:cNvGrpSpPr/>
            <p:nvPr/>
          </p:nvGrpSpPr>
          <p:grpSpPr>
            <a:xfrm>
              <a:off x="2595333" y="1740300"/>
              <a:ext cx="1566249" cy="1174050"/>
              <a:chOff x="460299" y="1757025"/>
              <a:chExt cx="1874401" cy="1174050"/>
            </a:xfrm>
          </p:grpSpPr>
          <p:sp>
            <p:nvSpPr>
              <p:cNvPr id="1626" name="Google Shape;1626;p31"/>
              <p:cNvSpPr txBox="1"/>
              <p:nvPr/>
            </p:nvSpPr>
            <p:spPr>
              <a:xfrm>
                <a:off x="460300" y="1757025"/>
                <a:ext cx="1874400" cy="6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Mojave Desert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27" name="Google Shape;1627;p31"/>
              <p:cNvSpPr txBox="1"/>
              <p:nvPr/>
            </p:nvSpPr>
            <p:spPr>
              <a:xfrm>
                <a:off x="460299" y="2396175"/>
                <a:ext cx="18744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28" name="Google Shape;1628;p31"/>
          <p:cNvGrpSpPr/>
          <p:nvPr/>
        </p:nvGrpSpPr>
        <p:grpSpPr>
          <a:xfrm>
            <a:off x="457304" y="3152775"/>
            <a:ext cx="1874400" cy="1397100"/>
            <a:chOff x="457304" y="3152775"/>
            <a:chExt cx="1874400" cy="1397100"/>
          </a:xfrm>
        </p:grpSpPr>
        <p:sp>
          <p:nvSpPr>
            <p:cNvPr id="1629" name="Google Shape;1629;p31"/>
            <p:cNvSpPr/>
            <p:nvPr/>
          </p:nvSpPr>
          <p:spPr>
            <a:xfrm>
              <a:off x="457304" y="3152775"/>
              <a:ext cx="1874400" cy="139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0" name="Google Shape;1630;p31"/>
            <p:cNvGrpSpPr/>
            <p:nvPr/>
          </p:nvGrpSpPr>
          <p:grpSpPr>
            <a:xfrm>
              <a:off x="611380" y="3264300"/>
              <a:ext cx="1566249" cy="1174050"/>
              <a:chOff x="460299" y="1757025"/>
              <a:chExt cx="1874401" cy="1174050"/>
            </a:xfrm>
          </p:grpSpPr>
          <p:sp>
            <p:nvSpPr>
              <p:cNvPr id="1631" name="Google Shape;1631;p31"/>
              <p:cNvSpPr txBox="1"/>
              <p:nvPr/>
            </p:nvSpPr>
            <p:spPr>
              <a:xfrm>
                <a:off x="460300" y="1757025"/>
                <a:ext cx="1874400" cy="6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Sonora  Desert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32" name="Google Shape;1632;p31"/>
              <p:cNvSpPr txBox="1"/>
              <p:nvPr/>
            </p:nvSpPr>
            <p:spPr>
              <a:xfrm>
                <a:off x="460299" y="2396175"/>
                <a:ext cx="18744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33" name="Google Shape;1633;p31"/>
          <p:cNvGrpSpPr/>
          <p:nvPr/>
        </p:nvGrpSpPr>
        <p:grpSpPr>
          <a:xfrm>
            <a:off x="2441257" y="3152775"/>
            <a:ext cx="1874400" cy="1397100"/>
            <a:chOff x="2441257" y="3152775"/>
            <a:chExt cx="1874400" cy="1397100"/>
          </a:xfrm>
        </p:grpSpPr>
        <p:sp>
          <p:nvSpPr>
            <p:cNvPr id="1634" name="Google Shape;1634;p31"/>
            <p:cNvSpPr/>
            <p:nvPr/>
          </p:nvSpPr>
          <p:spPr>
            <a:xfrm>
              <a:off x="2441257" y="3152775"/>
              <a:ext cx="1874400" cy="139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1"/>
            <p:cNvGrpSpPr/>
            <p:nvPr/>
          </p:nvGrpSpPr>
          <p:grpSpPr>
            <a:xfrm>
              <a:off x="2595333" y="3264300"/>
              <a:ext cx="1566249" cy="1174050"/>
              <a:chOff x="460299" y="1757025"/>
              <a:chExt cx="1874401" cy="1174050"/>
            </a:xfrm>
          </p:grpSpPr>
          <p:sp>
            <p:nvSpPr>
              <p:cNvPr id="1636" name="Google Shape;1636;p31"/>
              <p:cNvSpPr txBox="1"/>
              <p:nvPr/>
            </p:nvSpPr>
            <p:spPr>
              <a:xfrm>
                <a:off x="460300" y="1757025"/>
                <a:ext cx="1874400" cy="6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Chihuahuan Desert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37" name="Google Shape;1637;p31"/>
              <p:cNvSpPr txBox="1"/>
              <p:nvPr/>
            </p:nvSpPr>
            <p:spPr>
              <a:xfrm>
                <a:off x="460299" y="2396175"/>
                <a:ext cx="18744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2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643" name="Google Shape;1643;p32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Political parties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44" name="Google Shape;1644;p32"/>
          <p:cNvGrpSpPr/>
          <p:nvPr/>
        </p:nvGrpSpPr>
        <p:grpSpPr>
          <a:xfrm>
            <a:off x="560850" y="3409952"/>
            <a:ext cx="1773901" cy="1276498"/>
            <a:chOff x="560850" y="3409952"/>
            <a:chExt cx="1773901" cy="1276498"/>
          </a:xfrm>
        </p:grpSpPr>
        <p:sp>
          <p:nvSpPr>
            <p:cNvPr id="1645" name="Google Shape;1645;p32"/>
            <p:cNvSpPr txBox="1"/>
            <p:nvPr/>
          </p:nvSpPr>
          <p:spPr>
            <a:xfrm>
              <a:off x="560850" y="3757950"/>
              <a:ext cx="1773900" cy="9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6" name="Google Shape;1646;p32"/>
            <p:cNvSpPr txBox="1"/>
            <p:nvPr/>
          </p:nvSpPr>
          <p:spPr>
            <a:xfrm>
              <a:off x="560851" y="3409952"/>
              <a:ext cx="17739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47" name="Google Shape;1647;p32"/>
          <p:cNvGrpSpPr/>
          <p:nvPr/>
        </p:nvGrpSpPr>
        <p:grpSpPr>
          <a:xfrm>
            <a:off x="6809250" y="3409952"/>
            <a:ext cx="1773900" cy="1276498"/>
            <a:chOff x="6809250" y="3409952"/>
            <a:chExt cx="1773900" cy="1276498"/>
          </a:xfrm>
        </p:grpSpPr>
        <p:sp>
          <p:nvSpPr>
            <p:cNvPr id="1648" name="Google Shape;1648;p32"/>
            <p:cNvSpPr txBox="1"/>
            <p:nvPr/>
          </p:nvSpPr>
          <p:spPr>
            <a:xfrm>
              <a:off x="6809250" y="3757950"/>
              <a:ext cx="1773900" cy="9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9" name="Google Shape;1649;p32"/>
            <p:cNvSpPr txBox="1"/>
            <p:nvPr/>
          </p:nvSpPr>
          <p:spPr>
            <a:xfrm>
              <a:off x="6809250" y="3409952"/>
              <a:ext cx="17739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50" name="Google Shape;1650;p32"/>
          <p:cNvGrpSpPr/>
          <p:nvPr/>
        </p:nvGrpSpPr>
        <p:grpSpPr>
          <a:xfrm>
            <a:off x="2632420" y="1832759"/>
            <a:ext cx="3879160" cy="2500274"/>
            <a:chOff x="232350" y="552725"/>
            <a:chExt cx="7150525" cy="4608800"/>
          </a:xfrm>
        </p:grpSpPr>
        <p:sp>
          <p:nvSpPr>
            <p:cNvPr id="1651" name="Google Shape;1651;p32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6345125" y="5154125"/>
              <a:ext cx="6300" cy="7400"/>
            </a:xfrm>
            <a:custGeom>
              <a:avLst/>
              <a:gdLst/>
              <a:ahLst/>
              <a:cxnLst/>
              <a:rect l="l" t="t" r="r" b="b"/>
              <a:pathLst>
                <a:path w="252" h="296" extrusionOk="0">
                  <a:moveTo>
                    <a:pt x="43" y="0"/>
                  </a:moveTo>
                  <a:cubicBezTo>
                    <a:pt x="26" y="97"/>
                    <a:pt x="16" y="199"/>
                    <a:pt x="0" y="295"/>
                  </a:cubicBezTo>
                  <a:cubicBezTo>
                    <a:pt x="85" y="258"/>
                    <a:pt x="166" y="221"/>
                    <a:pt x="251" y="183"/>
                  </a:cubicBezTo>
                  <a:cubicBezTo>
                    <a:pt x="182" y="124"/>
                    <a:pt x="112" y="59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2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2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32"/>
          <p:cNvSpPr/>
          <p:nvPr/>
        </p:nvSpPr>
        <p:spPr>
          <a:xfrm>
            <a:off x="826501" y="2004550"/>
            <a:ext cx="1242600" cy="1242600"/>
          </a:xfrm>
          <a:prstGeom prst="pie">
            <a:avLst>
              <a:gd name="adj1" fmla="val 16191009"/>
              <a:gd name="adj2" fmla="val 589655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32"/>
          <p:cNvSpPr/>
          <p:nvPr/>
        </p:nvSpPr>
        <p:spPr>
          <a:xfrm>
            <a:off x="1003951" y="2181850"/>
            <a:ext cx="887700" cy="88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85" name="Google Shape;1785;p32"/>
          <p:cNvSpPr txBox="1"/>
          <p:nvPr/>
        </p:nvSpPr>
        <p:spPr>
          <a:xfrm flipH="1">
            <a:off x="560851" y="1345500"/>
            <a:ext cx="1773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55 %</a:t>
            </a:r>
            <a:endParaRPr sz="24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86" name="Google Shape;1786;p32"/>
          <p:cNvSpPr/>
          <p:nvPr/>
        </p:nvSpPr>
        <p:spPr>
          <a:xfrm>
            <a:off x="7074900" y="2004550"/>
            <a:ext cx="1242600" cy="1242600"/>
          </a:xfrm>
          <a:prstGeom prst="pie">
            <a:avLst>
              <a:gd name="adj1" fmla="val 16191009"/>
              <a:gd name="adj2" fmla="val 473457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32"/>
          <p:cNvSpPr/>
          <p:nvPr/>
        </p:nvSpPr>
        <p:spPr>
          <a:xfrm>
            <a:off x="7252350" y="2181850"/>
            <a:ext cx="887700" cy="88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788" name="Google Shape;1788;p32"/>
          <p:cNvGrpSpPr/>
          <p:nvPr/>
        </p:nvGrpSpPr>
        <p:grpSpPr>
          <a:xfrm>
            <a:off x="7505685" y="2418505"/>
            <a:ext cx="381030" cy="433740"/>
            <a:chOff x="5476700" y="1188025"/>
            <a:chExt cx="402100" cy="457725"/>
          </a:xfrm>
        </p:grpSpPr>
        <p:sp>
          <p:nvSpPr>
            <p:cNvPr id="1789" name="Google Shape;1789;p32"/>
            <p:cNvSpPr/>
            <p:nvPr/>
          </p:nvSpPr>
          <p:spPr>
            <a:xfrm>
              <a:off x="5476700" y="1591850"/>
              <a:ext cx="402100" cy="53900"/>
            </a:xfrm>
            <a:custGeom>
              <a:avLst/>
              <a:gdLst/>
              <a:ahLst/>
              <a:cxnLst/>
              <a:rect l="l" t="t" r="r" b="b"/>
              <a:pathLst>
                <a:path w="16084" h="2156" extrusionOk="0">
                  <a:moveTo>
                    <a:pt x="0" y="0"/>
                  </a:moveTo>
                  <a:lnTo>
                    <a:pt x="0" y="1066"/>
                  </a:lnTo>
                  <a:cubicBezTo>
                    <a:pt x="0" y="1669"/>
                    <a:pt x="487" y="2155"/>
                    <a:pt x="1066" y="2155"/>
                  </a:cubicBezTo>
                  <a:lnTo>
                    <a:pt x="15018" y="2155"/>
                  </a:lnTo>
                  <a:cubicBezTo>
                    <a:pt x="15597" y="2155"/>
                    <a:pt x="16084" y="1669"/>
                    <a:pt x="16084" y="1066"/>
                  </a:cubicBezTo>
                  <a:lnTo>
                    <a:pt x="160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5691050" y="1188025"/>
              <a:ext cx="53925" cy="270000"/>
            </a:xfrm>
            <a:custGeom>
              <a:avLst/>
              <a:gdLst/>
              <a:ahLst/>
              <a:cxnLst/>
              <a:rect l="l" t="t" r="r" b="b"/>
              <a:pathLst>
                <a:path w="2157" h="10800" extrusionOk="0">
                  <a:moveTo>
                    <a:pt x="1" y="0"/>
                  </a:moveTo>
                  <a:lnTo>
                    <a:pt x="1" y="10800"/>
                  </a:lnTo>
                  <a:lnTo>
                    <a:pt x="2156" y="10800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5523625" y="1484650"/>
              <a:ext cx="308250" cy="80550"/>
            </a:xfrm>
            <a:custGeom>
              <a:avLst/>
              <a:gdLst/>
              <a:ahLst/>
              <a:cxnLst/>
              <a:rect l="l" t="t" r="r" b="b"/>
              <a:pathLst>
                <a:path w="12330" h="3222" extrusionOk="0">
                  <a:moveTo>
                    <a:pt x="3476" y="1067"/>
                  </a:moveTo>
                  <a:lnTo>
                    <a:pt x="3476" y="2156"/>
                  </a:lnTo>
                  <a:lnTo>
                    <a:pt x="2410" y="2156"/>
                  </a:lnTo>
                  <a:lnTo>
                    <a:pt x="2410" y="1067"/>
                  </a:lnTo>
                  <a:close/>
                  <a:moveTo>
                    <a:pt x="6698" y="1067"/>
                  </a:moveTo>
                  <a:lnTo>
                    <a:pt x="6698" y="2156"/>
                  </a:lnTo>
                  <a:lnTo>
                    <a:pt x="5632" y="2156"/>
                  </a:lnTo>
                  <a:lnTo>
                    <a:pt x="5632" y="1067"/>
                  </a:lnTo>
                  <a:close/>
                  <a:moveTo>
                    <a:pt x="9919" y="1067"/>
                  </a:moveTo>
                  <a:lnTo>
                    <a:pt x="9919" y="2156"/>
                  </a:lnTo>
                  <a:lnTo>
                    <a:pt x="8830" y="2156"/>
                  </a:lnTo>
                  <a:lnTo>
                    <a:pt x="8830" y="1067"/>
                  </a:lnTo>
                  <a:close/>
                  <a:moveTo>
                    <a:pt x="0" y="1"/>
                  </a:moveTo>
                  <a:lnTo>
                    <a:pt x="232" y="3222"/>
                  </a:lnTo>
                  <a:lnTo>
                    <a:pt x="12098" y="3222"/>
                  </a:lnTo>
                  <a:lnTo>
                    <a:pt x="12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5771600" y="1188025"/>
              <a:ext cx="78800" cy="270000"/>
            </a:xfrm>
            <a:custGeom>
              <a:avLst/>
              <a:gdLst/>
              <a:ahLst/>
              <a:cxnLst/>
              <a:rect l="l" t="t" r="r" b="b"/>
              <a:pathLst>
                <a:path w="3152" h="10800" extrusionOk="0">
                  <a:moveTo>
                    <a:pt x="0" y="0"/>
                  </a:moveTo>
                  <a:lnTo>
                    <a:pt x="0" y="10800"/>
                  </a:lnTo>
                  <a:lnTo>
                    <a:pt x="2480" y="10800"/>
                  </a:lnTo>
                  <a:lnTo>
                    <a:pt x="3129" y="1715"/>
                  </a:lnTo>
                  <a:cubicBezTo>
                    <a:pt x="3152" y="1275"/>
                    <a:pt x="3013" y="834"/>
                    <a:pt x="2712" y="510"/>
                  </a:cubicBezTo>
                  <a:cubicBezTo>
                    <a:pt x="2410" y="185"/>
                    <a:pt x="1970" y="0"/>
                    <a:pt x="1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5503925" y="1188025"/>
              <a:ext cx="79975" cy="270000"/>
            </a:xfrm>
            <a:custGeom>
              <a:avLst/>
              <a:gdLst/>
              <a:ahLst/>
              <a:cxnLst/>
              <a:rect l="l" t="t" r="r" b="b"/>
              <a:pathLst>
                <a:path w="3199" h="10800" extrusionOk="0">
                  <a:moveTo>
                    <a:pt x="1669" y="0"/>
                  </a:moveTo>
                  <a:cubicBezTo>
                    <a:pt x="742" y="0"/>
                    <a:pt x="0" y="788"/>
                    <a:pt x="70" y="1715"/>
                  </a:cubicBezTo>
                  <a:lnTo>
                    <a:pt x="719" y="10800"/>
                  </a:lnTo>
                  <a:lnTo>
                    <a:pt x="3198" y="10800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5610525" y="1188025"/>
              <a:ext cx="53900" cy="270000"/>
            </a:xfrm>
            <a:custGeom>
              <a:avLst/>
              <a:gdLst/>
              <a:ahLst/>
              <a:cxnLst/>
              <a:rect l="l" t="t" r="r" b="b"/>
              <a:pathLst>
                <a:path w="2156" h="10800" extrusionOk="0">
                  <a:moveTo>
                    <a:pt x="0" y="0"/>
                  </a:moveTo>
                  <a:lnTo>
                    <a:pt x="0" y="10800"/>
                  </a:lnTo>
                  <a:lnTo>
                    <a:pt x="2156" y="10800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" name="Google Shape;1795;p32"/>
          <p:cNvGrpSpPr/>
          <p:nvPr/>
        </p:nvGrpSpPr>
        <p:grpSpPr>
          <a:xfrm>
            <a:off x="1227352" y="2441264"/>
            <a:ext cx="440895" cy="433314"/>
            <a:chOff x="1744900" y="3335050"/>
            <a:chExt cx="465275" cy="457275"/>
          </a:xfrm>
        </p:grpSpPr>
        <p:sp>
          <p:nvSpPr>
            <p:cNvPr id="1796" name="Google Shape;1796;p32"/>
            <p:cNvSpPr/>
            <p:nvPr/>
          </p:nvSpPr>
          <p:spPr>
            <a:xfrm>
              <a:off x="1965650" y="3438325"/>
              <a:ext cx="23775" cy="22600"/>
            </a:xfrm>
            <a:custGeom>
              <a:avLst/>
              <a:gdLst/>
              <a:ahLst/>
              <a:cxnLst/>
              <a:rect l="l" t="t" r="r" b="b"/>
              <a:pathLst>
                <a:path w="951" h="904" extrusionOk="0">
                  <a:moveTo>
                    <a:pt x="487" y="0"/>
                  </a:moveTo>
                  <a:lnTo>
                    <a:pt x="325" y="301"/>
                  </a:lnTo>
                  <a:lnTo>
                    <a:pt x="0" y="348"/>
                  </a:lnTo>
                  <a:lnTo>
                    <a:pt x="232" y="579"/>
                  </a:lnTo>
                  <a:lnTo>
                    <a:pt x="186" y="904"/>
                  </a:lnTo>
                  <a:lnTo>
                    <a:pt x="186" y="904"/>
                  </a:lnTo>
                  <a:lnTo>
                    <a:pt x="487" y="742"/>
                  </a:lnTo>
                  <a:lnTo>
                    <a:pt x="788" y="904"/>
                  </a:lnTo>
                  <a:lnTo>
                    <a:pt x="719" y="579"/>
                  </a:lnTo>
                  <a:lnTo>
                    <a:pt x="951" y="348"/>
                  </a:lnTo>
                  <a:lnTo>
                    <a:pt x="626" y="301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1838175" y="3335050"/>
              <a:ext cx="278725" cy="219750"/>
            </a:xfrm>
            <a:custGeom>
              <a:avLst/>
              <a:gdLst/>
              <a:ahLst/>
              <a:cxnLst/>
              <a:rect l="l" t="t" r="r" b="b"/>
              <a:pathLst>
                <a:path w="11149" h="8790" extrusionOk="0">
                  <a:moveTo>
                    <a:pt x="5586" y="1698"/>
                  </a:moveTo>
                  <a:lnTo>
                    <a:pt x="6467" y="3436"/>
                  </a:lnTo>
                  <a:lnTo>
                    <a:pt x="8390" y="3714"/>
                  </a:lnTo>
                  <a:lnTo>
                    <a:pt x="7000" y="5081"/>
                  </a:lnTo>
                  <a:lnTo>
                    <a:pt x="7301" y="6982"/>
                  </a:lnTo>
                  <a:lnTo>
                    <a:pt x="5586" y="6101"/>
                  </a:lnTo>
                  <a:lnTo>
                    <a:pt x="3871" y="6982"/>
                  </a:lnTo>
                  <a:lnTo>
                    <a:pt x="4196" y="5081"/>
                  </a:lnTo>
                  <a:lnTo>
                    <a:pt x="2805" y="3714"/>
                  </a:lnTo>
                  <a:lnTo>
                    <a:pt x="4729" y="3436"/>
                  </a:lnTo>
                  <a:lnTo>
                    <a:pt x="5586" y="1698"/>
                  </a:lnTo>
                  <a:close/>
                  <a:moveTo>
                    <a:pt x="3089" y="0"/>
                  </a:moveTo>
                  <a:cubicBezTo>
                    <a:pt x="2450" y="0"/>
                    <a:pt x="1790" y="329"/>
                    <a:pt x="1299" y="1512"/>
                  </a:cubicBezTo>
                  <a:cubicBezTo>
                    <a:pt x="673" y="3111"/>
                    <a:pt x="233" y="4757"/>
                    <a:pt x="1" y="6472"/>
                  </a:cubicBezTo>
                  <a:cubicBezTo>
                    <a:pt x="117" y="6472"/>
                    <a:pt x="233" y="6449"/>
                    <a:pt x="348" y="6449"/>
                  </a:cubicBezTo>
                  <a:lnTo>
                    <a:pt x="1299" y="6449"/>
                  </a:lnTo>
                  <a:cubicBezTo>
                    <a:pt x="1320" y="6448"/>
                    <a:pt x="1342" y="6448"/>
                    <a:pt x="1364" y="6448"/>
                  </a:cubicBezTo>
                  <a:cubicBezTo>
                    <a:pt x="3077" y="6448"/>
                    <a:pt x="4670" y="7347"/>
                    <a:pt x="5563" y="8789"/>
                  </a:cubicBezTo>
                  <a:cubicBezTo>
                    <a:pt x="6478" y="7347"/>
                    <a:pt x="8072" y="6448"/>
                    <a:pt x="9763" y="6448"/>
                  </a:cubicBezTo>
                  <a:cubicBezTo>
                    <a:pt x="9784" y="6448"/>
                    <a:pt x="9806" y="6448"/>
                    <a:pt x="9827" y="6449"/>
                  </a:cubicBezTo>
                  <a:lnTo>
                    <a:pt x="10777" y="6449"/>
                  </a:lnTo>
                  <a:cubicBezTo>
                    <a:pt x="10893" y="6449"/>
                    <a:pt x="11009" y="6449"/>
                    <a:pt x="11148" y="6472"/>
                  </a:cubicBezTo>
                  <a:cubicBezTo>
                    <a:pt x="10916" y="4757"/>
                    <a:pt x="10476" y="3111"/>
                    <a:pt x="9850" y="1512"/>
                  </a:cubicBezTo>
                  <a:cubicBezTo>
                    <a:pt x="9345" y="329"/>
                    <a:pt x="8688" y="0"/>
                    <a:pt x="8048" y="0"/>
                  </a:cubicBezTo>
                  <a:cubicBezTo>
                    <a:pt x="7573" y="0"/>
                    <a:pt x="7107" y="182"/>
                    <a:pt x="6722" y="330"/>
                  </a:cubicBezTo>
                  <a:cubicBezTo>
                    <a:pt x="6362" y="539"/>
                    <a:pt x="5963" y="643"/>
                    <a:pt x="5563" y="643"/>
                  </a:cubicBezTo>
                  <a:cubicBezTo>
                    <a:pt x="5163" y="643"/>
                    <a:pt x="4763" y="539"/>
                    <a:pt x="4404" y="330"/>
                  </a:cubicBezTo>
                  <a:cubicBezTo>
                    <a:pt x="4029" y="182"/>
                    <a:pt x="3565" y="0"/>
                    <a:pt x="3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1744900" y="3522900"/>
              <a:ext cx="465275" cy="269425"/>
            </a:xfrm>
            <a:custGeom>
              <a:avLst/>
              <a:gdLst/>
              <a:ahLst/>
              <a:cxnLst/>
              <a:rect l="l" t="t" r="r" b="b"/>
              <a:pathLst>
                <a:path w="18611" h="10777" extrusionOk="0">
                  <a:moveTo>
                    <a:pt x="14068" y="5331"/>
                  </a:moveTo>
                  <a:cubicBezTo>
                    <a:pt x="13720" y="8297"/>
                    <a:pt x="10360" y="8575"/>
                    <a:pt x="9294" y="8575"/>
                  </a:cubicBezTo>
                  <a:cubicBezTo>
                    <a:pt x="8228" y="8575"/>
                    <a:pt x="4891" y="8297"/>
                    <a:pt x="4543" y="5331"/>
                  </a:cubicBezTo>
                  <a:close/>
                  <a:moveTo>
                    <a:pt x="4079" y="1"/>
                  </a:moveTo>
                  <a:cubicBezTo>
                    <a:pt x="2898" y="1"/>
                    <a:pt x="1762" y="557"/>
                    <a:pt x="1044" y="1530"/>
                  </a:cubicBezTo>
                  <a:cubicBezTo>
                    <a:pt x="279" y="2480"/>
                    <a:pt x="1" y="3755"/>
                    <a:pt x="302" y="4937"/>
                  </a:cubicBezTo>
                  <a:cubicBezTo>
                    <a:pt x="371" y="5169"/>
                    <a:pt x="580" y="5331"/>
                    <a:pt x="835" y="5331"/>
                  </a:cubicBezTo>
                  <a:lnTo>
                    <a:pt x="3477" y="5331"/>
                  </a:lnTo>
                  <a:cubicBezTo>
                    <a:pt x="3709" y="7695"/>
                    <a:pt x="5470" y="9271"/>
                    <a:pt x="8251" y="9572"/>
                  </a:cubicBezTo>
                  <a:lnTo>
                    <a:pt x="7834" y="10105"/>
                  </a:lnTo>
                  <a:lnTo>
                    <a:pt x="8645" y="10777"/>
                  </a:lnTo>
                  <a:lnTo>
                    <a:pt x="9294" y="9966"/>
                  </a:lnTo>
                  <a:lnTo>
                    <a:pt x="9966" y="10777"/>
                  </a:lnTo>
                  <a:lnTo>
                    <a:pt x="10800" y="10105"/>
                  </a:lnTo>
                  <a:lnTo>
                    <a:pt x="10360" y="9572"/>
                  </a:lnTo>
                  <a:cubicBezTo>
                    <a:pt x="13141" y="9271"/>
                    <a:pt x="14902" y="7672"/>
                    <a:pt x="15134" y="5331"/>
                  </a:cubicBezTo>
                  <a:lnTo>
                    <a:pt x="17776" y="5331"/>
                  </a:lnTo>
                  <a:cubicBezTo>
                    <a:pt x="18031" y="5331"/>
                    <a:pt x="18240" y="5169"/>
                    <a:pt x="18309" y="4914"/>
                  </a:cubicBezTo>
                  <a:cubicBezTo>
                    <a:pt x="18610" y="3732"/>
                    <a:pt x="18332" y="2480"/>
                    <a:pt x="17567" y="1530"/>
                  </a:cubicBezTo>
                  <a:cubicBezTo>
                    <a:pt x="16849" y="557"/>
                    <a:pt x="15713" y="1"/>
                    <a:pt x="14508" y="1"/>
                  </a:cubicBezTo>
                  <a:lnTo>
                    <a:pt x="13558" y="1"/>
                  </a:lnTo>
                  <a:cubicBezTo>
                    <a:pt x="10823" y="1"/>
                    <a:pt x="9989" y="2318"/>
                    <a:pt x="9896" y="2434"/>
                  </a:cubicBezTo>
                  <a:cubicBezTo>
                    <a:pt x="9723" y="2550"/>
                    <a:pt x="9514" y="2608"/>
                    <a:pt x="9305" y="2608"/>
                  </a:cubicBezTo>
                  <a:cubicBezTo>
                    <a:pt x="9097" y="2608"/>
                    <a:pt x="8888" y="2550"/>
                    <a:pt x="8715" y="2434"/>
                  </a:cubicBezTo>
                  <a:cubicBezTo>
                    <a:pt x="8622" y="2318"/>
                    <a:pt x="7764" y="1"/>
                    <a:pt x="5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32"/>
          <p:cNvSpPr txBox="1"/>
          <p:nvPr/>
        </p:nvSpPr>
        <p:spPr>
          <a:xfrm flipH="1">
            <a:off x="6809250" y="1345500"/>
            <a:ext cx="1773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45 %</a:t>
            </a:r>
            <a:endParaRPr sz="24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800" name="Google Shape;1800;p32"/>
          <p:cNvCxnSpPr>
            <a:stCxn id="1785" idx="2"/>
            <a:endCxn id="1784" idx="0"/>
          </p:cNvCxnSpPr>
          <p:nvPr/>
        </p:nvCxnSpPr>
        <p:spPr>
          <a:xfrm>
            <a:off x="1447801" y="1677300"/>
            <a:ext cx="0" cy="504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01" name="Google Shape;1801;p32"/>
          <p:cNvCxnSpPr>
            <a:stCxn id="1799" idx="2"/>
            <a:endCxn id="1787" idx="0"/>
          </p:cNvCxnSpPr>
          <p:nvPr/>
        </p:nvCxnSpPr>
        <p:spPr>
          <a:xfrm>
            <a:off x="7696200" y="1677300"/>
            <a:ext cx="0" cy="504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3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807" name="Google Shape;1807;p33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Religion in the US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808" name="Google Shape;1808;p33"/>
          <p:cNvGrpSpPr/>
          <p:nvPr/>
        </p:nvGrpSpPr>
        <p:grpSpPr>
          <a:xfrm>
            <a:off x="3285675" y="1558075"/>
            <a:ext cx="2641661" cy="818250"/>
            <a:chOff x="3457125" y="1558075"/>
            <a:chExt cx="2641661" cy="818250"/>
          </a:xfrm>
        </p:grpSpPr>
        <p:sp>
          <p:nvSpPr>
            <p:cNvPr id="1809" name="Google Shape;1809;p33"/>
            <p:cNvSpPr/>
            <p:nvPr/>
          </p:nvSpPr>
          <p:spPr>
            <a:xfrm flipH="1">
              <a:off x="5317286" y="1576450"/>
              <a:ext cx="781500" cy="781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10" name="Google Shape;1810;p33"/>
            <p:cNvGrpSpPr/>
            <p:nvPr/>
          </p:nvGrpSpPr>
          <p:grpSpPr>
            <a:xfrm flipH="1">
              <a:off x="3457125" y="1558075"/>
              <a:ext cx="1874448" cy="818250"/>
              <a:chOff x="1633550" y="2034325"/>
              <a:chExt cx="2081101" cy="818250"/>
            </a:xfrm>
          </p:grpSpPr>
          <p:sp>
            <p:nvSpPr>
              <p:cNvPr id="1811" name="Google Shape;1811;p33"/>
              <p:cNvSpPr txBox="1"/>
              <p:nvPr/>
            </p:nvSpPr>
            <p:spPr>
              <a:xfrm>
                <a:off x="1633550" y="2034325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5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Atheist</a:t>
                </a:r>
                <a:endParaRPr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12" name="Google Shape;1812;p33"/>
              <p:cNvSpPr txBox="1"/>
              <p:nvPr/>
            </p:nvSpPr>
            <p:spPr>
              <a:xfrm>
                <a:off x="1633551" y="2317675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>
            <a:off x="3285675" y="2570025"/>
            <a:ext cx="2641661" cy="818250"/>
            <a:chOff x="3457125" y="2570025"/>
            <a:chExt cx="2641661" cy="818250"/>
          </a:xfrm>
        </p:grpSpPr>
        <p:sp>
          <p:nvSpPr>
            <p:cNvPr id="1814" name="Google Shape;1814;p33"/>
            <p:cNvSpPr/>
            <p:nvPr/>
          </p:nvSpPr>
          <p:spPr>
            <a:xfrm flipH="1">
              <a:off x="5317286" y="2588400"/>
              <a:ext cx="781500" cy="781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18%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15" name="Google Shape;1815;p33"/>
            <p:cNvGrpSpPr/>
            <p:nvPr/>
          </p:nvGrpSpPr>
          <p:grpSpPr>
            <a:xfrm flipH="1">
              <a:off x="3457125" y="2570025"/>
              <a:ext cx="1874448" cy="818250"/>
              <a:chOff x="1633550" y="2960550"/>
              <a:chExt cx="2081101" cy="818250"/>
            </a:xfrm>
          </p:grpSpPr>
          <p:sp>
            <p:nvSpPr>
              <p:cNvPr id="1816" name="Google Shape;1816;p33"/>
              <p:cNvSpPr txBox="1"/>
              <p:nvPr/>
            </p:nvSpPr>
            <p:spPr>
              <a:xfrm>
                <a:off x="1633550" y="2960550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6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Unaffiliated</a:t>
                </a:r>
                <a:endParaRPr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17" name="Google Shape;1817;p33"/>
              <p:cNvSpPr txBox="1"/>
              <p:nvPr/>
            </p:nvSpPr>
            <p:spPr>
              <a:xfrm>
                <a:off x="1633551" y="3243900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18" name="Google Shape;1818;p33"/>
          <p:cNvGrpSpPr/>
          <p:nvPr/>
        </p:nvGrpSpPr>
        <p:grpSpPr>
          <a:xfrm>
            <a:off x="3285675" y="3581975"/>
            <a:ext cx="2641661" cy="818250"/>
            <a:chOff x="3457125" y="3581975"/>
            <a:chExt cx="2641661" cy="818250"/>
          </a:xfrm>
        </p:grpSpPr>
        <p:sp>
          <p:nvSpPr>
            <p:cNvPr id="1819" name="Google Shape;1819;p33"/>
            <p:cNvSpPr/>
            <p:nvPr/>
          </p:nvSpPr>
          <p:spPr>
            <a:xfrm flipH="1">
              <a:off x="5317286" y="3600350"/>
              <a:ext cx="781500" cy="78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21%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20" name="Google Shape;1820;p33"/>
            <p:cNvGrpSpPr/>
            <p:nvPr/>
          </p:nvGrpSpPr>
          <p:grpSpPr>
            <a:xfrm flipH="1">
              <a:off x="3457125" y="3581975"/>
              <a:ext cx="1874448" cy="818250"/>
              <a:chOff x="1633550" y="3886775"/>
              <a:chExt cx="2081101" cy="818250"/>
            </a:xfrm>
          </p:grpSpPr>
          <p:sp>
            <p:nvSpPr>
              <p:cNvPr id="1821" name="Google Shape;1821;p33"/>
              <p:cNvSpPr txBox="1"/>
              <p:nvPr/>
            </p:nvSpPr>
            <p:spPr>
              <a:xfrm>
                <a:off x="1633550" y="3886775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Catholic</a:t>
                </a:r>
                <a:endParaRPr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22" name="Google Shape;1822;p33"/>
              <p:cNvSpPr txBox="1"/>
              <p:nvPr/>
            </p:nvSpPr>
            <p:spPr>
              <a:xfrm>
                <a:off x="1633551" y="4170125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23" name="Google Shape;1823;p33"/>
          <p:cNvGrpSpPr/>
          <p:nvPr/>
        </p:nvGrpSpPr>
        <p:grpSpPr>
          <a:xfrm>
            <a:off x="5977905" y="1558075"/>
            <a:ext cx="2642122" cy="818250"/>
            <a:chOff x="6025530" y="1558075"/>
            <a:chExt cx="2642122" cy="818250"/>
          </a:xfrm>
        </p:grpSpPr>
        <p:sp>
          <p:nvSpPr>
            <p:cNvPr id="1824" name="Google Shape;1824;p33"/>
            <p:cNvSpPr/>
            <p:nvPr/>
          </p:nvSpPr>
          <p:spPr>
            <a:xfrm flipH="1">
              <a:off x="7886151" y="1576450"/>
              <a:ext cx="781500" cy="781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25" name="Google Shape;1825;p33"/>
            <p:cNvGrpSpPr/>
            <p:nvPr/>
          </p:nvGrpSpPr>
          <p:grpSpPr>
            <a:xfrm flipH="1">
              <a:off x="6025530" y="1558075"/>
              <a:ext cx="1874864" cy="818250"/>
              <a:chOff x="1633550" y="2034325"/>
              <a:chExt cx="2081101" cy="818250"/>
            </a:xfrm>
          </p:grpSpPr>
          <p:sp>
            <p:nvSpPr>
              <p:cNvPr id="1826" name="Google Shape;1826;p33"/>
              <p:cNvSpPr txBox="1"/>
              <p:nvPr/>
            </p:nvSpPr>
            <p:spPr>
              <a:xfrm>
                <a:off x="1633550" y="2034325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4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Agnostic</a:t>
                </a:r>
                <a:endParaRPr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27" name="Google Shape;1827;p33"/>
              <p:cNvSpPr txBox="1"/>
              <p:nvPr/>
            </p:nvSpPr>
            <p:spPr>
              <a:xfrm>
                <a:off x="1633551" y="2317675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28" name="Google Shape;1828;p33"/>
          <p:cNvGrpSpPr/>
          <p:nvPr/>
        </p:nvGrpSpPr>
        <p:grpSpPr>
          <a:xfrm>
            <a:off x="5977905" y="2570025"/>
            <a:ext cx="2642122" cy="818250"/>
            <a:chOff x="6025530" y="2570025"/>
            <a:chExt cx="2642122" cy="818250"/>
          </a:xfrm>
        </p:grpSpPr>
        <p:sp>
          <p:nvSpPr>
            <p:cNvPr id="1829" name="Google Shape;1829;p33"/>
            <p:cNvSpPr/>
            <p:nvPr/>
          </p:nvSpPr>
          <p:spPr>
            <a:xfrm flipH="1">
              <a:off x="7886151" y="2588400"/>
              <a:ext cx="781500" cy="781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30" name="Google Shape;1830;p33"/>
            <p:cNvGrpSpPr/>
            <p:nvPr/>
          </p:nvGrpSpPr>
          <p:grpSpPr>
            <a:xfrm flipH="1">
              <a:off x="6025530" y="2570025"/>
              <a:ext cx="1874864" cy="818250"/>
              <a:chOff x="1633550" y="2960550"/>
              <a:chExt cx="2081101" cy="818250"/>
            </a:xfrm>
          </p:grpSpPr>
          <p:sp>
            <p:nvSpPr>
              <p:cNvPr id="1831" name="Google Shape;1831;p33"/>
              <p:cNvSpPr txBox="1"/>
              <p:nvPr/>
            </p:nvSpPr>
            <p:spPr>
              <a:xfrm>
                <a:off x="1633550" y="2960550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Others</a:t>
                </a:r>
                <a:endParaRPr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32" name="Google Shape;1832;p33"/>
              <p:cNvSpPr txBox="1"/>
              <p:nvPr/>
            </p:nvSpPr>
            <p:spPr>
              <a:xfrm>
                <a:off x="1633551" y="3243900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33" name="Google Shape;1833;p33"/>
          <p:cNvGrpSpPr/>
          <p:nvPr/>
        </p:nvGrpSpPr>
        <p:grpSpPr>
          <a:xfrm>
            <a:off x="5977905" y="3581975"/>
            <a:ext cx="2642122" cy="818250"/>
            <a:chOff x="6025530" y="3581975"/>
            <a:chExt cx="2642122" cy="818250"/>
          </a:xfrm>
        </p:grpSpPr>
        <p:sp>
          <p:nvSpPr>
            <p:cNvPr id="1834" name="Google Shape;1834;p33"/>
            <p:cNvSpPr/>
            <p:nvPr/>
          </p:nvSpPr>
          <p:spPr>
            <a:xfrm flipH="1">
              <a:off x="7886151" y="3600350"/>
              <a:ext cx="781500" cy="78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42%</a:t>
              </a:r>
              <a:endParaRPr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835" name="Google Shape;1835;p33"/>
            <p:cNvGrpSpPr/>
            <p:nvPr/>
          </p:nvGrpSpPr>
          <p:grpSpPr>
            <a:xfrm flipH="1">
              <a:off x="6025530" y="3581975"/>
              <a:ext cx="1874864" cy="818250"/>
              <a:chOff x="1633550" y="3886775"/>
              <a:chExt cx="2081101" cy="818250"/>
            </a:xfrm>
          </p:grpSpPr>
          <p:sp>
            <p:nvSpPr>
              <p:cNvPr id="1836" name="Google Shape;1836;p33"/>
              <p:cNvSpPr txBox="1"/>
              <p:nvPr/>
            </p:nvSpPr>
            <p:spPr>
              <a:xfrm>
                <a:off x="1633550" y="3886775"/>
                <a:ext cx="208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Protestant</a:t>
                </a:r>
                <a:endParaRPr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37" name="Google Shape;1837;p33"/>
              <p:cNvSpPr txBox="1"/>
              <p:nvPr/>
            </p:nvSpPr>
            <p:spPr>
              <a:xfrm>
                <a:off x="1633551" y="4170125"/>
                <a:ext cx="20811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838" name="Google Shape;1838;p33"/>
          <p:cNvSpPr txBox="1"/>
          <p:nvPr/>
        </p:nvSpPr>
        <p:spPr>
          <a:xfrm>
            <a:off x="713225" y="4584050"/>
            <a:ext cx="77175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9" name="Google Shape;1839;p33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25" y="1502261"/>
            <a:ext cx="3004775" cy="287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United States geography infographics</a:t>
            </a:r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>
            <a:off x="2364990" y="1596112"/>
            <a:ext cx="4414019" cy="2838299"/>
            <a:chOff x="232350" y="552725"/>
            <a:chExt cx="7150525" cy="4597925"/>
          </a:xfrm>
        </p:grpSpPr>
        <p:sp>
          <p:nvSpPr>
            <p:cNvPr id="202" name="Google Shape;202;p16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rgbClr val="4F84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rgbClr val="9E2A2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rgbClr val="D5414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rgbClr val="540B0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rgbClr val="D5414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rgbClr val="385B6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rgbClr val="D5414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rgbClr val="385B6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rgbClr val="D5414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A3D9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16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Census regions and divisions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34" name="Google Shape;334;p16"/>
          <p:cNvGrpSpPr/>
          <p:nvPr/>
        </p:nvGrpSpPr>
        <p:grpSpPr>
          <a:xfrm>
            <a:off x="451700" y="1572333"/>
            <a:ext cx="1767600" cy="634434"/>
            <a:chOff x="451700" y="1343714"/>
            <a:chExt cx="1767600" cy="634434"/>
          </a:xfrm>
        </p:grpSpPr>
        <p:sp>
          <p:nvSpPr>
            <p:cNvPr id="335" name="Google Shape;335;p16"/>
            <p:cNvSpPr txBox="1"/>
            <p:nvPr/>
          </p:nvSpPr>
          <p:spPr>
            <a:xfrm>
              <a:off x="451700" y="1658048"/>
              <a:ext cx="1762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451700" y="1343714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Pacific States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37" name="Google Shape;337;p16"/>
          <p:cNvGrpSpPr/>
          <p:nvPr/>
        </p:nvGrpSpPr>
        <p:grpSpPr>
          <a:xfrm>
            <a:off x="451700" y="2283173"/>
            <a:ext cx="1767600" cy="634431"/>
            <a:chOff x="451700" y="2111667"/>
            <a:chExt cx="1767600" cy="634431"/>
          </a:xfrm>
        </p:grpSpPr>
        <p:sp>
          <p:nvSpPr>
            <p:cNvPr id="338" name="Google Shape;338;p16"/>
            <p:cNvSpPr txBox="1"/>
            <p:nvPr/>
          </p:nvSpPr>
          <p:spPr>
            <a:xfrm>
              <a:off x="451700" y="2425998"/>
              <a:ext cx="1762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451700" y="2111667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Mountain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0" name="Google Shape;340;p16"/>
          <p:cNvGrpSpPr/>
          <p:nvPr/>
        </p:nvGrpSpPr>
        <p:grpSpPr>
          <a:xfrm>
            <a:off x="451700" y="2994007"/>
            <a:ext cx="1767600" cy="634428"/>
            <a:chOff x="451700" y="2879620"/>
            <a:chExt cx="1767600" cy="634428"/>
          </a:xfrm>
        </p:grpSpPr>
        <p:sp>
          <p:nvSpPr>
            <p:cNvPr id="341" name="Google Shape;341;p16"/>
            <p:cNvSpPr txBox="1"/>
            <p:nvPr/>
          </p:nvSpPr>
          <p:spPr>
            <a:xfrm>
              <a:off x="451700" y="3193949"/>
              <a:ext cx="1762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451700" y="2879620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West North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3" name="Google Shape;343;p16"/>
          <p:cNvGrpSpPr/>
          <p:nvPr/>
        </p:nvGrpSpPr>
        <p:grpSpPr>
          <a:xfrm>
            <a:off x="451700" y="3704712"/>
            <a:ext cx="1767600" cy="634426"/>
            <a:chOff x="451700" y="3647573"/>
            <a:chExt cx="1767600" cy="634426"/>
          </a:xfrm>
        </p:grpSpPr>
        <p:sp>
          <p:nvSpPr>
            <p:cNvPr id="344" name="Google Shape;344;p16"/>
            <p:cNvSpPr txBox="1"/>
            <p:nvPr/>
          </p:nvSpPr>
          <p:spPr>
            <a:xfrm>
              <a:off x="451700" y="3961900"/>
              <a:ext cx="1762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451700" y="3647573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West South</a:t>
              </a:r>
              <a:endParaRPr sz="20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6" name="Google Shape;346;p16"/>
          <p:cNvGrpSpPr/>
          <p:nvPr/>
        </p:nvGrpSpPr>
        <p:grpSpPr>
          <a:xfrm>
            <a:off x="6919150" y="1927753"/>
            <a:ext cx="1764646" cy="634432"/>
            <a:chOff x="6919150" y="1727691"/>
            <a:chExt cx="1764646" cy="634432"/>
          </a:xfrm>
        </p:grpSpPr>
        <p:sp>
          <p:nvSpPr>
            <p:cNvPr id="347" name="Google Shape;347;p16"/>
            <p:cNvSpPr txBox="1"/>
            <p:nvPr/>
          </p:nvSpPr>
          <p:spPr>
            <a:xfrm>
              <a:off x="6919150" y="2042023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6919196" y="1727691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Mid-Atlantic</a:t>
              </a:r>
              <a:endParaRPr sz="20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6919150" y="2638590"/>
            <a:ext cx="1764646" cy="634430"/>
            <a:chOff x="6919150" y="2495644"/>
            <a:chExt cx="1764646" cy="634430"/>
          </a:xfrm>
        </p:grpSpPr>
        <p:sp>
          <p:nvSpPr>
            <p:cNvPr id="350" name="Google Shape;350;p16"/>
            <p:cNvSpPr txBox="1"/>
            <p:nvPr/>
          </p:nvSpPr>
          <p:spPr>
            <a:xfrm>
              <a:off x="6919150" y="2809973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6919196" y="2495644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East South 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2" name="Google Shape;352;p16"/>
          <p:cNvGrpSpPr/>
          <p:nvPr/>
        </p:nvGrpSpPr>
        <p:grpSpPr>
          <a:xfrm>
            <a:off x="6919150" y="3349422"/>
            <a:ext cx="1764646" cy="634303"/>
            <a:chOff x="6919150" y="3263597"/>
            <a:chExt cx="1764646" cy="634303"/>
          </a:xfrm>
        </p:grpSpPr>
        <p:sp>
          <p:nvSpPr>
            <p:cNvPr id="353" name="Google Shape;353;p16"/>
            <p:cNvSpPr txBox="1"/>
            <p:nvPr/>
          </p:nvSpPr>
          <p:spPr>
            <a:xfrm>
              <a:off x="6919150" y="3577800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blue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919196" y="3263597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East North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5" name="Google Shape;355;p16"/>
          <p:cNvGrpSpPr/>
          <p:nvPr/>
        </p:nvGrpSpPr>
        <p:grpSpPr>
          <a:xfrm>
            <a:off x="6919150" y="4060125"/>
            <a:ext cx="1764646" cy="634425"/>
            <a:chOff x="6919150" y="4031550"/>
            <a:chExt cx="1764646" cy="634425"/>
          </a:xfrm>
        </p:grpSpPr>
        <p:sp>
          <p:nvSpPr>
            <p:cNvPr id="356" name="Google Shape;356;p16"/>
            <p:cNvSpPr txBox="1"/>
            <p:nvPr/>
          </p:nvSpPr>
          <p:spPr>
            <a:xfrm>
              <a:off x="6919150" y="4345875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6919196" y="4031550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South Atlantic</a:t>
              </a:r>
              <a:endParaRPr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8" name="Google Shape;358;p16"/>
          <p:cNvGrpSpPr/>
          <p:nvPr/>
        </p:nvGrpSpPr>
        <p:grpSpPr>
          <a:xfrm>
            <a:off x="6919150" y="1216913"/>
            <a:ext cx="1764646" cy="634434"/>
            <a:chOff x="6919150" y="959738"/>
            <a:chExt cx="1764646" cy="634434"/>
          </a:xfrm>
        </p:grpSpPr>
        <p:sp>
          <p:nvSpPr>
            <p:cNvPr id="359" name="Google Shape;359;p16"/>
            <p:cNvSpPr txBox="1"/>
            <p:nvPr/>
          </p:nvSpPr>
          <p:spPr>
            <a:xfrm>
              <a:off x="6919150" y="1274071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has iron oxide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6919196" y="959738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England</a:t>
              </a:r>
              <a:endParaRPr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34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845" name="Google Shape;1845;p34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Natural disasters by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1846" name="Google Shape;1846;p34"/>
          <p:cNvGraphicFramePr/>
          <p:nvPr/>
        </p:nvGraphicFramePr>
        <p:xfrm>
          <a:off x="457200" y="14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{C491B830-C283-4116-AFB9-CCF82EF7A7D1}</a:tableStyleId>
              </a:tblPr>
              <a:tblGrid>
                <a:gridCol w="15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Disasters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California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Texas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Oklahoma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Florida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New York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Tornadoes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Hurricanes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Floods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Wildfires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Earthquakes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7" name="Google Shape;1847;p34"/>
          <p:cNvSpPr/>
          <p:nvPr/>
        </p:nvSpPr>
        <p:spPr>
          <a:xfrm>
            <a:off x="3876925" y="3354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34"/>
          <p:cNvSpPr/>
          <p:nvPr/>
        </p:nvSpPr>
        <p:spPr>
          <a:xfrm>
            <a:off x="3876925" y="28397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34"/>
          <p:cNvSpPr/>
          <p:nvPr/>
        </p:nvSpPr>
        <p:spPr>
          <a:xfrm>
            <a:off x="6566188" y="28397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34"/>
          <p:cNvSpPr/>
          <p:nvPr/>
        </p:nvSpPr>
        <p:spPr>
          <a:xfrm>
            <a:off x="6566188" y="38684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34"/>
          <p:cNvSpPr/>
          <p:nvPr/>
        </p:nvSpPr>
        <p:spPr>
          <a:xfrm>
            <a:off x="5221563" y="2338950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4"/>
          <p:cNvSpPr/>
          <p:nvPr/>
        </p:nvSpPr>
        <p:spPr>
          <a:xfrm>
            <a:off x="5221563" y="3354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34"/>
          <p:cNvSpPr/>
          <p:nvPr/>
        </p:nvSpPr>
        <p:spPr>
          <a:xfrm>
            <a:off x="6566188" y="3354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34"/>
          <p:cNvSpPr/>
          <p:nvPr/>
        </p:nvSpPr>
        <p:spPr>
          <a:xfrm>
            <a:off x="7909288" y="3354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34"/>
          <p:cNvSpPr/>
          <p:nvPr/>
        </p:nvSpPr>
        <p:spPr>
          <a:xfrm>
            <a:off x="2530725" y="4355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4"/>
          <p:cNvSpPr/>
          <p:nvPr/>
        </p:nvSpPr>
        <p:spPr>
          <a:xfrm>
            <a:off x="3876925" y="38684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4"/>
          <p:cNvSpPr/>
          <p:nvPr/>
        </p:nvSpPr>
        <p:spPr>
          <a:xfrm>
            <a:off x="2530725" y="38684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34"/>
          <p:cNvSpPr/>
          <p:nvPr/>
        </p:nvSpPr>
        <p:spPr>
          <a:xfrm>
            <a:off x="2530725" y="335412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34"/>
          <p:cNvSpPr/>
          <p:nvPr/>
        </p:nvSpPr>
        <p:spPr>
          <a:xfrm>
            <a:off x="6566188" y="2338950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4"/>
          <p:cNvSpPr/>
          <p:nvPr/>
        </p:nvSpPr>
        <p:spPr>
          <a:xfrm>
            <a:off x="7909288" y="3868475"/>
            <a:ext cx="207900" cy="20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5" name="Google Shape;1865;p35"/>
          <p:cNvGrpSpPr/>
          <p:nvPr/>
        </p:nvGrpSpPr>
        <p:grpSpPr>
          <a:xfrm>
            <a:off x="518037" y="1565166"/>
            <a:ext cx="4093641" cy="2962591"/>
            <a:chOff x="518037" y="1565166"/>
            <a:chExt cx="4093641" cy="2962591"/>
          </a:xfrm>
        </p:grpSpPr>
        <p:sp>
          <p:nvSpPr>
            <p:cNvPr id="1866" name="Google Shape;1866;p35"/>
            <p:cNvSpPr/>
            <p:nvPr/>
          </p:nvSpPr>
          <p:spPr>
            <a:xfrm>
              <a:off x="518037" y="1565166"/>
              <a:ext cx="4093641" cy="2526729"/>
            </a:xfrm>
            <a:custGeom>
              <a:avLst/>
              <a:gdLst/>
              <a:ahLst/>
              <a:cxnLst/>
              <a:rect l="l" t="t" r="r" b="b"/>
              <a:pathLst>
                <a:path w="143247" h="88409" extrusionOk="0">
                  <a:moveTo>
                    <a:pt x="12973" y="0"/>
                  </a:moveTo>
                  <a:lnTo>
                    <a:pt x="12573" y="1028"/>
                  </a:lnTo>
                  <a:lnTo>
                    <a:pt x="12973" y="1427"/>
                  </a:lnTo>
                  <a:lnTo>
                    <a:pt x="12782" y="1902"/>
                  </a:lnTo>
                  <a:lnTo>
                    <a:pt x="12288" y="2777"/>
                  </a:lnTo>
                  <a:lnTo>
                    <a:pt x="13011" y="3709"/>
                  </a:lnTo>
                  <a:lnTo>
                    <a:pt x="12649" y="4166"/>
                  </a:lnTo>
                  <a:lnTo>
                    <a:pt x="12649" y="5402"/>
                  </a:lnTo>
                  <a:lnTo>
                    <a:pt x="11774" y="6448"/>
                  </a:lnTo>
                  <a:lnTo>
                    <a:pt x="10481" y="6448"/>
                  </a:lnTo>
                  <a:lnTo>
                    <a:pt x="10310" y="5041"/>
                  </a:lnTo>
                  <a:lnTo>
                    <a:pt x="11204" y="4737"/>
                  </a:lnTo>
                  <a:lnTo>
                    <a:pt x="11869" y="3805"/>
                  </a:lnTo>
                  <a:lnTo>
                    <a:pt x="11869" y="2739"/>
                  </a:lnTo>
                  <a:lnTo>
                    <a:pt x="10310" y="2473"/>
                  </a:lnTo>
                  <a:lnTo>
                    <a:pt x="8864" y="1902"/>
                  </a:lnTo>
                  <a:lnTo>
                    <a:pt x="8465" y="856"/>
                  </a:lnTo>
                  <a:lnTo>
                    <a:pt x="7837" y="856"/>
                  </a:lnTo>
                  <a:lnTo>
                    <a:pt x="7400" y="2055"/>
                  </a:lnTo>
                  <a:lnTo>
                    <a:pt x="7400" y="2758"/>
                  </a:lnTo>
                  <a:lnTo>
                    <a:pt x="7837" y="2968"/>
                  </a:lnTo>
                  <a:lnTo>
                    <a:pt x="7799" y="4014"/>
                  </a:lnTo>
                  <a:lnTo>
                    <a:pt x="8503" y="4109"/>
                  </a:lnTo>
                  <a:lnTo>
                    <a:pt x="7761" y="4832"/>
                  </a:lnTo>
                  <a:lnTo>
                    <a:pt x="7723" y="6258"/>
                  </a:lnTo>
                  <a:lnTo>
                    <a:pt x="8198" y="7133"/>
                  </a:lnTo>
                  <a:lnTo>
                    <a:pt x="7419" y="8065"/>
                  </a:lnTo>
                  <a:lnTo>
                    <a:pt x="7419" y="8845"/>
                  </a:lnTo>
                  <a:lnTo>
                    <a:pt x="6525" y="11679"/>
                  </a:lnTo>
                  <a:lnTo>
                    <a:pt x="6125" y="12269"/>
                  </a:lnTo>
                  <a:lnTo>
                    <a:pt x="5650" y="12954"/>
                  </a:lnTo>
                  <a:lnTo>
                    <a:pt x="5650" y="14095"/>
                  </a:lnTo>
                  <a:lnTo>
                    <a:pt x="4489" y="16225"/>
                  </a:lnTo>
                  <a:lnTo>
                    <a:pt x="2816" y="19230"/>
                  </a:lnTo>
                  <a:lnTo>
                    <a:pt x="2663" y="22407"/>
                  </a:lnTo>
                  <a:lnTo>
                    <a:pt x="2207" y="23187"/>
                  </a:lnTo>
                  <a:lnTo>
                    <a:pt x="2378" y="24423"/>
                  </a:lnTo>
                  <a:lnTo>
                    <a:pt x="818" y="26934"/>
                  </a:lnTo>
                  <a:lnTo>
                    <a:pt x="0" y="28075"/>
                  </a:lnTo>
                  <a:lnTo>
                    <a:pt x="1484" y="29749"/>
                  </a:lnTo>
                  <a:lnTo>
                    <a:pt x="1180" y="31080"/>
                  </a:lnTo>
                  <a:lnTo>
                    <a:pt x="1085" y="33173"/>
                  </a:lnTo>
                  <a:lnTo>
                    <a:pt x="2112" y="34732"/>
                  </a:lnTo>
                  <a:lnTo>
                    <a:pt x="2017" y="36140"/>
                  </a:lnTo>
                  <a:lnTo>
                    <a:pt x="2949" y="37167"/>
                  </a:lnTo>
                  <a:lnTo>
                    <a:pt x="2854" y="39754"/>
                  </a:lnTo>
                  <a:lnTo>
                    <a:pt x="3862" y="40952"/>
                  </a:lnTo>
                  <a:lnTo>
                    <a:pt x="3862" y="41618"/>
                  </a:lnTo>
                  <a:lnTo>
                    <a:pt x="3253" y="42284"/>
                  </a:lnTo>
                  <a:lnTo>
                    <a:pt x="3253" y="42797"/>
                  </a:lnTo>
                  <a:lnTo>
                    <a:pt x="3652" y="43159"/>
                  </a:lnTo>
                  <a:lnTo>
                    <a:pt x="4489" y="45232"/>
                  </a:lnTo>
                  <a:lnTo>
                    <a:pt x="4699" y="45726"/>
                  </a:lnTo>
                  <a:lnTo>
                    <a:pt x="5079" y="46658"/>
                  </a:lnTo>
                  <a:lnTo>
                    <a:pt x="4775" y="47438"/>
                  </a:lnTo>
                  <a:lnTo>
                    <a:pt x="4984" y="48009"/>
                  </a:lnTo>
                  <a:lnTo>
                    <a:pt x="5250" y="48484"/>
                  </a:lnTo>
                  <a:lnTo>
                    <a:pt x="4908" y="49454"/>
                  </a:lnTo>
                  <a:lnTo>
                    <a:pt x="4813" y="49759"/>
                  </a:lnTo>
                  <a:lnTo>
                    <a:pt x="5593" y="50386"/>
                  </a:lnTo>
                  <a:lnTo>
                    <a:pt x="7799" y="50653"/>
                  </a:lnTo>
                  <a:lnTo>
                    <a:pt x="9492" y="52707"/>
                  </a:lnTo>
                  <a:lnTo>
                    <a:pt x="10386" y="52954"/>
                  </a:lnTo>
                  <a:lnTo>
                    <a:pt x="10557" y="53905"/>
                  </a:lnTo>
                  <a:lnTo>
                    <a:pt x="11603" y="53905"/>
                  </a:lnTo>
                  <a:lnTo>
                    <a:pt x="11603" y="55237"/>
                  </a:lnTo>
                  <a:lnTo>
                    <a:pt x="12744" y="55693"/>
                  </a:lnTo>
                  <a:lnTo>
                    <a:pt x="12839" y="56739"/>
                  </a:lnTo>
                  <a:lnTo>
                    <a:pt x="13049" y="59136"/>
                  </a:lnTo>
                  <a:lnTo>
                    <a:pt x="19744" y="59136"/>
                  </a:lnTo>
                  <a:lnTo>
                    <a:pt x="19744" y="60677"/>
                  </a:lnTo>
                  <a:lnTo>
                    <a:pt x="25241" y="64005"/>
                  </a:lnTo>
                  <a:lnTo>
                    <a:pt x="29312" y="66459"/>
                  </a:lnTo>
                  <a:lnTo>
                    <a:pt x="37662" y="67486"/>
                  </a:lnTo>
                  <a:lnTo>
                    <a:pt x="38061" y="65679"/>
                  </a:lnTo>
                  <a:lnTo>
                    <a:pt x="42740" y="66022"/>
                  </a:lnTo>
                  <a:lnTo>
                    <a:pt x="47077" y="71290"/>
                  </a:lnTo>
                  <a:lnTo>
                    <a:pt x="47762" y="72108"/>
                  </a:lnTo>
                  <a:lnTo>
                    <a:pt x="47686" y="73687"/>
                  </a:lnTo>
                  <a:cubicBezTo>
                    <a:pt x="47686" y="73687"/>
                    <a:pt x="49340" y="76540"/>
                    <a:pt x="51623" y="77111"/>
                  </a:cubicBezTo>
                  <a:lnTo>
                    <a:pt x="53164" y="75912"/>
                  </a:lnTo>
                  <a:lnTo>
                    <a:pt x="53164" y="74200"/>
                  </a:lnTo>
                  <a:lnTo>
                    <a:pt x="55636" y="74296"/>
                  </a:lnTo>
                  <a:lnTo>
                    <a:pt x="56093" y="74771"/>
                  </a:lnTo>
                  <a:lnTo>
                    <a:pt x="57538" y="74771"/>
                  </a:lnTo>
                  <a:cubicBezTo>
                    <a:pt x="57538" y="74771"/>
                    <a:pt x="59041" y="76045"/>
                    <a:pt x="60087" y="78556"/>
                  </a:cubicBezTo>
                  <a:cubicBezTo>
                    <a:pt x="60106" y="78575"/>
                    <a:pt x="60106" y="78613"/>
                    <a:pt x="60125" y="78651"/>
                  </a:cubicBezTo>
                  <a:cubicBezTo>
                    <a:pt x="60125" y="78651"/>
                    <a:pt x="61248" y="81752"/>
                    <a:pt x="62693" y="82570"/>
                  </a:cubicBezTo>
                  <a:cubicBezTo>
                    <a:pt x="62693" y="82570"/>
                    <a:pt x="62978" y="83026"/>
                    <a:pt x="63150" y="84224"/>
                  </a:cubicBezTo>
                  <a:cubicBezTo>
                    <a:pt x="63150" y="84224"/>
                    <a:pt x="63321" y="84985"/>
                    <a:pt x="63929" y="85803"/>
                  </a:cubicBezTo>
                  <a:cubicBezTo>
                    <a:pt x="64500" y="86564"/>
                    <a:pt x="65451" y="87382"/>
                    <a:pt x="66973" y="87686"/>
                  </a:cubicBezTo>
                  <a:lnTo>
                    <a:pt x="69350" y="88409"/>
                  </a:lnTo>
                  <a:lnTo>
                    <a:pt x="69921" y="87952"/>
                  </a:lnTo>
                  <a:cubicBezTo>
                    <a:pt x="69921" y="87952"/>
                    <a:pt x="69446" y="86887"/>
                    <a:pt x="69274" y="85784"/>
                  </a:cubicBezTo>
                  <a:cubicBezTo>
                    <a:pt x="69217" y="85290"/>
                    <a:pt x="69179" y="84795"/>
                    <a:pt x="69312" y="84358"/>
                  </a:cubicBezTo>
                  <a:lnTo>
                    <a:pt x="69255" y="81790"/>
                  </a:lnTo>
                  <a:lnTo>
                    <a:pt x="69921" y="81619"/>
                  </a:lnTo>
                  <a:lnTo>
                    <a:pt x="70454" y="80382"/>
                  </a:lnTo>
                  <a:lnTo>
                    <a:pt x="71424" y="80287"/>
                  </a:lnTo>
                  <a:lnTo>
                    <a:pt x="72127" y="79241"/>
                  </a:lnTo>
                  <a:lnTo>
                    <a:pt x="74087" y="78842"/>
                  </a:lnTo>
                  <a:lnTo>
                    <a:pt x="74562" y="78518"/>
                  </a:lnTo>
                  <a:lnTo>
                    <a:pt x="75837" y="77662"/>
                  </a:lnTo>
                  <a:lnTo>
                    <a:pt x="75837" y="76768"/>
                  </a:lnTo>
                  <a:lnTo>
                    <a:pt x="80211" y="74828"/>
                  </a:lnTo>
                  <a:lnTo>
                    <a:pt x="81581" y="74828"/>
                  </a:lnTo>
                  <a:lnTo>
                    <a:pt x="84814" y="75665"/>
                  </a:lnTo>
                  <a:lnTo>
                    <a:pt x="85290" y="75342"/>
                  </a:lnTo>
                  <a:lnTo>
                    <a:pt x="85290" y="74334"/>
                  </a:lnTo>
                  <a:lnTo>
                    <a:pt x="87610" y="74999"/>
                  </a:lnTo>
                  <a:lnTo>
                    <a:pt x="88181" y="76958"/>
                  </a:lnTo>
                  <a:lnTo>
                    <a:pt x="90197" y="76958"/>
                  </a:lnTo>
                  <a:lnTo>
                    <a:pt x="91396" y="75532"/>
                  </a:lnTo>
                  <a:lnTo>
                    <a:pt x="93659" y="76578"/>
                  </a:lnTo>
                  <a:lnTo>
                    <a:pt x="94572" y="76007"/>
                  </a:lnTo>
                  <a:lnTo>
                    <a:pt x="92917" y="74296"/>
                  </a:lnTo>
                  <a:lnTo>
                    <a:pt x="93526" y="73478"/>
                  </a:lnTo>
                  <a:lnTo>
                    <a:pt x="93526" y="72070"/>
                  </a:lnTo>
                  <a:lnTo>
                    <a:pt x="96816" y="72051"/>
                  </a:lnTo>
                  <a:lnTo>
                    <a:pt x="97596" y="71347"/>
                  </a:lnTo>
                  <a:lnTo>
                    <a:pt x="98205" y="72070"/>
                  </a:lnTo>
                  <a:lnTo>
                    <a:pt x="99346" y="71233"/>
                  </a:lnTo>
                  <a:lnTo>
                    <a:pt x="99403" y="71195"/>
                  </a:lnTo>
                  <a:lnTo>
                    <a:pt x="99955" y="71233"/>
                  </a:lnTo>
                  <a:lnTo>
                    <a:pt x="103588" y="71499"/>
                  </a:lnTo>
                  <a:lnTo>
                    <a:pt x="104938" y="73516"/>
                  </a:lnTo>
                  <a:lnTo>
                    <a:pt x="105813" y="73306"/>
                  </a:lnTo>
                  <a:lnTo>
                    <a:pt x="108077" y="71975"/>
                  </a:lnTo>
                  <a:lnTo>
                    <a:pt x="109979" y="72108"/>
                  </a:lnTo>
                  <a:lnTo>
                    <a:pt x="112242" y="74581"/>
                  </a:lnTo>
                  <a:lnTo>
                    <a:pt x="113003" y="74847"/>
                  </a:lnTo>
                  <a:lnTo>
                    <a:pt x="113212" y="77130"/>
                  </a:lnTo>
                  <a:lnTo>
                    <a:pt x="112908" y="78480"/>
                  </a:lnTo>
                  <a:lnTo>
                    <a:pt x="112870" y="78670"/>
                  </a:lnTo>
                  <a:lnTo>
                    <a:pt x="113212" y="79336"/>
                  </a:lnTo>
                  <a:lnTo>
                    <a:pt x="113935" y="79241"/>
                  </a:lnTo>
                  <a:lnTo>
                    <a:pt x="113935" y="79241"/>
                  </a:lnTo>
                  <a:lnTo>
                    <a:pt x="113764" y="80173"/>
                  </a:lnTo>
                  <a:lnTo>
                    <a:pt x="115172" y="81809"/>
                  </a:lnTo>
                  <a:lnTo>
                    <a:pt x="115875" y="81866"/>
                  </a:lnTo>
                  <a:lnTo>
                    <a:pt x="115875" y="82703"/>
                  </a:lnTo>
                  <a:lnTo>
                    <a:pt x="116237" y="83273"/>
                  </a:lnTo>
                  <a:lnTo>
                    <a:pt x="117074" y="83273"/>
                  </a:lnTo>
                  <a:lnTo>
                    <a:pt x="117074" y="84757"/>
                  </a:lnTo>
                  <a:lnTo>
                    <a:pt x="118310" y="84662"/>
                  </a:lnTo>
                  <a:cubicBezTo>
                    <a:pt x="118310" y="84662"/>
                    <a:pt x="119109" y="85347"/>
                    <a:pt x="119242" y="85689"/>
                  </a:cubicBezTo>
                  <a:lnTo>
                    <a:pt x="119242" y="85746"/>
                  </a:lnTo>
                  <a:lnTo>
                    <a:pt x="122495" y="85746"/>
                  </a:lnTo>
                  <a:lnTo>
                    <a:pt x="122495" y="81352"/>
                  </a:lnTo>
                  <a:lnTo>
                    <a:pt x="120954" y="78480"/>
                  </a:lnTo>
                  <a:lnTo>
                    <a:pt x="120155" y="77016"/>
                  </a:lnTo>
                  <a:lnTo>
                    <a:pt x="119946" y="74999"/>
                  </a:lnTo>
                  <a:lnTo>
                    <a:pt x="117835" y="73192"/>
                  </a:lnTo>
                  <a:lnTo>
                    <a:pt x="117835" y="71994"/>
                  </a:lnTo>
                  <a:lnTo>
                    <a:pt x="116960" y="71233"/>
                  </a:lnTo>
                  <a:lnTo>
                    <a:pt x="116902" y="71195"/>
                  </a:lnTo>
                  <a:lnTo>
                    <a:pt x="116541" y="69635"/>
                  </a:lnTo>
                  <a:lnTo>
                    <a:pt x="115723" y="68551"/>
                  </a:lnTo>
                  <a:lnTo>
                    <a:pt x="116009" y="63986"/>
                  </a:lnTo>
                  <a:lnTo>
                    <a:pt x="116028" y="63606"/>
                  </a:lnTo>
                  <a:lnTo>
                    <a:pt x="117169" y="62978"/>
                  </a:lnTo>
                  <a:lnTo>
                    <a:pt x="117873" y="61437"/>
                  </a:lnTo>
                  <a:lnTo>
                    <a:pt x="118767" y="61437"/>
                  </a:lnTo>
                  <a:lnTo>
                    <a:pt x="120878" y="59174"/>
                  </a:lnTo>
                  <a:lnTo>
                    <a:pt x="120821" y="58299"/>
                  </a:lnTo>
                  <a:lnTo>
                    <a:pt x="121772" y="56701"/>
                  </a:lnTo>
                  <a:lnTo>
                    <a:pt x="122038" y="56283"/>
                  </a:lnTo>
                  <a:lnTo>
                    <a:pt x="123674" y="55921"/>
                  </a:lnTo>
                  <a:lnTo>
                    <a:pt x="124701" y="53981"/>
                  </a:lnTo>
                  <a:lnTo>
                    <a:pt x="124701" y="52612"/>
                  </a:lnTo>
                  <a:lnTo>
                    <a:pt x="128201" y="52041"/>
                  </a:lnTo>
                  <a:lnTo>
                    <a:pt x="128657" y="50957"/>
                  </a:lnTo>
                  <a:lnTo>
                    <a:pt x="128030" y="49854"/>
                  </a:lnTo>
                  <a:lnTo>
                    <a:pt x="128676" y="49454"/>
                  </a:lnTo>
                  <a:lnTo>
                    <a:pt x="129057" y="49245"/>
                  </a:lnTo>
                  <a:lnTo>
                    <a:pt x="129057" y="47914"/>
                  </a:lnTo>
                  <a:lnTo>
                    <a:pt x="127725" y="46887"/>
                  </a:lnTo>
                  <a:lnTo>
                    <a:pt x="128486" y="46183"/>
                  </a:lnTo>
                  <a:lnTo>
                    <a:pt x="128524" y="45726"/>
                  </a:lnTo>
                  <a:lnTo>
                    <a:pt x="127763" y="45251"/>
                  </a:lnTo>
                  <a:lnTo>
                    <a:pt x="127992" y="44129"/>
                  </a:lnTo>
                  <a:lnTo>
                    <a:pt x="127098" y="43748"/>
                  </a:lnTo>
                  <a:lnTo>
                    <a:pt x="125956" y="43653"/>
                  </a:lnTo>
                  <a:lnTo>
                    <a:pt x="126280" y="42626"/>
                  </a:lnTo>
                  <a:lnTo>
                    <a:pt x="126185" y="42150"/>
                  </a:lnTo>
                  <a:lnTo>
                    <a:pt x="126013" y="41390"/>
                  </a:lnTo>
                  <a:lnTo>
                    <a:pt x="125253" y="40001"/>
                  </a:lnTo>
                  <a:lnTo>
                    <a:pt x="124530" y="39640"/>
                  </a:lnTo>
                  <a:lnTo>
                    <a:pt x="124435" y="37776"/>
                  </a:lnTo>
                  <a:lnTo>
                    <a:pt x="124035" y="36958"/>
                  </a:lnTo>
                  <a:lnTo>
                    <a:pt x="125139" y="35817"/>
                  </a:lnTo>
                  <a:lnTo>
                    <a:pt x="125614" y="36121"/>
                  </a:lnTo>
                  <a:lnTo>
                    <a:pt x="125291" y="37776"/>
                  </a:lnTo>
                  <a:lnTo>
                    <a:pt x="125386" y="39107"/>
                  </a:lnTo>
                  <a:lnTo>
                    <a:pt x="126394" y="39640"/>
                  </a:lnTo>
                  <a:lnTo>
                    <a:pt x="127060" y="40705"/>
                  </a:lnTo>
                  <a:lnTo>
                    <a:pt x="126945" y="42188"/>
                  </a:lnTo>
                  <a:lnTo>
                    <a:pt x="127725" y="42188"/>
                  </a:lnTo>
                  <a:lnTo>
                    <a:pt x="128505" y="40876"/>
                  </a:lnTo>
                  <a:lnTo>
                    <a:pt x="128981" y="38860"/>
                  </a:lnTo>
                  <a:lnTo>
                    <a:pt x="127839" y="37490"/>
                  </a:lnTo>
                  <a:lnTo>
                    <a:pt x="126869" y="35778"/>
                  </a:lnTo>
                  <a:lnTo>
                    <a:pt x="126869" y="35778"/>
                  </a:lnTo>
                  <a:lnTo>
                    <a:pt x="128296" y="35855"/>
                  </a:lnTo>
                  <a:lnTo>
                    <a:pt x="128429" y="36825"/>
                  </a:lnTo>
                  <a:lnTo>
                    <a:pt x="129000" y="36920"/>
                  </a:lnTo>
                  <a:lnTo>
                    <a:pt x="129856" y="34923"/>
                  </a:lnTo>
                  <a:lnTo>
                    <a:pt x="130502" y="33477"/>
                  </a:lnTo>
                  <a:lnTo>
                    <a:pt x="130103" y="30833"/>
                  </a:lnTo>
                  <a:lnTo>
                    <a:pt x="129742" y="30491"/>
                  </a:lnTo>
                  <a:lnTo>
                    <a:pt x="132024" y="28151"/>
                  </a:lnTo>
                  <a:lnTo>
                    <a:pt x="133470" y="28151"/>
                  </a:lnTo>
                  <a:lnTo>
                    <a:pt x="134345" y="27676"/>
                  </a:lnTo>
                  <a:lnTo>
                    <a:pt x="135676" y="26972"/>
                  </a:lnTo>
                  <a:lnTo>
                    <a:pt x="135676" y="25774"/>
                  </a:lnTo>
                  <a:lnTo>
                    <a:pt x="137540" y="25013"/>
                  </a:lnTo>
                  <a:lnTo>
                    <a:pt x="137749" y="24138"/>
                  </a:lnTo>
                  <a:lnTo>
                    <a:pt x="135999" y="22026"/>
                  </a:lnTo>
                  <a:lnTo>
                    <a:pt x="135999" y="19116"/>
                  </a:lnTo>
                  <a:lnTo>
                    <a:pt x="136399" y="17576"/>
                  </a:lnTo>
                  <a:lnTo>
                    <a:pt x="138662" y="16472"/>
                  </a:lnTo>
                  <a:lnTo>
                    <a:pt x="138662" y="15712"/>
                  </a:lnTo>
                  <a:lnTo>
                    <a:pt x="138396" y="14665"/>
                  </a:lnTo>
                  <a:lnTo>
                    <a:pt x="139366" y="14152"/>
                  </a:lnTo>
                  <a:lnTo>
                    <a:pt x="140660" y="14190"/>
                  </a:lnTo>
                  <a:lnTo>
                    <a:pt x="141782" y="13182"/>
                  </a:lnTo>
                  <a:lnTo>
                    <a:pt x="143246" y="11850"/>
                  </a:lnTo>
                  <a:lnTo>
                    <a:pt x="143246" y="10956"/>
                  </a:lnTo>
                  <a:lnTo>
                    <a:pt x="141325" y="10766"/>
                  </a:lnTo>
                  <a:lnTo>
                    <a:pt x="141211" y="9625"/>
                  </a:lnTo>
                  <a:lnTo>
                    <a:pt x="140165" y="9587"/>
                  </a:lnTo>
                  <a:lnTo>
                    <a:pt x="138986" y="5954"/>
                  </a:lnTo>
                  <a:lnTo>
                    <a:pt x="134135" y="5954"/>
                  </a:lnTo>
                  <a:lnTo>
                    <a:pt x="133413" y="9587"/>
                  </a:lnTo>
                  <a:lnTo>
                    <a:pt x="133926" y="10671"/>
                  </a:lnTo>
                  <a:lnTo>
                    <a:pt x="133983" y="11603"/>
                  </a:lnTo>
                  <a:lnTo>
                    <a:pt x="133356" y="11812"/>
                  </a:lnTo>
                  <a:lnTo>
                    <a:pt x="133317" y="12649"/>
                  </a:lnTo>
                  <a:lnTo>
                    <a:pt x="133051" y="13182"/>
                  </a:lnTo>
                  <a:lnTo>
                    <a:pt x="131948" y="13486"/>
                  </a:lnTo>
                  <a:lnTo>
                    <a:pt x="131510" y="14665"/>
                  </a:lnTo>
                  <a:lnTo>
                    <a:pt x="124435" y="16320"/>
                  </a:lnTo>
                  <a:lnTo>
                    <a:pt x="122590" y="17956"/>
                  </a:lnTo>
                  <a:lnTo>
                    <a:pt x="121924" y="19306"/>
                  </a:lnTo>
                  <a:lnTo>
                    <a:pt x="119204" y="20448"/>
                  </a:lnTo>
                  <a:lnTo>
                    <a:pt x="118976" y="20543"/>
                  </a:lnTo>
                  <a:lnTo>
                    <a:pt x="119242" y="21380"/>
                  </a:lnTo>
                  <a:lnTo>
                    <a:pt x="117378" y="21285"/>
                  </a:lnTo>
                  <a:lnTo>
                    <a:pt x="115000" y="22559"/>
                  </a:lnTo>
                  <a:lnTo>
                    <a:pt x="113593" y="23929"/>
                  </a:lnTo>
                  <a:lnTo>
                    <a:pt x="113821" y="24937"/>
                  </a:lnTo>
                  <a:lnTo>
                    <a:pt x="115210" y="24784"/>
                  </a:lnTo>
                  <a:lnTo>
                    <a:pt x="115533" y="25393"/>
                  </a:lnTo>
                  <a:lnTo>
                    <a:pt x="115172" y="26116"/>
                  </a:lnTo>
                  <a:lnTo>
                    <a:pt x="113840" y="26059"/>
                  </a:lnTo>
                  <a:lnTo>
                    <a:pt x="111938" y="27562"/>
                  </a:lnTo>
                  <a:lnTo>
                    <a:pt x="109770" y="27409"/>
                  </a:lnTo>
                  <a:lnTo>
                    <a:pt x="109541" y="27695"/>
                  </a:lnTo>
                  <a:lnTo>
                    <a:pt x="107449" y="30129"/>
                  </a:lnTo>
                  <a:lnTo>
                    <a:pt x="105794" y="30034"/>
                  </a:lnTo>
                  <a:lnTo>
                    <a:pt x="105794" y="29273"/>
                  </a:lnTo>
                  <a:lnTo>
                    <a:pt x="107259" y="28798"/>
                  </a:lnTo>
                  <a:lnTo>
                    <a:pt x="107316" y="27695"/>
                  </a:lnTo>
                  <a:lnTo>
                    <a:pt x="107392" y="26534"/>
                  </a:lnTo>
                  <a:lnTo>
                    <a:pt x="108800" y="25393"/>
                  </a:lnTo>
                  <a:lnTo>
                    <a:pt x="108172" y="22825"/>
                  </a:lnTo>
                  <a:lnTo>
                    <a:pt x="109104" y="21171"/>
                  </a:lnTo>
                  <a:lnTo>
                    <a:pt x="109009" y="20448"/>
                  </a:lnTo>
                  <a:lnTo>
                    <a:pt x="108895" y="19497"/>
                  </a:lnTo>
                  <a:lnTo>
                    <a:pt x="109199" y="19326"/>
                  </a:lnTo>
                  <a:lnTo>
                    <a:pt x="110207" y="20467"/>
                  </a:lnTo>
                  <a:lnTo>
                    <a:pt x="112014" y="20467"/>
                  </a:lnTo>
                  <a:lnTo>
                    <a:pt x="112528" y="19573"/>
                  </a:lnTo>
                  <a:lnTo>
                    <a:pt x="111120" y="17461"/>
                  </a:lnTo>
                  <a:lnTo>
                    <a:pt x="109351" y="15693"/>
                  </a:lnTo>
                  <a:lnTo>
                    <a:pt x="104824" y="15788"/>
                  </a:lnTo>
                  <a:lnTo>
                    <a:pt x="101838" y="15959"/>
                  </a:lnTo>
                  <a:lnTo>
                    <a:pt x="101477" y="15179"/>
                  </a:lnTo>
                  <a:lnTo>
                    <a:pt x="100640" y="14551"/>
                  </a:lnTo>
                  <a:lnTo>
                    <a:pt x="100640" y="13619"/>
                  </a:lnTo>
                  <a:lnTo>
                    <a:pt x="99879" y="13581"/>
                  </a:lnTo>
                  <a:lnTo>
                    <a:pt x="99879" y="13220"/>
                  </a:lnTo>
                  <a:lnTo>
                    <a:pt x="99860" y="12288"/>
                  </a:lnTo>
                  <a:lnTo>
                    <a:pt x="99137" y="11812"/>
                  </a:lnTo>
                  <a:lnTo>
                    <a:pt x="99042" y="10671"/>
                  </a:lnTo>
                  <a:lnTo>
                    <a:pt x="97958" y="10005"/>
                  </a:lnTo>
                  <a:lnTo>
                    <a:pt x="97691" y="10728"/>
                  </a:lnTo>
                  <a:lnTo>
                    <a:pt x="96417" y="10671"/>
                  </a:lnTo>
                  <a:lnTo>
                    <a:pt x="95124" y="8255"/>
                  </a:lnTo>
                  <a:lnTo>
                    <a:pt x="94515" y="7856"/>
                  </a:lnTo>
                  <a:lnTo>
                    <a:pt x="91148" y="7704"/>
                  </a:lnTo>
                  <a:lnTo>
                    <a:pt x="90806" y="8370"/>
                  </a:lnTo>
                  <a:lnTo>
                    <a:pt x="90901" y="8845"/>
                  </a:lnTo>
                  <a:lnTo>
                    <a:pt x="89665" y="10177"/>
                  </a:lnTo>
                  <a:lnTo>
                    <a:pt x="88733" y="10272"/>
                  </a:lnTo>
                  <a:lnTo>
                    <a:pt x="87972" y="11470"/>
                  </a:lnTo>
                  <a:lnTo>
                    <a:pt x="84871" y="10994"/>
                  </a:lnTo>
                  <a:lnTo>
                    <a:pt x="83483" y="11432"/>
                  </a:lnTo>
                  <a:lnTo>
                    <a:pt x="81676" y="10823"/>
                  </a:lnTo>
                  <a:lnTo>
                    <a:pt x="81143" y="9948"/>
                  </a:lnTo>
                  <a:lnTo>
                    <a:pt x="79298" y="9321"/>
                  </a:lnTo>
                  <a:lnTo>
                    <a:pt x="78576" y="10100"/>
                  </a:lnTo>
                  <a:lnTo>
                    <a:pt x="76103" y="9225"/>
                  </a:lnTo>
                  <a:lnTo>
                    <a:pt x="76103" y="7780"/>
                  </a:lnTo>
                  <a:lnTo>
                    <a:pt x="74924" y="7057"/>
                  </a:lnTo>
                  <a:lnTo>
                    <a:pt x="74924" y="8198"/>
                  </a:lnTo>
                  <a:lnTo>
                    <a:pt x="70663" y="8484"/>
                  </a:lnTo>
                  <a:lnTo>
                    <a:pt x="69084" y="8579"/>
                  </a:lnTo>
                  <a:lnTo>
                    <a:pt x="58946" y="8141"/>
                  </a:lnTo>
                  <a:lnTo>
                    <a:pt x="57957" y="8084"/>
                  </a:lnTo>
                  <a:lnTo>
                    <a:pt x="56664" y="8008"/>
                  </a:lnTo>
                  <a:lnTo>
                    <a:pt x="42360" y="6277"/>
                  </a:lnTo>
                  <a:lnTo>
                    <a:pt x="39564" y="5954"/>
                  </a:lnTo>
                  <a:lnTo>
                    <a:pt x="39297" y="5916"/>
                  </a:lnTo>
                  <a:lnTo>
                    <a:pt x="31290" y="4641"/>
                  </a:lnTo>
                  <a:lnTo>
                    <a:pt x="27790" y="4071"/>
                  </a:lnTo>
                  <a:lnTo>
                    <a:pt x="27505" y="3995"/>
                  </a:lnTo>
                  <a:lnTo>
                    <a:pt x="25203" y="3500"/>
                  </a:lnTo>
                  <a:lnTo>
                    <a:pt x="18451" y="1693"/>
                  </a:lnTo>
                  <a:lnTo>
                    <a:pt x="12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549352" y="3707523"/>
              <a:ext cx="994960" cy="820234"/>
            </a:xfrm>
            <a:custGeom>
              <a:avLst/>
              <a:gdLst/>
              <a:ahLst/>
              <a:cxnLst/>
              <a:rect l="l" t="t" r="r" b="b"/>
              <a:pathLst>
                <a:path w="37008" h="30509" extrusionOk="0">
                  <a:moveTo>
                    <a:pt x="15208" y="0"/>
                  </a:moveTo>
                  <a:cubicBezTo>
                    <a:pt x="15142" y="0"/>
                    <a:pt x="15078" y="33"/>
                    <a:pt x="15025" y="127"/>
                  </a:cubicBezTo>
                  <a:cubicBezTo>
                    <a:pt x="14900" y="349"/>
                    <a:pt x="14763" y="417"/>
                    <a:pt x="14619" y="417"/>
                  </a:cubicBezTo>
                  <a:cubicBezTo>
                    <a:pt x="14427" y="417"/>
                    <a:pt x="14222" y="294"/>
                    <a:pt x="14017" y="257"/>
                  </a:cubicBezTo>
                  <a:cubicBezTo>
                    <a:pt x="13946" y="241"/>
                    <a:pt x="13862" y="234"/>
                    <a:pt x="13767" y="234"/>
                  </a:cubicBezTo>
                  <a:cubicBezTo>
                    <a:pt x="12852" y="234"/>
                    <a:pt x="10932" y="906"/>
                    <a:pt x="10667" y="1525"/>
                  </a:cubicBezTo>
                  <a:cubicBezTo>
                    <a:pt x="10317" y="2295"/>
                    <a:pt x="9867" y="2680"/>
                    <a:pt x="9244" y="2680"/>
                  </a:cubicBezTo>
                  <a:cubicBezTo>
                    <a:pt x="8999" y="2680"/>
                    <a:pt x="8726" y="2620"/>
                    <a:pt x="8423" y="2500"/>
                  </a:cubicBezTo>
                  <a:cubicBezTo>
                    <a:pt x="8328" y="2459"/>
                    <a:pt x="8248" y="2441"/>
                    <a:pt x="8180" y="2441"/>
                  </a:cubicBezTo>
                  <a:cubicBezTo>
                    <a:pt x="7874" y="2441"/>
                    <a:pt x="7796" y="2796"/>
                    <a:pt x="7610" y="2956"/>
                  </a:cubicBezTo>
                  <a:cubicBezTo>
                    <a:pt x="7350" y="3183"/>
                    <a:pt x="7578" y="3378"/>
                    <a:pt x="7708" y="3541"/>
                  </a:cubicBezTo>
                  <a:cubicBezTo>
                    <a:pt x="8196" y="4029"/>
                    <a:pt x="8261" y="4679"/>
                    <a:pt x="8456" y="5297"/>
                  </a:cubicBezTo>
                  <a:cubicBezTo>
                    <a:pt x="8521" y="5590"/>
                    <a:pt x="8553" y="5980"/>
                    <a:pt x="8846" y="6045"/>
                  </a:cubicBezTo>
                  <a:cubicBezTo>
                    <a:pt x="9887" y="6305"/>
                    <a:pt x="9659" y="7021"/>
                    <a:pt x="9464" y="7671"/>
                  </a:cubicBezTo>
                  <a:cubicBezTo>
                    <a:pt x="9412" y="7903"/>
                    <a:pt x="9463" y="8361"/>
                    <a:pt x="9161" y="8361"/>
                  </a:cubicBezTo>
                  <a:cubicBezTo>
                    <a:pt x="9082" y="8361"/>
                    <a:pt x="8980" y="8330"/>
                    <a:pt x="8846" y="8256"/>
                  </a:cubicBezTo>
                  <a:cubicBezTo>
                    <a:pt x="8423" y="8094"/>
                    <a:pt x="7513" y="8419"/>
                    <a:pt x="7903" y="7378"/>
                  </a:cubicBezTo>
                  <a:cubicBezTo>
                    <a:pt x="8040" y="7021"/>
                    <a:pt x="7992" y="6803"/>
                    <a:pt x="7640" y="6803"/>
                  </a:cubicBezTo>
                  <a:cubicBezTo>
                    <a:pt x="7575" y="6803"/>
                    <a:pt x="7501" y="6810"/>
                    <a:pt x="7415" y="6826"/>
                  </a:cubicBezTo>
                  <a:cubicBezTo>
                    <a:pt x="6732" y="6988"/>
                    <a:pt x="6017" y="7053"/>
                    <a:pt x="5334" y="7183"/>
                  </a:cubicBezTo>
                  <a:cubicBezTo>
                    <a:pt x="5139" y="7216"/>
                    <a:pt x="4944" y="7313"/>
                    <a:pt x="4781" y="7378"/>
                  </a:cubicBezTo>
                  <a:lnTo>
                    <a:pt x="5204" y="9785"/>
                  </a:lnTo>
                  <a:cubicBezTo>
                    <a:pt x="5822" y="10338"/>
                    <a:pt x="6602" y="10760"/>
                    <a:pt x="7448" y="10956"/>
                  </a:cubicBezTo>
                  <a:cubicBezTo>
                    <a:pt x="7520" y="10978"/>
                    <a:pt x="7590" y="10988"/>
                    <a:pt x="7658" y="10988"/>
                  </a:cubicBezTo>
                  <a:cubicBezTo>
                    <a:pt x="8078" y="10988"/>
                    <a:pt x="8422" y="10608"/>
                    <a:pt x="8813" y="10468"/>
                  </a:cubicBezTo>
                  <a:cubicBezTo>
                    <a:pt x="8874" y="10447"/>
                    <a:pt x="8935" y="10402"/>
                    <a:pt x="8996" y="10402"/>
                  </a:cubicBezTo>
                  <a:cubicBezTo>
                    <a:pt x="9032" y="10402"/>
                    <a:pt x="9069" y="10419"/>
                    <a:pt x="9106" y="10468"/>
                  </a:cubicBezTo>
                  <a:cubicBezTo>
                    <a:pt x="9204" y="10988"/>
                    <a:pt x="8976" y="11508"/>
                    <a:pt x="9009" y="12029"/>
                  </a:cubicBezTo>
                  <a:cubicBezTo>
                    <a:pt x="9033" y="12537"/>
                    <a:pt x="8913" y="12811"/>
                    <a:pt x="8569" y="12811"/>
                  </a:cubicBezTo>
                  <a:cubicBezTo>
                    <a:pt x="8450" y="12811"/>
                    <a:pt x="8305" y="12778"/>
                    <a:pt x="8130" y="12712"/>
                  </a:cubicBezTo>
                  <a:cubicBezTo>
                    <a:pt x="8060" y="12680"/>
                    <a:pt x="7993" y="12666"/>
                    <a:pt x="7929" y="12666"/>
                  </a:cubicBezTo>
                  <a:cubicBezTo>
                    <a:pt x="7730" y="12666"/>
                    <a:pt x="7563" y="12807"/>
                    <a:pt x="7415" y="13004"/>
                  </a:cubicBezTo>
                  <a:cubicBezTo>
                    <a:pt x="7191" y="13314"/>
                    <a:pt x="6958" y="13469"/>
                    <a:pt x="6711" y="13469"/>
                  </a:cubicBezTo>
                  <a:cubicBezTo>
                    <a:pt x="6492" y="13469"/>
                    <a:pt x="6262" y="13347"/>
                    <a:pt x="6017" y="13102"/>
                  </a:cubicBezTo>
                  <a:cubicBezTo>
                    <a:pt x="5897" y="12982"/>
                    <a:pt x="5741" y="12814"/>
                    <a:pt x="5578" y="12814"/>
                  </a:cubicBezTo>
                  <a:cubicBezTo>
                    <a:pt x="5475" y="12814"/>
                    <a:pt x="5369" y="12881"/>
                    <a:pt x="5269" y="13069"/>
                  </a:cubicBezTo>
                  <a:cubicBezTo>
                    <a:pt x="4911" y="13687"/>
                    <a:pt x="4358" y="14142"/>
                    <a:pt x="3675" y="14403"/>
                  </a:cubicBezTo>
                  <a:cubicBezTo>
                    <a:pt x="3025" y="14760"/>
                    <a:pt x="2960" y="15151"/>
                    <a:pt x="3318" y="15703"/>
                  </a:cubicBezTo>
                  <a:cubicBezTo>
                    <a:pt x="3545" y="16094"/>
                    <a:pt x="3838" y="16484"/>
                    <a:pt x="3285" y="16842"/>
                  </a:cubicBezTo>
                  <a:cubicBezTo>
                    <a:pt x="3057" y="17004"/>
                    <a:pt x="3253" y="17167"/>
                    <a:pt x="3318" y="17297"/>
                  </a:cubicBezTo>
                  <a:cubicBezTo>
                    <a:pt x="3643" y="18045"/>
                    <a:pt x="4066" y="18663"/>
                    <a:pt x="5009" y="18760"/>
                  </a:cubicBezTo>
                  <a:cubicBezTo>
                    <a:pt x="5724" y="18825"/>
                    <a:pt x="6114" y="19606"/>
                    <a:pt x="5724" y="20224"/>
                  </a:cubicBezTo>
                  <a:cubicBezTo>
                    <a:pt x="5594" y="20516"/>
                    <a:pt x="5561" y="20874"/>
                    <a:pt x="5659" y="21167"/>
                  </a:cubicBezTo>
                  <a:cubicBezTo>
                    <a:pt x="5734" y="21209"/>
                    <a:pt x="5810" y="21225"/>
                    <a:pt x="5886" y="21225"/>
                  </a:cubicBezTo>
                  <a:cubicBezTo>
                    <a:pt x="6160" y="21225"/>
                    <a:pt x="6440" y="21010"/>
                    <a:pt x="6711" y="21010"/>
                  </a:cubicBezTo>
                  <a:cubicBezTo>
                    <a:pt x="6885" y="21010"/>
                    <a:pt x="7056" y="21100"/>
                    <a:pt x="7220" y="21394"/>
                  </a:cubicBezTo>
                  <a:cubicBezTo>
                    <a:pt x="7614" y="22065"/>
                    <a:pt x="7782" y="22317"/>
                    <a:pt x="8135" y="22317"/>
                  </a:cubicBezTo>
                  <a:cubicBezTo>
                    <a:pt x="8365" y="22317"/>
                    <a:pt x="8672" y="22211"/>
                    <a:pt x="9171" y="22045"/>
                  </a:cubicBezTo>
                  <a:cubicBezTo>
                    <a:pt x="9301" y="22012"/>
                    <a:pt x="9464" y="21980"/>
                    <a:pt x="9561" y="21947"/>
                  </a:cubicBezTo>
                  <a:lnTo>
                    <a:pt x="9756" y="21915"/>
                  </a:lnTo>
                  <a:lnTo>
                    <a:pt x="9691" y="22045"/>
                  </a:lnTo>
                  <a:cubicBezTo>
                    <a:pt x="9236" y="22695"/>
                    <a:pt x="8716" y="23313"/>
                    <a:pt x="8651" y="24158"/>
                  </a:cubicBezTo>
                  <a:cubicBezTo>
                    <a:pt x="8618" y="24451"/>
                    <a:pt x="8391" y="24549"/>
                    <a:pt x="8130" y="24679"/>
                  </a:cubicBezTo>
                  <a:cubicBezTo>
                    <a:pt x="6992" y="25232"/>
                    <a:pt x="5789" y="25654"/>
                    <a:pt x="4879" y="26597"/>
                  </a:cubicBezTo>
                  <a:cubicBezTo>
                    <a:pt x="4786" y="26708"/>
                    <a:pt x="4662" y="26767"/>
                    <a:pt x="4537" y="26767"/>
                  </a:cubicBezTo>
                  <a:cubicBezTo>
                    <a:pt x="4441" y="26767"/>
                    <a:pt x="4345" y="26733"/>
                    <a:pt x="4261" y="26662"/>
                  </a:cubicBezTo>
                  <a:cubicBezTo>
                    <a:pt x="4107" y="26579"/>
                    <a:pt x="3936" y="26537"/>
                    <a:pt x="3765" y="26537"/>
                  </a:cubicBezTo>
                  <a:cubicBezTo>
                    <a:pt x="3537" y="26537"/>
                    <a:pt x="3308" y="26611"/>
                    <a:pt x="3122" y="26760"/>
                  </a:cubicBezTo>
                  <a:cubicBezTo>
                    <a:pt x="2553" y="27158"/>
                    <a:pt x="1860" y="27358"/>
                    <a:pt x="1151" y="27358"/>
                  </a:cubicBezTo>
                  <a:cubicBezTo>
                    <a:pt x="1049" y="27358"/>
                    <a:pt x="948" y="27353"/>
                    <a:pt x="846" y="27345"/>
                  </a:cubicBezTo>
                  <a:cubicBezTo>
                    <a:pt x="786" y="27340"/>
                    <a:pt x="727" y="27336"/>
                    <a:pt x="668" y="27336"/>
                  </a:cubicBezTo>
                  <a:cubicBezTo>
                    <a:pt x="375" y="27336"/>
                    <a:pt x="109" y="27427"/>
                    <a:pt x="1" y="27833"/>
                  </a:cubicBezTo>
                  <a:cubicBezTo>
                    <a:pt x="103" y="27852"/>
                    <a:pt x="202" y="27860"/>
                    <a:pt x="298" y="27860"/>
                  </a:cubicBezTo>
                  <a:cubicBezTo>
                    <a:pt x="690" y="27860"/>
                    <a:pt x="1040" y="27729"/>
                    <a:pt x="1431" y="27703"/>
                  </a:cubicBezTo>
                  <a:cubicBezTo>
                    <a:pt x="5594" y="27378"/>
                    <a:pt x="9561" y="25752"/>
                    <a:pt x="12748" y="23053"/>
                  </a:cubicBezTo>
                  <a:cubicBezTo>
                    <a:pt x="13334" y="22565"/>
                    <a:pt x="13073" y="22435"/>
                    <a:pt x="12391" y="22272"/>
                  </a:cubicBezTo>
                  <a:cubicBezTo>
                    <a:pt x="14017" y="21167"/>
                    <a:pt x="15220" y="19703"/>
                    <a:pt x="17008" y="18728"/>
                  </a:cubicBezTo>
                  <a:lnTo>
                    <a:pt x="17008" y="18728"/>
                  </a:lnTo>
                  <a:cubicBezTo>
                    <a:pt x="16716" y="19541"/>
                    <a:pt x="16716" y="19541"/>
                    <a:pt x="16390" y="19703"/>
                  </a:cubicBezTo>
                  <a:cubicBezTo>
                    <a:pt x="16293" y="19736"/>
                    <a:pt x="16228" y="19768"/>
                    <a:pt x="16130" y="19801"/>
                  </a:cubicBezTo>
                  <a:cubicBezTo>
                    <a:pt x="15577" y="20126"/>
                    <a:pt x="15350" y="20809"/>
                    <a:pt x="15610" y="21394"/>
                  </a:cubicBezTo>
                  <a:cubicBezTo>
                    <a:pt x="15708" y="21719"/>
                    <a:pt x="15057" y="21719"/>
                    <a:pt x="15252" y="22207"/>
                  </a:cubicBezTo>
                  <a:cubicBezTo>
                    <a:pt x="16163" y="21947"/>
                    <a:pt x="17041" y="21524"/>
                    <a:pt x="18016" y="21394"/>
                  </a:cubicBezTo>
                  <a:cubicBezTo>
                    <a:pt x="18244" y="21329"/>
                    <a:pt x="18439" y="21102"/>
                    <a:pt x="18407" y="20874"/>
                  </a:cubicBezTo>
                  <a:cubicBezTo>
                    <a:pt x="18387" y="20006"/>
                    <a:pt x="18711" y="19813"/>
                    <a:pt x="19140" y="19813"/>
                  </a:cubicBezTo>
                  <a:cubicBezTo>
                    <a:pt x="19435" y="19813"/>
                    <a:pt x="19780" y="19904"/>
                    <a:pt x="20098" y="19931"/>
                  </a:cubicBezTo>
                  <a:cubicBezTo>
                    <a:pt x="20716" y="19996"/>
                    <a:pt x="21073" y="20484"/>
                    <a:pt x="21496" y="20841"/>
                  </a:cubicBezTo>
                  <a:cubicBezTo>
                    <a:pt x="21936" y="21233"/>
                    <a:pt x="22395" y="21532"/>
                    <a:pt x="22955" y="21532"/>
                  </a:cubicBezTo>
                  <a:cubicBezTo>
                    <a:pt x="23139" y="21532"/>
                    <a:pt x="23335" y="21499"/>
                    <a:pt x="23545" y="21427"/>
                  </a:cubicBezTo>
                  <a:cubicBezTo>
                    <a:pt x="23654" y="21386"/>
                    <a:pt x="23763" y="21368"/>
                    <a:pt x="23872" y="21368"/>
                  </a:cubicBezTo>
                  <a:cubicBezTo>
                    <a:pt x="24023" y="21368"/>
                    <a:pt x="24174" y="21403"/>
                    <a:pt x="24325" y="21459"/>
                  </a:cubicBezTo>
                  <a:cubicBezTo>
                    <a:pt x="25854" y="22077"/>
                    <a:pt x="27285" y="22890"/>
                    <a:pt x="28585" y="23866"/>
                  </a:cubicBezTo>
                  <a:cubicBezTo>
                    <a:pt x="29171" y="24289"/>
                    <a:pt x="29626" y="24841"/>
                    <a:pt x="29919" y="25459"/>
                  </a:cubicBezTo>
                  <a:cubicBezTo>
                    <a:pt x="30797" y="27183"/>
                    <a:pt x="32162" y="28581"/>
                    <a:pt x="33463" y="29979"/>
                  </a:cubicBezTo>
                  <a:cubicBezTo>
                    <a:pt x="33856" y="30386"/>
                    <a:pt x="34254" y="30508"/>
                    <a:pt x="34656" y="30508"/>
                  </a:cubicBezTo>
                  <a:cubicBezTo>
                    <a:pt x="35187" y="30508"/>
                    <a:pt x="35723" y="30295"/>
                    <a:pt x="36260" y="30240"/>
                  </a:cubicBezTo>
                  <a:cubicBezTo>
                    <a:pt x="36423" y="30207"/>
                    <a:pt x="36488" y="30044"/>
                    <a:pt x="36553" y="29914"/>
                  </a:cubicBezTo>
                  <a:cubicBezTo>
                    <a:pt x="37008" y="28971"/>
                    <a:pt x="36488" y="27443"/>
                    <a:pt x="35479" y="27183"/>
                  </a:cubicBezTo>
                  <a:cubicBezTo>
                    <a:pt x="34536" y="26955"/>
                    <a:pt x="34016" y="26337"/>
                    <a:pt x="33496" y="25687"/>
                  </a:cubicBezTo>
                  <a:cubicBezTo>
                    <a:pt x="32845" y="24874"/>
                    <a:pt x="32293" y="23996"/>
                    <a:pt x="31707" y="23150"/>
                  </a:cubicBezTo>
                  <a:cubicBezTo>
                    <a:pt x="31170" y="22398"/>
                    <a:pt x="30939" y="22060"/>
                    <a:pt x="30595" y="22060"/>
                  </a:cubicBezTo>
                  <a:cubicBezTo>
                    <a:pt x="30314" y="22060"/>
                    <a:pt x="29959" y="22286"/>
                    <a:pt x="29301" y="22695"/>
                  </a:cubicBezTo>
                  <a:cubicBezTo>
                    <a:pt x="29121" y="22830"/>
                    <a:pt x="28926" y="23057"/>
                    <a:pt x="28673" y="23057"/>
                  </a:cubicBezTo>
                  <a:cubicBezTo>
                    <a:pt x="28559" y="23057"/>
                    <a:pt x="28434" y="23011"/>
                    <a:pt x="28293" y="22890"/>
                  </a:cubicBezTo>
                  <a:cubicBezTo>
                    <a:pt x="27870" y="22500"/>
                    <a:pt x="27187" y="22142"/>
                    <a:pt x="26959" y="21654"/>
                  </a:cubicBezTo>
                  <a:cubicBezTo>
                    <a:pt x="26762" y="21161"/>
                    <a:pt x="26505" y="21027"/>
                    <a:pt x="26209" y="21027"/>
                  </a:cubicBezTo>
                  <a:cubicBezTo>
                    <a:pt x="26018" y="21027"/>
                    <a:pt x="25811" y="21083"/>
                    <a:pt x="25594" y="21134"/>
                  </a:cubicBezTo>
                  <a:cubicBezTo>
                    <a:pt x="25500" y="21148"/>
                    <a:pt x="25415" y="21158"/>
                    <a:pt x="25339" y="21158"/>
                  </a:cubicBezTo>
                  <a:cubicBezTo>
                    <a:pt x="25069" y="21158"/>
                    <a:pt x="24911" y="21038"/>
                    <a:pt x="24911" y="20581"/>
                  </a:cubicBezTo>
                  <a:cubicBezTo>
                    <a:pt x="24976" y="18533"/>
                    <a:pt x="24911" y="16516"/>
                    <a:pt x="25008" y="14468"/>
                  </a:cubicBezTo>
                  <a:cubicBezTo>
                    <a:pt x="25171" y="11086"/>
                    <a:pt x="25073" y="7704"/>
                    <a:pt x="24748" y="4322"/>
                  </a:cubicBezTo>
                  <a:cubicBezTo>
                    <a:pt x="24718" y="3807"/>
                    <a:pt x="23701" y="2842"/>
                    <a:pt x="23246" y="2842"/>
                  </a:cubicBezTo>
                  <a:cubicBezTo>
                    <a:pt x="23212" y="2842"/>
                    <a:pt x="23182" y="2847"/>
                    <a:pt x="23155" y="2858"/>
                  </a:cubicBezTo>
                  <a:cubicBezTo>
                    <a:pt x="22928" y="2972"/>
                    <a:pt x="22717" y="3016"/>
                    <a:pt x="22515" y="3016"/>
                  </a:cubicBezTo>
                  <a:cubicBezTo>
                    <a:pt x="22079" y="3016"/>
                    <a:pt x="21680" y="2808"/>
                    <a:pt x="21236" y="2631"/>
                  </a:cubicBezTo>
                  <a:cubicBezTo>
                    <a:pt x="20477" y="2309"/>
                    <a:pt x="19743" y="1831"/>
                    <a:pt x="18872" y="1831"/>
                  </a:cubicBezTo>
                  <a:cubicBezTo>
                    <a:pt x="18773" y="1831"/>
                    <a:pt x="18672" y="1837"/>
                    <a:pt x="18569" y="1850"/>
                  </a:cubicBezTo>
                  <a:cubicBezTo>
                    <a:pt x="18212" y="1850"/>
                    <a:pt x="17886" y="1655"/>
                    <a:pt x="17659" y="1362"/>
                  </a:cubicBezTo>
                  <a:cubicBezTo>
                    <a:pt x="17106" y="647"/>
                    <a:pt x="16195" y="549"/>
                    <a:pt x="15480" y="127"/>
                  </a:cubicBezTo>
                  <a:cubicBezTo>
                    <a:pt x="15403" y="69"/>
                    <a:pt x="15304" y="0"/>
                    <a:pt x="15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8" name="Google Shape;1868;p35"/>
            <p:cNvGrpSpPr/>
            <p:nvPr/>
          </p:nvGrpSpPr>
          <p:grpSpPr>
            <a:xfrm>
              <a:off x="1557749" y="4123568"/>
              <a:ext cx="575285" cy="398705"/>
              <a:chOff x="1735287" y="6790568"/>
              <a:chExt cx="575285" cy="398705"/>
            </a:xfrm>
          </p:grpSpPr>
          <p:sp>
            <p:nvSpPr>
              <p:cNvPr id="1869" name="Google Shape;1869;p35"/>
              <p:cNvSpPr/>
              <p:nvPr/>
            </p:nvSpPr>
            <p:spPr>
              <a:xfrm>
                <a:off x="2164560" y="7034254"/>
                <a:ext cx="140770" cy="148862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5537" extrusionOk="0">
                    <a:moveTo>
                      <a:pt x="953" y="1"/>
                    </a:moveTo>
                    <a:cubicBezTo>
                      <a:pt x="909" y="1"/>
                      <a:pt x="863" y="13"/>
                      <a:pt x="813" y="42"/>
                    </a:cubicBezTo>
                    <a:cubicBezTo>
                      <a:pt x="651" y="172"/>
                      <a:pt x="781" y="302"/>
                      <a:pt x="813" y="465"/>
                    </a:cubicBezTo>
                    <a:cubicBezTo>
                      <a:pt x="878" y="758"/>
                      <a:pt x="1203" y="1115"/>
                      <a:pt x="781" y="1408"/>
                    </a:cubicBezTo>
                    <a:cubicBezTo>
                      <a:pt x="0" y="1863"/>
                      <a:pt x="163" y="2514"/>
                      <a:pt x="521" y="3132"/>
                    </a:cubicBezTo>
                    <a:cubicBezTo>
                      <a:pt x="781" y="3684"/>
                      <a:pt x="911" y="4302"/>
                      <a:pt x="846" y="4920"/>
                    </a:cubicBezTo>
                    <a:cubicBezTo>
                      <a:pt x="813" y="5310"/>
                      <a:pt x="1073" y="5375"/>
                      <a:pt x="1366" y="5473"/>
                    </a:cubicBezTo>
                    <a:cubicBezTo>
                      <a:pt x="1461" y="5515"/>
                      <a:pt x="1549" y="5537"/>
                      <a:pt x="1629" y="5537"/>
                    </a:cubicBezTo>
                    <a:cubicBezTo>
                      <a:pt x="1796" y="5537"/>
                      <a:pt x="1929" y="5443"/>
                      <a:pt x="2016" y="5245"/>
                    </a:cubicBezTo>
                    <a:cubicBezTo>
                      <a:pt x="2212" y="4823"/>
                      <a:pt x="2569" y="4530"/>
                      <a:pt x="2992" y="4432"/>
                    </a:cubicBezTo>
                    <a:cubicBezTo>
                      <a:pt x="3545" y="4205"/>
                      <a:pt x="4098" y="4010"/>
                      <a:pt x="4651" y="3847"/>
                    </a:cubicBezTo>
                    <a:cubicBezTo>
                      <a:pt x="4943" y="3782"/>
                      <a:pt x="5171" y="3554"/>
                      <a:pt x="5236" y="3229"/>
                    </a:cubicBezTo>
                    <a:cubicBezTo>
                      <a:pt x="5236" y="2969"/>
                      <a:pt x="4943" y="2936"/>
                      <a:pt x="4781" y="2774"/>
                    </a:cubicBezTo>
                    <a:cubicBezTo>
                      <a:pt x="4553" y="2514"/>
                      <a:pt x="4033" y="2449"/>
                      <a:pt x="4033" y="1961"/>
                    </a:cubicBezTo>
                    <a:cubicBezTo>
                      <a:pt x="4033" y="1473"/>
                      <a:pt x="3740" y="1343"/>
                      <a:pt x="3447" y="1180"/>
                    </a:cubicBezTo>
                    <a:cubicBezTo>
                      <a:pt x="2699" y="823"/>
                      <a:pt x="1951" y="465"/>
                      <a:pt x="1236" y="107"/>
                    </a:cubicBezTo>
                    <a:cubicBezTo>
                      <a:pt x="1145" y="62"/>
                      <a:pt x="1055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2157570" y="7029253"/>
                <a:ext cx="153003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952" extrusionOk="0">
                    <a:moveTo>
                      <a:pt x="1236" y="391"/>
                    </a:moveTo>
                    <a:lnTo>
                      <a:pt x="1301" y="456"/>
                    </a:lnTo>
                    <a:lnTo>
                      <a:pt x="1366" y="488"/>
                    </a:lnTo>
                    <a:lnTo>
                      <a:pt x="1854" y="716"/>
                    </a:lnTo>
                    <a:cubicBezTo>
                      <a:pt x="2439" y="1009"/>
                      <a:pt x="3024" y="1269"/>
                      <a:pt x="3577" y="1561"/>
                    </a:cubicBezTo>
                    <a:cubicBezTo>
                      <a:pt x="3902" y="1724"/>
                      <a:pt x="4098" y="1854"/>
                      <a:pt x="4098" y="2179"/>
                    </a:cubicBezTo>
                    <a:cubicBezTo>
                      <a:pt x="4098" y="2505"/>
                      <a:pt x="4325" y="2797"/>
                      <a:pt x="4618" y="2927"/>
                    </a:cubicBezTo>
                    <a:cubicBezTo>
                      <a:pt x="4715" y="2960"/>
                      <a:pt x="4813" y="3025"/>
                      <a:pt x="4878" y="3090"/>
                    </a:cubicBezTo>
                    <a:cubicBezTo>
                      <a:pt x="4943" y="3155"/>
                      <a:pt x="5008" y="3220"/>
                      <a:pt x="5106" y="3285"/>
                    </a:cubicBezTo>
                    <a:cubicBezTo>
                      <a:pt x="5203" y="3350"/>
                      <a:pt x="5268" y="3383"/>
                      <a:pt x="5268" y="3415"/>
                    </a:cubicBezTo>
                    <a:cubicBezTo>
                      <a:pt x="5236" y="3643"/>
                      <a:pt x="5073" y="3805"/>
                      <a:pt x="4845" y="3870"/>
                    </a:cubicBezTo>
                    <a:cubicBezTo>
                      <a:pt x="4195" y="4065"/>
                      <a:pt x="3642" y="4228"/>
                      <a:pt x="3154" y="4423"/>
                    </a:cubicBezTo>
                    <a:cubicBezTo>
                      <a:pt x="2667" y="4553"/>
                      <a:pt x="2276" y="4911"/>
                      <a:pt x="2049" y="5366"/>
                    </a:cubicBezTo>
                    <a:cubicBezTo>
                      <a:pt x="2005" y="5477"/>
                      <a:pt x="1975" y="5542"/>
                      <a:pt x="1880" y="5542"/>
                    </a:cubicBezTo>
                    <a:cubicBezTo>
                      <a:pt x="1834" y="5542"/>
                      <a:pt x="1774" y="5528"/>
                      <a:pt x="1691" y="5496"/>
                    </a:cubicBezTo>
                    <a:lnTo>
                      <a:pt x="1626" y="5464"/>
                    </a:lnTo>
                    <a:cubicBezTo>
                      <a:pt x="1333" y="5366"/>
                      <a:pt x="1301" y="5334"/>
                      <a:pt x="1301" y="5139"/>
                    </a:cubicBezTo>
                    <a:cubicBezTo>
                      <a:pt x="1366" y="4456"/>
                      <a:pt x="1236" y="3805"/>
                      <a:pt x="911" y="3220"/>
                    </a:cubicBezTo>
                    <a:cubicBezTo>
                      <a:pt x="553" y="2505"/>
                      <a:pt x="585" y="2114"/>
                      <a:pt x="1106" y="1757"/>
                    </a:cubicBezTo>
                    <a:cubicBezTo>
                      <a:pt x="1431" y="1594"/>
                      <a:pt x="1528" y="1171"/>
                      <a:pt x="1333" y="846"/>
                    </a:cubicBezTo>
                    <a:cubicBezTo>
                      <a:pt x="1301" y="781"/>
                      <a:pt x="1268" y="716"/>
                      <a:pt x="1268" y="618"/>
                    </a:cubicBezTo>
                    <a:cubicBezTo>
                      <a:pt x="1236" y="586"/>
                      <a:pt x="1236" y="521"/>
                      <a:pt x="1236" y="488"/>
                    </a:cubicBezTo>
                    <a:cubicBezTo>
                      <a:pt x="1203" y="456"/>
                      <a:pt x="1203" y="423"/>
                      <a:pt x="1236" y="391"/>
                    </a:cubicBezTo>
                    <a:close/>
                    <a:moveTo>
                      <a:pt x="1224" y="1"/>
                    </a:moveTo>
                    <a:cubicBezTo>
                      <a:pt x="1122" y="1"/>
                      <a:pt x="1024" y="33"/>
                      <a:pt x="943" y="98"/>
                    </a:cubicBezTo>
                    <a:cubicBezTo>
                      <a:pt x="813" y="228"/>
                      <a:pt x="748" y="423"/>
                      <a:pt x="846" y="618"/>
                    </a:cubicBezTo>
                    <a:cubicBezTo>
                      <a:pt x="878" y="618"/>
                      <a:pt x="878" y="651"/>
                      <a:pt x="878" y="683"/>
                    </a:cubicBezTo>
                    <a:cubicBezTo>
                      <a:pt x="878" y="781"/>
                      <a:pt x="911" y="879"/>
                      <a:pt x="976" y="976"/>
                    </a:cubicBezTo>
                    <a:cubicBezTo>
                      <a:pt x="1073" y="1269"/>
                      <a:pt x="1073" y="1334"/>
                      <a:pt x="911" y="1431"/>
                    </a:cubicBezTo>
                    <a:cubicBezTo>
                      <a:pt x="0" y="2017"/>
                      <a:pt x="260" y="2797"/>
                      <a:pt x="585" y="3415"/>
                    </a:cubicBezTo>
                    <a:cubicBezTo>
                      <a:pt x="846" y="3935"/>
                      <a:pt x="976" y="4521"/>
                      <a:pt x="911" y="5106"/>
                    </a:cubicBezTo>
                    <a:cubicBezTo>
                      <a:pt x="878" y="5626"/>
                      <a:pt x="1236" y="5757"/>
                      <a:pt x="1496" y="5854"/>
                    </a:cubicBezTo>
                    <a:lnTo>
                      <a:pt x="1561" y="5887"/>
                    </a:lnTo>
                    <a:cubicBezTo>
                      <a:pt x="1659" y="5919"/>
                      <a:pt x="1789" y="5952"/>
                      <a:pt x="1886" y="5952"/>
                    </a:cubicBezTo>
                    <a:cubicBezTo>
                      <a:pt x="2146" y="5952"/>
                      <a:pt x="2406" y="5757"/>
                      <a:pt x="2472" y="5529"/>
                    </a:cubicBezTo>
                    <a:cubicBezTo>
                      <a:pt x="2634" y="5171"/>
                      <a:pt x="2959" y="4911"/>
                      <a:pt x="3350" y="4813"/>
                    </a:cubicBezTo>
                    <a:cubicBezTo>
                      <a:pt x="3805" y="4618"/>
                      <a:pt x="4358" y="4456"/>
                      <a:pt x="4976" y="4261"/>
                    </a:cubicBezTo>
                    <a:cubicBezTo>
                      <a:pt x="5366" y="4163"/>
                      <a:pt x="5626" y="3870"/>
                      <a:pt x="5691" y="3480"/>
                    </a:cubicBezTo>
                    <a:lnTo>
                      <a:pt x="5691" y="3448"/>
                    </a:lnTo>
                    <a:cubicBezTo>
                      <a:pt x="5691" y="3220"/>
                      <a:pt x="5528" y="3025"/>
                      <a:pt x="5333" y="2927"/>
                    </a:cubicBezTo>
                    <a:cubicBezTo>
                      <a:pt x="5268" y="2895"/>
                      <a:pt x="5236" y="2862"/>
                      <a:pt x="5203" y="2830"/>
                    </a:cubicBezTo>
                    <a:cubicBezTo>
                      <a:pt x="5073" y="2732"/>
                      <a:pt x="4976" y="2635"/>
                      <a:pt x="4845" y="2570"/>
                    </a:cubicBezTo>
                    <a:cubicBezTo>
                      <a:pt x="4618" y="2440"/>
                      <a:pt x="4520" y="2374"/>
                      <a:pt x="4520" y="2179"/>
                    </a:cubicBezTo>
                    <a:cubicBezTo>
                      <a:pt x="4488" y="1724"/>
                      <a:pt x="4195" y="1366"/>
                      <a:pt x="3805" y="1204"/>
                    </a:cubicBezTo>
                    <a:cubicBezTo>
                      <a:pt x="3219" y="911"/>
                      <a:pt x="2634" y="651"/>
                      <a:pt x="2049" y="358"/>
                    </a:cubicBezTo>
                    <a:lnTo>
                      <a:pt x="1561" y="131"/>
                    </a:lnTo>
                    <a:lnTo>
                      <a:pt x="1528" y="98"/>
                    </a:lnTo>
                    <a:cubicBezTo>
                      <a:pt x="1431" y="33"/>
                      <a:pt x="1325" y="1"/>
                      <a:pt x="1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2091110" y="6940264"/>
                <a:ext cx="76972" cy="46753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739" extrusionOk="0">
                    <a:moveTo>
                      <a:pt x="323" y="1"/>
                    </a:moveTo>
                    <a:cubicBezTo>
                      <a:pt x="249" y="1"/>
                      <a:pt x="174" y="57"/>
                      <a:pt x="98" y="221"/>
                    </a:cubicBezTo>
                    <a:cubicBezTo>
                      <a:pt x="1" y="481"/>
                      <a:pt x="66" y="807"/>
                      <a:pt x="391" y="807"/>
                    </a:cubicBezTo>
                    <a:cubicBezTo>
                      <a:pt x="846" y="807"/>
                      <a:pt x="976" y="1034"/>
                      <a:pt x="1106" y="1392"/>
                    </a:cubicBezTo>
                    <a:cubicBezTo>
                      <a:pt x="1212" y="1656"/>
                      <a:pt x="1365" y="1739"/>
                      <a:pt x="1535" y="1739"/>
                    </a:cubicBezTo>
                    <a:cubicBezTo>
                      <a:pt x="1679" y="1739"/>
                      <a:pt x="1835" y="1679"/>
                      <a:pt x="1984" y="1620"/>
                    </a:cubicBezTo>
                    <a:cubicBezTo>
                      <a:pt x="2342" y="1489"/>
                      <a:pt x="2700" y="1457"/>
                      <a:pt x="2862" y="1034"/>
                    </a:cubicBezTo>
                    <a:cubicBezTo>
                      <a:pt x="2732" y="937"/>
                      <a:pt x="2602" y="839"/>
                      <a:pt x="2472" y="742"/>
                    </a:cubicBezTo>
                    <a:cubicBezTo>
                      <a:pt x="2228" y="433"/>
                      <a:pt x="1903" y="408"/>
                      <a:pt x="1574" y="408"/>
                    </a:cubicBezTo>
                    <a:cubicBezTo>
                      <a:pt x="1512" y="408"/>
                      <a:pt x="1450" y="409"/>
                      <a:pt x="1389" y="409"/>
                    </a:cubicBezTo>
                    <a:cubicBezTo>
                      <a:pt x="1122" y="409"/>
                      <a:pt x="862" y="393"/>
                      <a:pt x="651" y="221"/>
                    </a:cubicBezTo>
                    <a:cubicBezTo>
                      <a:pt x="551" y="142"/>
                      <a:pt x="44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2085867" y="6934833"/>
                <a:ext cx="89204" cy="56862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2115" extrusionOk="0">
                    <a:moveTo>
                      <a:pt x="521" y="423"/>
                    </a:moveTo>
                    <a:cubicBezTo>
                      <a:pt x="553" y="423"/>
                      <a:pt x="586" y="456"/>
                      <a:pt x="618" y="488"/>
                    </a:cubicBezTo>
                    <a:lnTo>
                      <a:pt x="716" y="586"/>
                    </a:lnTo>
                    <a:cubicBezTo>
                      <a:pt x="971" y="727"/>
                      <a:pt x="1250" y="820"/>
                      <a:pt x="1554" y="820"/>
                    </a:cubicBezTo>
                    <a:cubicBezTo>
                      <a:pt x="1600" y="820"/>
                      <a:pt x="1645" y="818"/>
                      <a:pt x="1691" y="813"/>
                    </a:cubicBezTo>
                    <a:cubicBezTo>
                      <a:pt x="1766" y="807"/>
                      <a:pt x="1835" y="803"/>
                      <a:pt x="1901" y="803"/>
                    </a:cubicBezTo>
                    <a:cubicBezTo>
                      <a:pt x="2154" y="803"/>
                      <a:pt x="2350" y="861"/>
                      <a:pt x="2504" y="1041"/>
                    </a:cubicBezTo>
                    <a:cubicBezTo>
                      <a:pt x="2569" y="1139"/>
                      <a:pt x="2667" y="1236"/>
                      <a:pt x="2797" y="1269"/>
                    </a:cubicBezTo>
                    <a:cubicBezTo>
                      <a:pt x="2667" y="1399"/>
                      <a:pt x="2504" y="1496"/>
                      <a:pt x="2309" y="1529"/>
                    </a:cubicBezTo>
                    <a:lnTo>
                      <a:pt x="2114" y="1594"/>
                    </a:lnTo>
                    <a:cubicBezTo>
                      <a:pt x="2014" y="1644"/>
                      <a:pt x="1857" y="1713"/>
                      <a:pt x="1730" y="1713"/>
                    </a:cubicBezTo>
                    <a:cubicBezTo>
                      <a:pt x="1692" y="1713"/>
                      <a:pt x="1657" y="1707"/>
                      <a:pt x="1626" y="1691"/>
                    </a:cubicBezTo>
                    <a:cubicBezTo>
                      <a:pt x="1561" y="1659"/>
                      <a:pt x="1529" y="1594"/>
                      <a:pt x="1496" y="1529"/>
                    </a:cubicBezTo>
                    <a:cubicBezTo>
                      <a:pt x="1399" y="1074"/>
                      <a:pt x="1041" y="781"/>
                      <a:pt x="586" y="781"/>
                    </a:cubicBezTo>
                    <a:cubicBezTo>
                      <a:pt x="488" y="781"/>
                      <a:pt x="488" y="748"/>
                      <a:pt x="488" y="748"/>
                    </a:cubicBezTo>
                    <a:cubicBezTo>
                      <a:pt x="423" y="651"/>
                      <a:pt x="423" y="553"/>
                      <a:pt x="488" y="488"/>
                    </a:cubicBezTo>
                    <a:cubicBezTo>
                      <a:pt x="488" y="456"/>
                      <a:pt x="488" y="423"/>
                      <a:pt x="521" y="423"/>
                    </a:cubicBezTo>
                    <a:close/>
                    <a:moveTo>
                      <a:pt x="423" y="0"/>
                    </a:moveTo>
                    <a:cubicBezTo>
                      <a:pt x="293" y="65"/>
                      <a:pt x="163" y="163"/>
                      <a:pt x="98" y="326"/>
                    </a:cubicBezTo>
                    <a:cubicBezTo>
                      <a:pt x="0" y="521"/>
                      <a:pt x="33" y="781"/>
                      <a:pt x="131" y="976"/>
                    </a:cubicBezTo>
                    <a:cubicBezTo>
                      <a:pt x="228" y="1106"/>
                      <a:pt x="391" y="1204"/>
                      <a:pt x="586" y="1204"/>
                    </a:cubicBezTo>
                    <a:cubicBezTo>
                      <a:pt x="911" y="1204"/>
                      <a:pt x="1009" y="1366"/>
                      <a:pt x="1139" y="1659"/>
                    </a:cubicBezTo>
                    <a:cubicBezTo>
                      <a:pt x="1171" y="1854"/>
                      <a:pt x="1301" y="1984"/>
                      <a:pt x="1464" y="2082"/>
                    </a:cubicBezTo>
                    <a:cubicBezTo>
                      <a:pt x="1561" y="2114"/>
                      <a:pt x="1626" y="2114"/>
                      <a:pt x="1724" y="2114"/>
                    </a:cubicBezTo>
                    <a:cubicBezTo>
                      <a:pt x="1919" y="2114"/>
                      <a:pt x="2082" y="2082"/>
                      <a:pt x="2244" y="2017"/>
                    </a:cubicBezTo>
                    <a:lnTo>
                      <a:pt x="2439" y="1952"/>
                    </a:lnTo>
                    <a:cubicBezTo>
                      <a:pt x="2797" y="1887"/>
                      <a:pt x="3090" y="1659"/>
                      <a:pt x="3252" y="1334"/>
                    </a:cubicBezTo>
                    <a:lnTo>
                      <a:pt x="3317" y="1171"/>
                    </a:lnTo>
                    <a:lnTo>
                      <a:pt x="3187" y="1074"/>
                    </a:lnTo>
                    <a:lnTo>
                      <a:pt x="3057" y="976"/>
                    </a:lnTo>
                    <a:cubicBezTo>
                      <a:pt x="2960" y="944"/>
                      <a:pt x="2895" y="878"/>
                      <a:pt x="2830" y="813"/>
                    </a:cubicBezTo>
                    <a:cubicBezTo>
                      <a:pt x="2586" y="542"/>
                      <a:pt x="2252" y="407"/>
                      <a:pt x="1883" y="407"/>
                    </a:cubicBezTo>
                    <a:cubicBezTo>
                      <a:pt x="1810" y="407"/>
                      <a:pt x="1735" y="412"/>
                      <a:pt x="1659" y="423"/>
                    </a:cubicBezTo>
                    <a:cubicBezTo>
                      <a:pt x="1620" y="429"/>
                      <a:pt x="1580" y="431"/>
                      <a:pt x="1539" y="431"/>
                    </a:cubicBezTo>
                    <a:cubicBezTo>
                      <a:pt x="1343" y="431"/>
                      <a:pt x="1132" y="368"/>
                      <a:pt x="943" y="261"/>
                    </a:cubicBezTo>
                    <a:lnTo>
                      <a:pt x="878" y="196"/>
                    </a:lnTo>
                    <a:cubicBezTo>
                      <a:pt x="781" y="65"/>
                      <a:pt x="618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1917137" y="6861383"/>
                <a:ext cx="55087" cy="4309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03" extrusionOk="0">
                    <a:moveTo>
                      <a:pt x="943" y="1"/>
                    </a:moveTo>
                    <a:cubicBezTo>
                      <a:pt x="585" y="163"/>
                      <a:pt x="0" y="359"/>
                      <a:pt x="33" y="521"/>
                    </a:cubicBezTo>
                    <a:cubicBezTo>
                      <a:pt x="98" y="1497"/>
                      <a:pt x="911" y="1497"/>
                      <a:pt x="1659" y="1529"/>
                    </a:cubicBezTo>
                    <a:cubicBezTo>
                      <a:pt x="1724" y="1562"/>
                      <a:pt x="1805" y="1602"/>
                      <a:pt x="1878" y="1602"/>
                    </a:cubicBezTo>
                    <a:cubicBezTo>
                      <a:pt x="1951" y="1602"/>
                      <a:pt x="2016" y="1562"/>
                      <a:pt x="2049" y="1432"/>
                    </a:cubicBezTo>
                    <a:cubicBezTo>
                      <a:pt x="1756" y="911"/>
                      <a:pt x="1366" y="424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1911894" y="6856490"/>
                <a:ext cx="67347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1972" extrusionOk="0">
                    <a:moveTo>
                      <a:pt x="1106" y="410"/>
                    </a:moveTo>
                    <a:cubicBezTo>
                      <a:pt x="1431" y="768"/>
                      <a:pt x="1724" y="1158"/>
                      <a:pt x="1984" y="1549"/>
                    </a:cubicBezTo>
                    <a:lnTo>
                      <a:pt x="1951" y="1549"/>
                    </a:lnTo>
                    <a:lnTo>
                      <a:pt x="1724" y="1516"/>
                    </a:lnTo>
                    <a:cubicBezTo>
                      <a:pt x="976" y="1484"/>
                      <a:pt x="488" y="1419"/>
                      <a:pt x="423" y="768"/>
                    </a:cubicBezTo>
                    <a:lnTo>
                      <a:pt x="423" y="736"/>
                    </a:lnTo>
                    <a:cubicBezTo>
                      <a:pt x="618" y="638"/>
                      <a:pt x="813" y="541"/>
                      <a:pt x="1008" y="475"/>
                    </a:cubicBezTo>
                    <a:lnTo>
                      <a:pt x="1106" y="410"/>
                    </a:lnTo>
                    <a:close/>
                    <a:moveTo>
                      <a:pt x="1148" y="1"/>
                    </a:moveTo>
                    <a:cubicBezTo>
                      <a:pt x="1112" y="1"/>
                      <a:pt x="1076" y="8"/>
                      <a:pt x="1041" y="20"/>
                    </a:cubicBezTo>
                    <a:lnTo>
                      <a:pt x="813" y="85"/>
                    </a:lnTo>
                    <a:cubicBezTo>
                      <a:pt x="293" y="313"/>
                      <a:pt x="0" y="475"/>
                      <a:pt x="0" y="703"/>
                    </a:cubicBezTo>
                    <a:cubicBezTo>
                      <a:pt x="65" y="1841"/>
                      <a:pt x="976" y="1906"/>
                      <a:pt x="1691" y="1939"/>
                    </a:cubicBezTo>
                    <a:lnTo>
                      <a:pt x="1821" y="1939"/>
                    </a:lnTo>
                    <a:cubicBezTo>
                      <a:pt x="1886" y="1971"/>
                      <a:pt x="1984" y="1971"/>
                      <a:pt x="2049" y="1971"/>
                    </a:cubicBezTo>
                    <a:cubicBezTo>
                      <a:pt x="2114" y="1971"/>
                      <a:pt x="2179" y="1971"/>
                      <a:pt x="2211" y="1939"/>
                    </a:cubicBezTo>
                    <a:cubicBezTo>
                      <a:pt x="2309" y="1874"/>
                      <a:pt x="2406" y="1776"/>
                      <a:pt x="2406" y="1646"/>
                    </a:cubicBezTo>
                    <a:cubicBezTo>
                      <a:pt x="2504" y="1354"/>
                      <a:pt x="1366" y="118"/>
                      <a:pt x="1333" y="85"/>
                    </a:cubicBezTo>
                    <a:cubicBezTo>
                      <a:pt x="1271" y="23"/>
                      <a:pt x="1210" y="1"/>
                      <a:pt x="11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1739642" y="6796241"/>
                <a:ext cx="46377" cy="35461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319" extrusionOk="0">
                    <a:moveTo>
                      <a:pt x="1290" y="1"/>
                    </a:moveTo>
                    <a:cubicBezTo>
                      <a:pt x="1250" y="1"/>
                      <a:pt x="1210" y="6"/>
                      <a:pt x="1171" y="17"/>
                    </a:cubicBezTo>
                    <a:cubicBezTo>
                      <a:pt x="749" y="147"/>
                      <a:pt x="98" y="147"/>
                      <a:pt x="33" y="700"/>
                    </a:cubicBezTo>
                    <a:cubicBezTo>
                      <a:pt x="1" y="1123"/>
                      <a:pt x="521" y="1318"/>
                      <a:pt x="846" y="1318"/>
                    </a:cubicBezTo>
                    <a:cubicBezTo>
                      <a:pt x="1334" y="1318"/>
                      <a:pt x="1692" y="1058"/>
                      <a:pt x="1724" y="343"/>
                    </a:cubicBezTo>
                    <a:cubicBezTo>
                      <a:pt x="1670" y="127"/>
                      <a:pt x="1483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1735287" y="6790568"/>
                <a:ext cx="56835" cy="4723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757" extrusionOk="0">
                    <a:moveTo>
                      <a:pt x="1451" y="410"/>
                    </a:moveTo>
                    <a:cubicBezTo>
                      <a:pt x="1518" y="410"/>
                      <a:pt x="1580" y="433"/>
                      <a:pt x="1626" y="456"/>
                    </a:cubicBezTo>
                    <a:cubicBezTo>
                      <a:pt x="1691" y="489"/>
                      <a:pt x="1691" y="521"/>
                      <a:pt x="1691" y="521"/>
                    </a:cubicBezTo>
                    <a:cubicBezTo>
                      <a:pt x="1691" y="1046"/>
                      <a:pt x="1486" y="1336"/>
                      <a:pt x="1103" y="1336"/>
                    </a:cubicBezTo>
                    <a:cubicBezTo>
                      <a:pt x="1083" y="1336"/>
                      <a:pt x="1062" y="1336"/>
                      <a:pt x="1041" y="1334"/>
                    </a:cubicBezTo>
                    <a:cubicBezTo>
                      <a:pt x="846" y="1334"/>
                      <a:pt x="618" y="1269"/>
                      <a:pt x="488" y="1106"/>
                    </a:cubicBezTo>
                    <a:cubicBezTo>
                      <a:pt x="423" y="1074"/>
                      <a:pt x="423" y="1009"/>
                      <a:pt x="423" y="944"/>
                    </a:cubicBezTo>
                    <a:cubicBezTo>
                      <a:pt x="455" y="651"/>
                      <a:pt x="650" y="586"/>
                      <a:pt x="1106" y="489"/>
                    </a:cubicBezTo>
                    <a:lnTo>
                      <a:pt x="1366" y="456"/>
                    </a:lnTo>
                    <a:lnTo>
                      <a:pt x="1366" y="423"/>
                    </a:lnTo>
                    <a:cubicBezTo>
                      <a:pt x="1394" y="414"/>
                      <a:pt x="1423" y="410"/>
                      <a:pt x="1451" y="410"/>
                    </a:cubicBezTo>
                    <a:close/>
                    <a:moveTo>
                      <a:pt x="1471" y="1"/>
                    </a:moveTo>
                    <a:cubicBezTo>
                      <a:pt x="1402" y="1"/>
                      <a:pt x="1333" y="12"/>
                      <a:pt x="1268" y="33"/>
                    </a:cubicBezTo>
                    <a:lnTo>
                      <a:pt x="1041" y="66"/>
                    </a:lnTo>
                    <a:cubicBezTo>
                      <a:pt x="618" y="163"/>
                      <a:pt x="65" y="293"/>
                      <a:pt x="33" y="879"/>
                    </a:cubicBezTo>
                    <a:cubicBezTo>
                      <a:pt x="0" y="1074"/>
                      <a:pt x="65" y="1236"/>
                      <a:pt x="163" y="1399"/>
                    </a:cubicBezTo>
                    <a:cubicBezTo>
                      <a:pt x="390" y="1627"/>
                      <a:pt x="715" y="1757"/>
                      <a:pt x="1041" y="1757"/>
                    </a:cubicBezTo>
                    <a:lnTo>
                      <a:pt x="1073" y="1757"/>
                    </a:lnTo>
                    <a:cubicBezTo>
                      <a:pt x="1691" y="1757"/>
                      <a:pt x="2081" y="1302"/>
                      <a:pt x="2114" y="521"/>
                    </a:cubicBezTo>
                    <a:cubicBezTo>
                      <a:pt x="2081" y="358"/>
                      <a:pt x="1984" y="228"/>
                      <a:pt x="1854" y="131"/>
                    </a:cubicBezTo>
                    <a:cubicBezTo>
                      <a:pt x="1745" y="44"/>
                      <a:pt x="1608" y="1"/>
                      <a:pt x="1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2025967" y="6921202"/>
                <a:ext cx="58179" cy="27718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031" extrusionOk="0">
                    <a:moveTo>
                      <a:pt x="430" y="0"/>
                    </a:moveTo>
                    <a:cubicBezTo>
                      <a:pt x="118" y="0"/>
                      <a:pt x="1" y="268"/>
                      <a:pt x="50" y="833"/>
                    </a:cubicBezTo>
                    <a:cubicBezTo>
                      <a:pt x="240" y="737"/>
                      <a:pt x="442" y="693"/>
                      <a:pt x="640" y="693"/>
                    </a:cubicBezTo>
                    <a:cubicBezTo>
                      <a:pt x="917" y="693"/>
                      <a:pt x="1188" y="779"/>
                      <a:pt x="1415" y="930"/>
                    </a:cubicBezTo>
                    <a:cubicBezTo>
                      <a:pt x="1515" y="992"/>
                      <a:pt x="1624" y="1031"/>
                      <a:pt x="1726" y="1031"/>
                    </a:cubicBezTo>
                    <a:cubicBezTo>
                      <a:pt x="1891" y="1031"/>
                      <a:pt x="2038" y="931"/>
                      <a:pt x="2098" y="670"/>
                    </a:cubicBezTo>
                    <a:cubicBezTo>
                      <a:pt x="2163" y="312"/>
                      <a:pt x="1871" y="345"/>
                      <a:pt x="1643" y="280"/>
                    </a:cubicBezTo>
                    <a:cubicBezTo>
                      <a:pt x="1350" y="215"/>
                      <a:pt x="1090" y="150"/>
                      <a:pt x="798" y="85"/>
                    </a:cubicBezTo>
                    <a:cubicBezTo>
                      <a:pt x="654" y="29"/>
                      <a:pt x="532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2019408" y="6916471"/>
                <a:ext cx="69094" cy="38499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432" extrusionOk="0">
                    <a:moveTo>
                      <a:pt x="694" y="402"/>
                    </a:moveTo>
                    <a:cubicBezTo>
                      <a:pt x="770" y="402"/>
                      <a:pt x="862" y="418"/>
                      <a:pt x="977" y="456"/>
                    </a:cubicBezTo>
                    <a:cubicBezTo>
                      <a:pt x="1139" y="521"/>
                      <a:pt x="1334" y="553"/>
                      <a:pt x="1529" y="618"/>
                    </a:cubicBezTo>
                    <a:lnTo>
                      <a:pt x="1855" y="683"/>
                    </a:lnTo>
                    <a:lnTo>
                      <a:pt x="1985" y="683"/>
                    </a:lnTo>
                    <a:cubicBezTo>
                      <a:pt x="2017" y="716"/>
                      <a:pt x="2082" y="716"/>
                      <a:pt x="2147" y="748"/>
                    </a:cubicBezTo>
                    <a:cubicBezTo>
                      <a:pt x="2147" y="748"/>
                      <a:pt x="2147" y="781"/>
                      <a:pt x="2147" y="814"/>
                    </a:cubicBezTo>
                    <a:cubicBezTo>
                      <a:pt x="2147" y="879"/>
                      <a:pt x="2082" y="944"/>
                      <a:pt x="2050" y="1009"/>
                    </a:cubicBezTo>
                    <a:cubicBezTo>
                      <a:pt x="1952" y="1009"/>
                      <a:pt x="1822" y="1009"/>
                      <a:pt x="1757" y="944"/>
                    </a:cubicBezTo>
                    <a:cubicBezTo>
                      <a:pt x="1464" y="781"/>
                      <a:pt x="1139" y="683"/>
                      <a:pt x="846" y="683"/>
                    </a:cubicBezTo>
                    <a:cubicBezTo>
                      <a:pt x="716" y="683"/>
                      <a:pt x="586" y="683"/>
                      <a:pt x="489" y="716"/>
                    </a:cubicBezTo>
                    <a:cubicBezTo>
                      <a:pt x="489" y="521"/>
                      <a:pt x="489" y="488"/>
                      <a:pt x="554" y="423"/>
                    </a:cubicBezTo>
                    <a:cubicBezTo>
                      <a:pt x="594" y="410"/>
                      <a:pt x="640" y="402"/>
                      <a:pt x="694" y="402"/>
                    </a:cubicBezTo>
                    <a:close/>
                    <a:moveTo>
                      <a:pt x="704" y="1"/>
                    </a:moveTo>
                    <a:cubicBezTo>
                      <a:pt x="570" y="1"/>
                      <a:pt x="440" y="33"/>
                      <a:pt x="326" y="98"/>
                    </a:cubicBezTo>
                    <a:cubicBezTo>
                      <a:pt x="98" y="358"/>
                      <a:pt x="1" y="683"/>
                      <a:pt x="66" y="1041"/>
                    </a:cubicBezTo>
                    <a:lnTo>
                      <a:pt x="98" y="1334"/>
                    </a:lnTo>
                    <a:lnTo>
                      <a:pt x="359" y="1204"/>
                    </a:lnTo>
                    <a:cubicBezTo>
                      <a:pt x="513" y="1127"/>
                      <a:pt x="677" y="1090"/>
                      <a:pt x="839" y="1090"/>
                    </a:cubicBezTo>
                    <a:cubicBezTo>
                      <a:pt x="1088" y="1090"/>
                      <a:pt x="1332" y="1176"/>
                      <a:pt x="1529" y="1334"/>
                    </a:cubicBezTo>
                    <a:cubicBezTo>
                      <a:pt x="1659" y="1399"/>
                      <a:pt x="1822" y="1431"/>
                      <a:pt x="1952" y="1431"/>
                    </a:cubicBezTo>
                    <a:lnTo>
                      <a:pt x="1920" y="1399"/>
                    </a:lnTo>
                    <a:cubicBezTo>
                      <a:pt x="2245" y="1399"/>
                      <a:pt x="2472" y="1171"/>
                      <a:pt x="2505" y="879"/>
                    </a:cubicBezTo>
                    <a:cubicBezTo>
                      <a:pt x="2570" y="748"/>
                      <a:pt x="2537" y="618"/>
                      <a:pt x="2472" y="488"/>
                    </a:cubicBezTo>
                    <a:cubicBezTo>
                      <a:pt x="2342" y="358"/>
                      <a:pt x="2212" y="293"/>
                      <a:pt x="2017" y="261"/>
                    </a:cubicBezTo>
                    <a:lnTo>
                      <a:pt x="1920" y="261"/>
                    </a:lnTo>
                    <a:cubicBezTo>
                      <a:pt x="1822" y="261"/>
                      <a:pt x="1692" y="228"/>
                      <a:pt x="1594" y="196"/>
                    </a:cubicBezTo>
                    <a:cubicBezTo>
                      <a:pt x="1432" y="163"/>
                      <a:pt x="1269" y="131"/>
                      <a:pt x="1107" y="98"/>
                    </a:cubicBezTo>
                    <a:cubicBezTo>
                      <a:pt x="977" y="33"/>
                      <a:pt x="838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2050030" y="6953222"/>
                <a:ext cx="37612" cy="3344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44" extrusionOk="0">
                    <a:moveTo>
                      <a:pt x="250" y="1"/>
                    </a:moveTo>
                    <a:cubicBezTo>
                      <a:pt x="167" y="1"/>
                      <a:pt x="84" y="11"/>
                      <a:pt x="0" y="32"/>
                    </a:cubicBezTo>
                    <a:cubicBezTo>
                      <a:pt x="163" y="292"/>
                      <a:pt x="293" y="617"/>
                      <a:pt x="390" y="910"/>
                    </a:cubicBezTo>
                    <a:cubicBezTo>
                      <a:pt x="414" y="1077"/>
                      <a:pt x="473" y="1244"/>
                      <a:pt x="606" y="1244"/>
                    </a:cubicBezTo>
                    <a:cubicBezTo>
                      <a:pt x="654" y="1244"/>
                      <a:pt x="711" y="1222"/>
                      <a:pt x="781" y="1170"/>
                    </a:cubicBezTo>
                    <a:cubicBezTo>
                      <a:pt x="976" y="1040"/>
                      <a:pt x="1398" y="1007"/>
                      <a:pt x="1236" y="682"/>
                    </a:cubicBezTo>
                    <a:cubicBezTo>
                      <a:pt x="1072" y="273"/>
                      <a:pt x="679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2042152" y="6947684"/>
                <a:ext cx="48124" cy="44011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37" extrusionOk="0">
                    <a:moveTo>
                      <a:pt x="651" y="400"/>
                    </a:moveTo>
                    <a:cubicBezTo>
                      <a:pt x="976" y="433"/>
                      <a:pt x="1269" y="661"/>
                      <a:pt x="1366" y="986"/>
                    </a:cubicBezTo>
                    <a:lnTo>
                      <a:pt x="1366" y="1018"/>
                    </a:lnTo>
                    <a:cubicBezTo>
                      <a:pt x="1301" y="1051"/>
                      <a:pt x="1236" y="1083"/>
                      <a:pt x="1204" y="1116"/>
                    </a:cubicBezTo>
                    <a:cubicBezTo>
                      <a:pt x="1106" y="1148"/>
                      <a:pt x="1041" y="1181"/>
                      <a:pt x="976" y="1213"/>
                    </a:cubicBezTo>
                    <a:lnTo>
                      <a:pt x="911" y="1246"/>
                    </a:lnTo>
                    <a:cubicBezTo>
                      <a:pt x="878" y="1213"/>
                      <a:pt x="878" y="1148"/>
                      <a:pt x="878" y="1116"/>
                    </a:cubicBezTo>
                    <a:cubicBezTo>
                      <a:pt x="846" y="856"/>
                      <a:pt x="748" y="628"/>
                      <a:pt x="618" y="433"/>
                    </a:cubicBezTo>
                    <a:lnTo>
                      <a:pt x="651" y="400"/>
                    </a:lnTo>
                    <a:close/>
                    <a:moveTo>
                      <a:pt x="581" y="1"/>
                    </a:moveTo>
                    <a:cubicBezTo>
                      <a:pt x="475" y="1"/>
                      <a:pt x="368" y="15"/>
                      <a:pt x="261" y="43"/>
                    </a:cubicBezTo>
                    <a:lnTo>
                      <a:pt x="0" y="75"/>
                    </a:lnTo>
                    <a:lnTo>
                      <a:pt x="98" y="335"/>
                    </a:lnTo>
                    <a:lnTo>
                      <a:pt x="228" y="563"/>
                    </a:lnTo>
                    <a:cubicBezTo>
                      <a:pt x="358" y="726"/>
                      <a:pt x="423" y="953"/>
                      <a:pt x="488" y="1148"/>
                    </a:cubicBezTo>
                    <a:cubicBezTo>
                      <a:pt x="488" y="1344"/>
                      <a:pt x="586" y="1506"/>
                      <a:pt x="748" y="1604"/>
                    </a:cubicBezTo>
                    <a:cubicBezTo>
                      <a:pt x="813" y="1636"/>
                      <a:pt x="846" y="1636"/>
                      <a:pt x="911" y="1636"/>
                    </a:cubicBezTo>
                    <a:cubicBezTo>
                      <a:pt x="1009" y="1636"/>
                      <a:pt x="1106" y="1604"/>
                      <a:pt x="1204" y="1539"/>
                    </a:cubicBezTo>
                    <a:cubicBezTo>
                      <a:pt x="1236" y="1506"/>
                      <a:pt x="1301" y="1506"/>
                      <a:pt x="1334" y="1474"/>
                    </a:cubicBezTo>
                    <a:cubicBezTo>
                      <a:pt x="1529" y="1441"/>
                      <a:pt x="1659" y="1311"/>
                      <a:pt x="1757" y="1148"/>
                    </a:cubicBezTo>
                    <a:cubicBezTo>
                      <a:pt x="1789" y="1051"/>
                      <a:pt x="1789" y="921"/>
                      <a:pt x="1724" y="791"/>
                    </a:cubicBezTo>
                    <a:cubicBezTo>
                      <a:pt x="1536" y="307"/>
                      <a:pt x="1081" y="1"/>
                      <a:pt x="5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1" name="Google Shape;1881;p35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882" name="Google Shape;1882;p35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Generalities of US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83" name="Google Shape;1883;p35"/>
          <p:cNvSpPr/>
          <p:nvPr/>
        </p:nvSpPr>
        <p:spPr>
          <a:xfrm flipH="1">
            <a:off x="3692033" y="1891348"/>
            <a:ext cx="593300" cy="87308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4" name="Google Shape;1884;p35"/>
          <p:cNvGrpSpPr/>
          <p:nvPr/>
        </p:nvGrpSpPr>
        <p:grpSpPr>
          <a:xfrm>
            <a:off x="4824287" y="1781200"/>
            <a:ext cx="2973850" cy="1076050"/>
            <a:chOff x="4782750" y="1885975"/>
            <a:chExt cx="2973850" cy="1076050"/>
          </a:xfrm>
        </p:grpSpPr>
        <p:sp>
          <p:nvSpPr>
            <p:cNvPr id="1885" name="Google Shape;1885;p35"/>
            <p:cNvSpPr txBox="1"/>
            <p:nvPr/>
          </p:nvSpPr>
          <p:spPr>
            <a:xfrm>
              <a:off x="4782750" y="1885975"/>
              <a:ext cx="2973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Washington D.C.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86" name="Google Shape;1886;p35"/>
            <p:cNvSpPr txBox="1"/>
            <p:nvPr/>
          </p:nvSpPr>
          <p:spPr>
            <a:xfrm>
              <a:off x="4783000" y="2190425"/>
              <a:ext cx="29736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System. It's the fourth-brightest object in the night sky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7" name="Google Shape;1887;p35"/>
          <p:cNvSpPr/>
          <p:nvPr/>
        </p:nvSpPr>
        <p:spPr>
          <a:xfrm>
            <a:off x="7854363" y="1924050"/>
            <a:ext cx="771600" cy="77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8" name="Google Shape;1888;p35"/>
          <p:cNvGrpSpPr/>
          <p:nvPr/>
        </p:nvGrpSpPr>
        <p:grpSpPr>
          <a:xfrm>
            <a:off x="8023292" y="2073930"/>
            <a:ext cx="433740" cy="433740"/>
            <a:chOff x="6929200" y="2619075"/>
            <a:chExt cx="457725" cy="457725"/>
          </a:xfrm>
        </p:grpSpPr>
        <p:sp>
          <p:nvSpPr>
            <p:cNvPr id="1889" name="Google Shape;1889;p35"/>
            <p:cNvSpPr/>
            <p:nvPr/>
          </p:nvSpPr>
          <p:spPr>
            <a:xfrm>
              <a:off x="7090850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71447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7251900" y="2861250"/>
              <a:ext cx="53325" cy="53900"/>
            </a:xfrm>
            <a:custGeom>
              <a:avLst/>
              <a:gdLst/>
              <a:ahLst/>
              <a:cxnLst/>
              <a:rect l="l" t="t" r="r" b="b"/>
              <a:pathLst>
                <a:path w="2133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33" y="2156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7010300" y="2861250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56" y="215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71980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7" y="215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7144725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3" y="0"/>
                  </a:moveTo>
                  <a:cubicBezTo>
                    <a:pt x="232" y="23"/>
                    <a:pt x="0" y="278"/>
                    <a:pt x="0" y="580"/>
                  </a:cubicBezTo>
                  <a:lnTo>
                    <a:pt x="0" y="2179"/>
                  </a:lnTo>
                  <a:lnTo>
                    <a:pt x="1066" y="2179"/>
                  </a:lnTo>
                  <a:lnTo>
                    <a:pt x="1066" y="580"/>
                  </a:lnTo>
                  <a:cubicBezTo>
                    <a:pt x="1066" y="278"/>
                    <a:pt x="835" y="23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7036950" y="3022325"/>
              <a:ext cx="27250" cy="54475"/>
            </a:xfrm>
            <a:custGeom>
              <a:avLst/>
              <a:gdLst/>
              <a:ahLst/>
              <a:cxnLst/>
              <a:rect l="l" t="t" r="r" b="b"/>
              <a:pathLst>
                <a:path w="1090" h="2179" extrusionOk="0">
                  <a:moveTo>
                    <a:pt x="557" y="0"/>
                  </a:moveTo>
                  <a:cubicBezTo>
                    <a:pt x="256" y="23"/>
                    <a:pt x="1" y="278"/>
                    <a:pt x="24" y="580"/>
                  </a:cubicBezTo>
                  <a:lnTo>
                    <a:pt x="24" y="2179"/>
                  </a:lnTo>
                  <a:lnTo>
                    <a:pt x="1090" y="2179"/>
                  </a:lnTo>
                  <a:lnTo>
                    <a:pt x="1090" y="580"/>
                  </a:lnTo>
                  <a:cubicBezTo>
                    <a:pt x="1090" y="278"/>
                    <a:pt x="858" y="23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7251900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4" y="0"/>
                  </a:moveTo>
                  <a:cubicBezTo>
                    <a:pt x="233" y="23"/>
                    <a:pt x="1" y="278"/>
                    <a:pt x="1" y="580"/>
                  </a:cubicBezTo>
                  <a:lnTo>
                    <a:pt x="1" y="2179"/>
                  </a:lnTo>
                  <a:lnTo>
                    <a:pt x="1067" y="2179"/>
                  </a:lnTo>
                  <a:lnTo>
                    <a:pt x="1067" y="580"/>
                  </a:lnTo>
                  <a:cubicBezTo>
                    <a:pt x="1067" y="278"/>
                    <a:pt x="835" y="23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6929200" y="2941775"/>
              <a:ext cx="457725" cy="135025"/>
            </a:xfrm>
            <a:custGeom>
              <a:avLst/>
              <a:gdLst/>
              <a:ahLst/>
              <a:cxnLst/>
              <a:rect l="l" t="t" r="r" b="b"/>
              <a:pathLst>
                <a:path w="18309" h="5401" extrusionOk="0">
                  <a:moveTo>
                    <a:pt x="0" y="1"/>
                  </a:moveTo>
                  <a:lnTo>
                    <a:pt x="0" y="1067"/>
                  </a:lnTo>
                  <a:lnTo>
                    <a:pt x="1089" y="1067"/>
                  </a:lnTo>
                  <a:lnTo>
                    <a:pt x="1089" y="5401"/>
                  </a:lnTo>
                  <a:lnTo>
                    <a:pt x="3268" y="5401"/>
                  </a:lnTo>
                  <a:lnTo>
                    <a:pt x="3268" y="3802"/>
                  </a:lnTo>
                  <a:cubicBezTo>
                    <a:pt x="3268" y="2898"/>
                    <a:pt x="3986" y="2179"/>
                    <a:pt x="4867" y="2179"/>
                  </a:cubicBezTo>
                  <a:cubicBezTo>
                    <a:pt x="5748" y="2179"/>
                    <a:pt x="6489" y="2898"/>
                    <a:pt x="6489" y="3802"/>
                  </a:cubicBezTo>
                  <a:lnTo>
                    <a:pt x="6489" y="5401"/>
                  </a:lnTo>
                  <a:lnTo>
                    <a:pt x="7555" y="5401"/>
                  </a:lnTo>
                  <a:lnTo>
                    <a:pt x="7555" y="3802"/>
                  </a:lnTo>
                  <a:cubicBezTo>
                    <a:pt x="7555" y="2898"/>
                    <a:pt x="8274" y="2179"/>
                    <a:pt x="9154" y="2179"/>
                  </a:cubicBezTo>
                  <a:cubicBezTo>
                    <a:pt x="10058" y="2179"/>
                    <a:pt x="10777" y="2898"/>
                    <a:pt x="10777" y="3802"/>
                  </a:cubicBezTo>
                  <a:lnTo>
                    <a:pt x="10777" y="5401"/>
                  </a:lnTo>
                  <a:lnTo>
                    <a:pt x="11843" y="5401"/>
                  </a:lnTo>
                  <a:lnTo>
                    <a:pt x="11843" y="3802"/>
                  </a:lnTo>
                  <a:cubicBezTo>
                    <a:pt x="11843" y="2898"/>
                    <a:pt x="12561" y="2179"/>
                    <a:pt x="13442" y="2179"/>
                  </a:cubicBezTo>
                  <a:cubicBezTo>
                    <a:pt x="14346" y="2179"/>
                    <a:pt x="15064" y="2898"/>
                    <a:pt x="15064" y="3802"/>
                  </a:cubicBezTo>
                  <a:lnTo>
                    <a:pt x="15064" y="5401"/>
                  </a:lnTo>
                  <a:lnTo>
                    <a:pt x="17243" y="5401"/>
                  </a:lnTo>
                  <a:lnTo>
                    <a:pt x="17243" y="1067"/>
                  </a:lnTo>
                  <a:lnTo>
                    <a:pt x="18309" y="1067"/>
                  </a:lnTo>
                  <a:lnTo>
                    <a:pt x="18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6983650" y="2619075"/>
              <a:ext cx="348825" cy="215550"/>
            </a:xfrm>
            <a:custGeom>
              <a:avLst/>
              <a:gdLst/>
              <a:ahLst/>
              <a:cxnLst/>
              <a:rect l="l" t="t" r="r" b="b"/>
              <a:pathLst>
                <a:path w="13953" h="8622" extrusionOk="0">
                  <a:moveTo>
                    <a:pt x="6443" y="0"/>
                  </a:moveTo>
                  <a:lnTo>
                    <a:pt x="6443" y="1206"/>
                  </a:lnTo>
                  <a:cubicBezTo>
                    <a:pt x="5794" y="1437"/>
                    <a:pt x="5354" y="2040"/>
                    <a:pt x="5354" y="2712"/>
                  </a:cubicBezTo>
                  <a:lnTo>
                    <a:pt x="5354" y="3500"/>
                  </a:lnTo>
                  <a:cubicBezTo>
                    <a:pt x="3407" y="4056"/>
                    <a:pt x="1855" y="5586"/>
                    <a:pt x="1298" y="7556"/>
                  </a:cubicBezTo>
                  <a:lnTo>
                    <a:pt x="1" y="7556"/>
                  </a:lnTo>
                  <a:lnTo>
                    <a:pt x="1" y="8622"/>
                  </a:lnTo>
                  <a:lnTo>
                    <a:pt x="13952" y="8622"/>
                  </a:lnTo>
                  <a:lnTo>
                    <a:pt x="13952" y="7556"/>
                  </a:lnTo>
                  <a:lnTo>
                    <a:pt x="12654" y="7556"/>
                  </a:lnTo>
                  <a:cubicBezTo>
                    <a:pt x="12075" y="5586"/>
                    <a:pt x="10545" y="4056"/>
                    <a:pt x="8599" y="3500"/>
                  </a:cubicBezTo>
                  <a:lnTo>
                    <a:pt x="8599" y="2712"/>
                  </a:lnTo>
                  <a:cubicBezTo>
                    <a:pt x="8575" y="2040"/>
                    <a:pt x="8158" y="1437"/>
                    <a:pt x="7509" y="1206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35"/>
          <p:cNvGrpSpPr/>
          <p:nvPr/>
        </p:nvGrpSpPr>
        <p:grpSpPr>
          <a:xfrm>
            <a:off x="4824412" y="3324250"/>
            <a:ext cx="2973725" cy="1076050"/>
            <a:chOff x="4782875" y="3429025"/>
            <a:chExt cx="2973725" cy="1076050"/>
          </a:xfrm>
        </p:grpSpPr>
        <p:sp>
          <p:nvSpPr>
            <p:cNvPr id="1900" name="Google Shape;1900;p35"/>
            <p:cNvSpPr txBox="1"/>
            <p:nvPr/>
          </p:nvSpPr>
          <p:spPr>
            <a:xfrm>
              <a:off x="4782875" y="3429025"/>
              <a:ext cx="2973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Area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01" name="Google Shape;1901;p35"/>
            <p:cNvSpPr txBox="1"/>
            <p:nvPr/>
          </p:nvSpPr>
          <p:spPr>
            <a:xfrm>
              <a:off x="4783000" y="3733475"/>
              <a:ext cx="29736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one in the Solar System. This planet's name has nothing to do with the liquid metal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2" name="Google Shape;1902;p35"/>
          <p:cNvSpPr/>
          <p:nvPr/>
        </p:nvSpPr>
        <p:spPr>
          <a:xfrm>
            <a:off x="7854363" y="3476625"/>
            <a:ext cx="771600" cy="77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35"/>
          <p:cNvGrpSpPr/>
          <p:nvPr/>
        </p:nvGrpSpPr>
        <p:grpSpPr>
          <a:xfrm>
            <a:off x="8023295" y="3687689"/>
            <a:ext cx="433740" cy="330523"/>
            <a:chOff x="6929200" y="1242475"/>
            <a:chExt cx="457725" cy="348800"/>
          </a:xfrm>
        </p:grpSpPr>
        <p:sp>
          <p:nvSpPr>
            <p:cNvPr id="1904" name="Google Shape;1904;p35"/>
            <p:cNvSpPr/>
            <p:nvPr/>
          </p:nvSpPr>
          <p:spPr>
            <a:xfrm>
              <a:off x="6929200" y="1430200"/>
              <a:ext cx="457725" cy="26675"/>
            </a:xfrm>
            <a:custGeom>
              <a:avLst/>
              <a:gdLst/>
              <a:ahLst/>
              <a:cxnLst/>
              <a:rect l="l" t="t" r="r" b="b"/>
              <a:pathLst>
                <a:path w="18309" h="1067" extrusionOk="0">
                  <a:moveTo>
                    <a:pt x="0" y="0"/>
                  </a:moveTo>
                  <a:lnTo>
                    <a:pt x="0" y="1066"/>
                  </a:lnTo>
                  <a:lnTo>
                    <a:pt x="18309" y="1066"/>
                  </a:lnTo>
                  <a:lnTo>
                    <a:pt x="183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6929200" y="1484075"/>
              <a:ext cx="457725" cy="26675"/>
            </a:xfrm>
            <a:custGeom>
              <a:avLst/>
              <a:gdLst/>
              <a:ahLst/>
              <a:cxnLst/>
              <a:rect l="l" t="t" r="r" b="b"/>
              <a:pathLst>
                <a:path w="18309" h="1067" extrusionOk="0">
                  <a:moveTo>
                    <a:pt x="0" y="0"/>
                  </a:moveTo>
                  <a:lnTo>
                    <a:pt x="0" y="1067"/>
                  </a:lnTo>
                  <a:lnTo>
                    <a:pt x="18309" y="1067"/>
                  </a:lnTo>
                  <a:lnTo>
                    <a:pt x="183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7170225" y="1376900"/>
              <a:ext cx="216700" cy="26675"/>
            </a:xfrm>
            <a:custGeom>
              <a:avLst/>
              <a:gdLst/>
              <a:ahLst/>
              <a:cxnLst/>
              <a:rect l="l" t="t" r="r" b="b"/>
              <a:pathLst>
                <a:path w="8668" h="1067" extrusionOk="0">
                  <a:moveTo>
                    <a:pt x="0" y="0"/>
                  </a:moveTo>
                  <a:lnTo>
                    <a:pt x="0" y="1066"/>
                  </a:lnTo>
                  <a:lnTo>
                    <a:pt x="8668" y="1066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7170225" y="1323000"/>
              <a:ext cx="216700" cy="26675"/>
            </a:xfrm>
            <a:custGeom>
              <a:avLst/>
              <a:gdLst/>
              <a:ahLst/>
              <a:cxnLst/>
              <a:rect l="l" t="t" r="r" b="b"/>
              <a:pathLst>
                <a:path w="8668" h="1067" extrusionOk="0">
                  <a:moveTo>
                    <a:pt x="0" y="1"/>
                  </a:moveTo>
                  <a:lnTo>
                    <a:pt x="0" y="1067"/>
                  </a:lnTo>
                  <a:lnTo>
                    <a:pt x="8668" y="1067"/>
                  </a:lnTo>
                  <a:lnTo>
                    <a:pt x="8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6929200" y="1537375"/>
              <a:ext cx="457725" cy="53900"/>
            </a:xfrm>
            <a:custGeom>
              <a:avLst/>
              <a:gdLst/>
              <a:ahLst/>
              <a:cxnLst/>
              <a:rect l="l" t="t" r="r" b="b"/>
              <a:pathLst>
                <a:path w="18309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8309" y="2156"/>
                  </a:lnTo>
                  <a:lnTo>
                    <a:pt x="18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6929200" y="1242475"/>
              <a:ext cx="214375" cy="161100"/>
            </a:xfrm>
            <a:custGeom>
              <a:avLst/>
              <a:gdLst/>
              <a:ahLst/>
              <a:cxnLst/>
              <a:rect l="l" t="t" r="r" b="b"/>
              <a:pathLst>
                <a:path w="8575" h="6444" extrusionOk="0">
                  <a:moveTo>
                    <a:pt x="3222" y="2156"/>
                  </a:moveTo>
                  <a:lnTo>
                    <a:pt x="3222" y="3222"/>
                  </a:lnTo>
                  <a:lnTo>
                    <a:pt x="2155" y="3222"/>
                  </a:lnTo>
                  <a:lnTo>
                    <a:pt x="2155" y="2156"/>
                  </a:lnTo>
                  <a:close/>
                  <a:moveTo>
                    <a:pt x="5354" y="2156"/>
                  </a:moveTo>
                  <a:lnTo>
                    <a:pt x="5354" y="3222"/>
                  </a:lnTo>
                  <a:lnTo>
                    <a:pt x="4288" y="3222"/>
                  </a:lnTo>
                  <a:lnTo>
                    <a:pt x="4288" y="2156"/>
                  </a:lnTo>
                  <a:close/>
                  <a:moveTo>
                    <a:pt x="7509" y="2156"/>
                  </a:moveTo>
                  <a:lnTo>
                    <a:pt x="7509" y="3222"/>
                  </a:lnTo>
                  <a:lnTo>
                    <a:pt x="6420" y="3222"/>
                  </a:lnTo>
                  <a:lnTo>
                    <a:pt x="6420" y="2156"/>
                  </a:lnTo>
                  <a:close/>
                  <a:moveTo>
                    <a:pt x="3222" y="4288"/>
                  </a:moveTo>
                  <a:lnTo>
                    <a:pt x="3222" y="5354"/>
                  </a:lnTo>
                  <a:lnTo>
                    <a:pt x="2155" y="5354"/>
                  </a:lnTo>
                  <a:lnTo>
                    <a:pt x="2155" y="4288"/>
                  </a:lnTo>
                  <a:close/>
                  <a:moveTo>
                    <a:pt x="5354" y="4288"/>
                  </a:moveTo>
                  <a:lnTo>
                    <a:pt x="5354" y="5354"/>
                  </a:lnTo>
                  <a:lnTo>
                    <a:pt x="4288" y="5354"/>
                  </a:lnTo>
                  <a:lnTo>
                    <a:pt x="4288" y="4288"/>
                  </a:lnTo>
                  <a:close/>
                  <a:moveTo>
                    <a:pt x="7509" y="4288"/>
                  </a:moveTo>
                  <a:lnTo>
                    <a:pt x="7509" y="5354"/>
                  </a:lnTo>
                  <a:lnTo>
                    <a:pt x="6420" y="5354"/>
                  </a:lnTo>
                  <a:lnTo>
                    <a:pt x="6420" y="4288"/>
                  </a:lnTo>
                  <a:close/>
                  <a:moveTo>
                    <a:pt x="0" y="0"/>
                  </a:moveTo>
                  <a:lnTo>
                    <a:pt x="0" y="6443"/>
                  </a:lnTo>
                  <a:lnTo>
                    <a:pt x="8575" y="6443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7170225" y="1242475"/>
              <a:ext cx="216700" cy="53900"/>
            </a:xfrm>
            <a:custGeom>
              <a:avLst/>
              <a:gdLst/>
              <a:ahLst/>
              <a:cxnLst/>
              <a:rect l="l" t="t" r="r" b="b"/>
              <a:pathLst>
                <a:path w="8668" h="2156" extrusionOk="0">
                  <a:moveTo>
                    <a:pt x="0" y="0"/>
                  </a:moveTo>
                  <a:lnTo>
                    <a:pt x="0" y="2156"/>
                  </a:lnTo>
                  <a:lnTo>
                    <a:pt x="8668" y="2156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3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916" name="Google Shape;1916;p36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Northeast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17" name="Google Shape;1917;p36"/>
          <p:cNvGrpSpPr/>
          <p:nvPr/>
        </p:nvGrpSpPr>
        <p:grpSpPr>
          <a:xfrm>
            <a:off x="3258902" y="1438425"/>
            <a:ext cx="2474330" cy="3191852"/>
            <a:chOff x="3268685" y="1438425"/>
            <a:chExt cx="2474330" cy="3191852"/>
          </a:xfrm>
        </p:grpSpPr>
        <p:sp>
          <p:nvSpPr>
            <p:cNvPr id="1918" name="Google Shape;1918;p36"/>
            <p:cNvSpPr/>
            <p:nvPr/>
          </p:nvSpPr>
          <p:spPr>
            <a:xfrm>
              <a:off x="3354271" y="2397049"/>
              <a:ext cx="1218361" cy="1053989"/>
            </a:xfrm>
            <a:custGeom>
              <a:avLst/>
              <a:gdLst/>
              <a:ahLst/>
              <a:cxnLst/>
              <a:rect l="l" t="t" r="r" b="b"/>
              <a:pathLst>
                <a:path w="5455" h="4719" extrusionOk="0">
                  <a:moveTo>
                    <a:pt x="4513" y="0"/>
                  </a:moveTo>
                  <a:cubicBezTo>
                    <a:pt x="4479" y="9"/>
                    <a:pt x="4444" y="9"/>
                    <a:pt x="4410" y="17"/>
                  </a:cubicBezTo>
                  <a:lnTo>
                    <a:pt x="4384" y="26"/>
                  </a:lnTo>
                  <a:cubicBezTo>
                    <a:pt x="4316" y="43"/>
                    <a:pt x="4239" y="69"/>
                    <a:pt x="4170" y="86"/>
                  </a:cubicBezTo>
                  <a:cubicBezTo>
                    <a:pt x="4025" y="137"/>
                    <a:pt x="3871" y="172"/>
                    <a:pt x="3716" y="189"/>
                  </a:cubicBezTo>
                  <a:cubicBezTo>
                    <a:pt x="3340" y="197"/>
                    <a:pt x="3143" y="437"/>
                    <a:pt x="2963" y="668"/>
                  </a:cubicBezTo>
                  <a:lnTo>
                    <a:pt x="2946" y="685"/>
                  </a:lnTo>
                  <a:cubicBezTo>
                    <a:pt x="2869" y="797"/>
                    <a:pt x="2800" y="917"/>
                    <a:pt x="2749" y="1045"/>
                  </a:cubicBezTo>
                  <a:cubicBezTo>
                    <a:pt x="2672" y="1225"/>
                    <a:pt x="2603" y="1396"/>
                    <a:pt x="2432" y="1490"/>
                  </a:cubicBezTo>
                  <a:cubicBezTo>
                    <a:pt x="2381" y="1525"/>
                    <a:pt x="2346" y="1576"/>
                    <a:pt x="2355" y="1636"/>
                  </a:cubicBezTo>
                  <a:cubicBezTo>
                    <a:pt x="2363" y="1687"/>
                    <a:pt x="2398" y="1730"/>
                    <a:pt x="2441" y="1747"/>
                  </a:cubicBezTo>
                  <a:cubicBezTo>
                    <a:pt x="2500" y="1764"/>
                    <a:pt x="2509" y="1781"/>
                    <a:pt x="2509" y="1884"/>
                  </a:cubicBezTo>
                  <a:cubicBezTo>
                    <a:pt x="2509" y="1936"/>
                    <a:pt x="2518" y="1987"/>
                    <a:pt x="2535" y="2038"/>
                  </a:cubicBezTo>
                  <a:cubicBezTo>
                    <a:pt x="2543" y="2064"/>
                    <a:pt x="2552" y="2090"/>
                    <a:pt x="2543" y="2124"/>
                  </a:cubicBezTo>
                  <a:cubicBezTo>
                    <a:pt x="2526" y="2150"/>
                    <a:pt x="2500" y="2167"/>
                    <a:pt x="2475" y="2184"/>
                  </a:cubicBezTo>
                  <a:cubicBezTo>
                    <a:pt x="2389" y="2218"/>
                    <a:pt x="2329" y="2270"/>
                    <a:pt x="2286" y="2347"/>
                  </a:cubicBezTo>
                  <a:cubicBezTo>
                    <a:pt x="2201" y="2484"/>
                    <a:pt x="2064" y="2518"/>
                    <a:pt x="1901" y="2552"/>
                  </a:cubicBezTo>
                  <a:cubicBezTo>
                    <a:pt x="1798" y="2578"/>
                    <a:pt x="1687" y="2612"/>
                    <a:pt x="1593" y="2663"/>
                  </a:cubicBezTo>
                  <a:cubicBezTo>
                    <a:pt x="1481" y="2612"/>
                    <a:pt x="1353" y="2578"/>
                    <a:pt x="1233" y="2578"/>
                  </a:cubicBezTo>
                  <a:cubicBezTo>
                    <a:pt x="976" y="2578"/>
                    <a:pt x="736" y="2698"/>
                    <a:pt x="540" y="2792"/>
                  </a:cubicBezTo>
                  <a:cubicBezTo>
                    <a:pt x="454" y="2835"/>
                    <a:pt x="394" y="2920"/>
                    <a:pt x="377" y="3023"/>
                  </a:cubicBezTo>
                  <a:cubicBezTo>
                    <a:pt x="360" y="3109"/>
                    <a:pt x="394" y="3203"/>
                    <a:pt x="471" y="3271"/>
                  </a:cubicBezTo>
                  <a:cubicBezTo>
                    <a:pt x="582" y="3374"/>
                    <a:pt x="591" y="3477"/>
                    <a:pt x="480" y="3614"/>
                  </a:cubicBezTo>
                  <a:cubicBezTo>
                    <a:pt x="368" y="3751"/>
                    <a:pt x="240" y="3888"/>
                    <a:pt x="111" y="3999"/>
                  </a:cubicBezTo>
                  <a:cubicBezTo>
                    <a:pt x="69" y="4034"/>
                    <a:pt x="26" y="4085"/>
                    <a:pt x="0" y="4128"/>
                  </a:cubicBezTo>
                  <a:lnTo>
                    <a:pt x="17" y="4128"/>
                  </a:lnTo>
                  <a:cubicBezTo>
                    <a:pt x="43" y="4136"/>
                    <a:pt x="69" y="4153"/>
                    <a:pt x="77" y="4179"/>
                  </a:cubicBezTo>
                  <a:cubicBezTo>
                    <a:pt x="51" y="4231"/>
                    <a:pt x="51" y="4299"/>
                    <a:pt x="77" y="4350"/>
                  </a:cubicBezTo>
                  <a:cubicBezTo>
                    <a:pt x="105" y="4415"/>
                    <a:pt x="143" y="4434"/>
                    <a:pt x="185" y="4434"/>
                  </a:cubicBezTo>
                  <a:cubicBezTo>
                    <a:pt x="231" y="4434"/>
                    <a:pt x="280" y="4411"/>
                    <a:pt x="325" y="4402"/>
                  </a:cubicBezTo>
                  <a:cubicBezTo>
                    <a:pt x="788" y="4316"/>
                    <a:pt x="1250" y="4205"/>
                    <a:pt x="1713" y="4119"/>
                  </a:cubicBezTo>
                  <a:cubicBezTo>
                    <a:pt x="1756" y="4112"/>
                    <a:pt x="1811" y="4081"/>
                    <a:pt x="1862" y="4081"/>
                  </a:cubicBezTo>
                  <a:cubicBezTo>
                    <a:pt x="1873" y="4081"/>
                    <a:pt x="1883" y="4082"/>
                    <a:pt x="1893" y="4085"/>
                  </a:cubicBezTo>
                  <a:cubicBezTo>
                    <a:pt x="1961" y="4076"/>
                    <a:pt x="2030" y="4068"/>
                    <a:pt x="2098" y="4051"/>
                  </a:cubicBezTo>
                  <a:lnTo>
                    <a:pt x="2098" y="4042"/>
                  </a:lnTo>
                  <a:lnTo>
                    <a:pt x="3631" y="3717"/>
                  </a:lnTo>
                  <a:lnTo>
                    <a:pt x="3674" y="3717"/>
                  </a:lnTo>
                  <a:cubicBezTo>
                    <a:pt x="3674" y="3734"/>
                    <a:pt x="3682" y="3751"/>
                    <a:pt x="3682" y="3768"/>
                  </a:cubicBezTo>
                  <a:cubicBezTo>
                    <a:pt x="3794" y="3914"/>
                    <a:pt x="3931" y="4034"/>
                    <a:pt x="4093" y="4119"/>
                  </a:cubicBezTo>
                  <a:cubicBezTo>
                    <a:pt x="4205" y="4196"/>
                    <a:pt x="4324" y="4265"/>
                    <a:pt x="4444" y="4325"/>
                  </a:cubicBezTo>
                  <a:lnTo>
                    <a:pt x="4453" y="4325"/>
                  </a:lnTo>
                  <a:lnTo>
                    <a:pt x="4530" y="4342"/>
                  </a:lnTo>
                  <a:lnTo>
                    <a:pt x="4581" y="4359"/>
                  </a:lnTo>
                  <a:cubicBezTo>
                    <a:pt x="4590" y="4359"/>
                    <a:pt x="4590" y="4359"/>
                    <a:pt x="4598" y="4368"/>
                  </a:cubicBezTo>
                  <a:cubicBezTo>
                    <a:pt x="4804" y="4428"/>
                    <a:pt x="5001" y="4505"/>
                    <a:pt x="5189" y="4599"/>
                  </a:cubicBezTo>
                  <a:cubicBezTo>
                    <a:pt x="5215" y="4607"/>
                    <a:pt x="5241" y="4624"/>
                    <a:pt x="5266" y="4633"/>
                  </a:cubicBezTo>
                  <a:cubicBezTo>
                    <a:pt x="5292" y="4659"/>
                    <a:pt x="5318" y="4684"/>
                    <a:pt x="5335" y="4719"/>
                  </a:cubicBezTo>
                  <a:cubicBezTo>
                    <a:pt x="5395" y="4702"/>
                    <a:pt x="5446" y="4650"/>
                    <a:pt x="5455" y="4582"/>
                  </a:cubicBezTo>
                  <a:lnTo>
                    <a:pt x="5455" y="4582"/>
                  </a:lnTo>
                  <a:cubicBezTo>
                    <a:pt x="5438" y="4590"/>
                    <a:pt x="5412" y="4590"/>
                    <a:pt x="5395" y="4590"/>
                  </a:cubicBezTo>
                  <a:lnTo>
                    <a:pt x="5395" y="4599"/>
                  </a:lnTo>
                  <a:lnTo>
                    <a:pt x="5369" y="4599"/>
                  </a:lnTo>
                  <a:cubicBezTo>
                    <a:pt x="5378" y="4565"/>
                    <a:pt x="5386" y="4539"/>
                    <a:pt x="5395" y="4513"/>
                  </a:cubicBezTo>
                  <a:cubicBezTo>
                    <a:pt x="5386" y="4505"/>
                    <a:pt x="5378" y="4487"/>
                    <a:pt x="5369" y="4479"/>
                  </a:cubicBezTo>
                  <a:cubicBezTo>
                    <a:pt x="5412" y="4436"/>
                    <a:pt x="5438" y="4385"/>
                    <a:pt x="5455" y="4325"/>
                  </a:cubicBezTo>
                  <a:cubicBezTo>
                    <a:pt x="5455" y="4299"/>
                    <a:pt x="5455" y="4282"/>
                    <a:pt x="5455" y="4256"/>
                  </a:cubicBezTo>
                  <a:cubicBezTo>
                    <a:pt x="5438" y="4162"/>
                    <a:pt x="5412" y="4059"/>
                    <a:pt x="5386" y="3965"/>
                  </a:cubicBezTo>
                  <a:cubicBezTo>
                    <a:pt x="5369" y="3845"/>
                    <a:pt x="5335" y="3648"/>
                    <a:pt x="5301" y="3494"/>
                  </a:cubicBezTo>
                  <a:cubicBezTo>
                    <a:pt x="5309" y="3451"/>
                    <a:pt x="5309" y="3417"/>
                    <a:pt x="5326" y="3374"/>
                  </a:cubicBezTo>
                  <a:lnTo>
                    <a:pt x="5292" y="3374"/>
                  </a:lnTo>
                  <a:cubicBezTo>
                    <a:pt x="5266" y="3177"/>
                    <a:pt x="5258" y="2980"/>
                    <a:pt x="5266" y="2783"/>
                  </a:cubicBezTo>
                  <a:cubicBezTo>
                    <a:pt x="5275" y="2706"/>
                    <a:pt x="5275" y="2629"/>
                    <a:pt x="5266" y="2561"/>
                  </a:cubicBezTo>
                  <a:cubicBezTo>
                    <a:pt x="5266" y="2552"/>
                    <a:pt x="5266" y="2552"/>
                    <a:pt x="5266" y="2552"/>
                  </a:cubicBezTo>
                  <a:lnTo>
                    <a:pt x="5258" y="2552"/>
                  </a:lnTo>
                  <a:cubicBezTo>
                    <a:pt x="5258" y="2509"/>
                    <a:pt x="5241" y="2467"/>
                    <a:pt x="5224" y="2424"/>
                  </a:cubicBezTo>
                  <a:cubicBezTo>
                    <a:pt x="5181" y="2398"/>
                    <a:pt x="5155" y="2338"/>
                    <a:pt x="5181" y="2287"/>
                  </a:cubicBezTo>
                  <a:cubicBezTo>
                    <a:pt x="5027" y="2124"/>
                    <a:pt x="5104" y="1901"/>
                    <a:pt x="5052" y="1713"/>
                  </a:cubicBezTo>
                  <a:cubicBezTo>
                    <a:pt x="5001" y="1696"/>
                    <a:pt x="5001" y="1662"/>
                    <a:pt x="5001" y="1627"/>
                  </a:cubicBezTo>
                  <a:cubicBezTo>
                    <a:pt x="4830" y="1627"/>
                    <a:pt x="4872" y="1499"/>
                    <a:pt x="4872" y="1396"/>
                  </a:cubicBezTo>
                  <a:cubicBezTo>
                    <a:pt x="4753" y="1259"/>
                    <a:pt x="4710" y="1071"/>
                    <a:pt x="4753" y="891"/>
                  </a:cubicBezTo>
                  <a:cubicBezTo>
                    <a:pt x="4795" y="737"/>
                    <a:pt x="4693" y="608"/>
                    <a:pt x="4693" y="463"/>
                  </a:cubicBezTo>
                  <a:cubicBezTo>
                    <a:pt x="4624" y="403"/>
                    <a:pt x="4581" y="326"/>
                    <a:pt x="4581" y="240"/>
                  </a:cubicBezTo>
                  <a:cubicBezTo>
                    <a:pt x="4573" y="172"/>
                    <a:pt x="4581" y="103"/>
                    <a:pt x="4616" y="43"/>
                  </a:cubicBezTo>
                  <a:cubicBezTo>
                    <a:pt x="4590" y="17"/>
                    <a:pt x="4547" y="0"/>
                    <a:pt x="4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6"/>
            <p:cNvSpPr/>
            <p:nvPr/>
          </p:nvSpPr>
          <p:spPr>
            <a:xfrm>
              <a:off x="3268685" y="3373301"/>
              <a:ext cx="1141976" cy="757157"/>
            </a:xfrm>
            <a:custGeom>
              <a:avLst/>
              <a:gdLst/>
              <a:ahLst/>
              <a:cxnLst/>
              <a:rect l="l" t="t" r="r" b="b"/>
              <a:pathLst>
                <a:path w="5113" h="3390" extrusionOk="0">
                  <a:moveTo>
                    <a:pt x="4256" y="1"/>
                  </a:moveTo>
                  <a:lnTo>
                    <a:pt x="4231" y="9"/>
                  </a:lnTo>
                  <a:lnTo>
                    <a:pt x="4222" y="9"/>
                  </a:lnTo>
                  <a:lnTo>
                    <a:pt x="2681" y="326"/>
                  </a:lnTo>
                  <a:lnTo>
                    <a:pt x="2681" y="343"/>
                  </a:lnTo>
                  <a:cubicBezTo>
                    <a:pt x="2612" y="352"/>
                    <a:pt x="2544" y="369"/>
                    <a:pt x="2475" y="378"/>
                  </a:cubicBezTo>
                  <a:cubicBezTo>
                    <a:pt x="2462" y="372"/>
                    <a:pt x="2448" y="369"/>
                    <a:pt x="2433" y="369"/>
                  </a:cubicBezTo>
                  <a:cubicBezTo>
                    <a:pt x="2385" y="369"/>
                    <a:pt x="2335" y="397"/>
                    <a:pt x="2295" y="403"/>
                  </a:cubicBezTo>
                  <a:cubicBezTo>
                    <a:pt x="1833" y="497"/>
                    <a:pt x="1370" y="600"/>
                    <a:pt x="908" y="694"/>
                  </a:cubicBezTo>
                  <a:cubicBezTo>
                    <a:pt x="868" y="699"/>
                    <a:pt x="820" y="719"/>
                    <a:pt x="774" y="719"/>
                  </a:cubicBezTo>
                  <a:cubicBezTo>
                    <a:pt x="730" y="719"/>
                    <a:pt x="689" y="701"/>
                    <a:pt x="660" y="634"/>
                  </a:cubicBezTo>
                  <a:cubicBezTo>
                    <a:pt x="634" y="583"/>
                    <a:pt x="634" y="523"/>
                    <a:pt x="660" y="463"/>
                  </a:cubicBezTo>
                  <a:cubicBezTo>
                    <a:pt x="651" y="437"/>
                    <a:pt x="625" y="420"/>
                    <a:pt x="608" y="420"/>
                  </a:cubicBezTo>
                  <a:lnTo>
                    <a:pt x="583" y="420"/>
                  </a:lnTo>
                  <a:cubicBezTo>
                    <a:pt x="557" y="420"/>
                    <a:pt x="523" y="437"/>
                    <a:pt x="506" y="463"/>
                  </a:cubicBezTo>
                  <a:cubicBezTo>
                    <a:pt x="471" y="523"/>
                    <a:pt x="403" y="575"/>
                    <a:pt x="334" y="600"/>
                  </a:cubicBezTo>
                  <a:cubicBezTo>
                    <a:pt x="274" y="617"/>
                    <a:pt x="232" y="652"/>
                    <a:pt x="189" y="694"/>
                  </a:cubicBezTo>
                  <a:lnTo>
                    <a:pt x="154" y="729"/>
                  </a:lnTo>
                  <a:cubicBezTo>
                    <a:pt x="86" y="780"/>
                    <a:pt x="35" y="849"/>
                    <a:pt x="9" y="926"/>
                  </a:cubicBezTo>
                  <a:cubicBezTo>
                    <a:pt x="0" y="960"/>
                    <a:pt x="0" y="986"/>
                    <a:pt x="0" y="1020"/>
                  </a:cubicBezTo>
                  <a:cubicBezTo>
                    <a:pt x="35" y="1020"/>
                    <a:pt x="43" y="1071"/>
                    <a:pt x="52" y="1105"/>
                  </a:cubicBezTo>
                  <a:cubicBezTo>
                    <a:pt x="69" y="1148"/>
                    <a:pt x="69" y="1217"/>
                    <a:pt x="77" y="1268"/>
                  </a:cubicBezTo>
                  <a:cubicBezTo>
                    <a:pt x="77" y="1302"/>
                    <a:pt x="86" y="1328"/>
                    <a:pt x="95" y="1362"/>
                  </a:cubicBezTo>
                  <a:cubicBezTo>
                    <a:pt x="103" y="1405"/>
                    <a:pt x="112" y="1457"/>
                    <a:pt x="120" y="1508"/>
                  </a:cubicBezTo>
                  <a:cubicBezTo>
                    <a:pt x="129" y="1611"/>
                    <a:pt x="137" y="1722"/>
                    <a:pt x="163" y="1825"/>
                  </a:cubicBezTo>
                  <a:cubicBezTo>
                    <a:pt x="189" y="2013"/>
                    <a:pt x="257" y="2381"/>
                    <a:pt x="274" y="2381"/>
                  </a:cubicBezTo>
                  <a:lnTo>
                    <a:pt x="300" y="2381"/>
                  </a:lnTo>
                  <a:cubicBezTo>
                    <a:pt x="343" y="2664"/>
                    <a:pt x="394" y="2947"/>
                    <a:pt x="446" y="3238"/>
                  </a:cubicBezTo>
                  <a:cubicBezTo>
                    <a:pt x="460" y="3337"/>
                    <a:pt x="498" y="3390"/>
                    <a:pt x="589" y="3390"/>
                  </a:cubicBezTo>
                  <a:cubicBezTo>
                    <a:pt x="607" y="3390"/>
                    <a:pt x="628" y="3388"/>
                    <a:pt x="651" y="3383"/>
                  </a:cubicBezTo>
                  <a:cubicBezTo>
                    <a:pt x="865" y="3340"/>
                    <a:pt x="1088" y="3306"/>
                    <a:pt x="1310" y="3272"/>
                  </a:cubicBezTo>
                  <a:lnTo>
                    <a:pt x="1328" y="3280"/>
                  </a:lnTo>
                  <a:cubicBezTo>
                    <a:pt x="1336" y="3289"/>
                    <a:pt x="1345" y="3289"/>
                    <a:pt x="1353" y="3298"/>
                  </a:cubicBezTo>
                  <a:cubicBezTo>
                    <a:pt x="1353" y="3289"/>
                    <a:pt x="1370" y="3272"/>
                    <a:pt x="1370" y="3263"/>
                  </a:cubicBezTo>
                  <a:lnTo>
                    <a:pt x="1499" y="3246"/>
                  </a:lnTo>
                  <a:cubicBezTo>
                    <a:pt x="1824" y="3212"/>
                    <a:pt x="2150" y="3152"/>
                    <a:pt x="2475" y="3075"/>
                  </a:cubicBezTo>
                  <a:lnTo>
                    <a:pt x="2672" y="3032"/>
                  </a:lnTo>
                  <a:cubicBezTo>
                    <a:pt x="2800" y="3006"/>
                    <a:pt x="2929" y="2981"/>
                    <a:pt x="3057" y="2955"/>
                  </a:cubicBezTo>
                  <a:cubicBezTo>
                    <a:pt x="3237" y="2921"/>
                    <a:pt x="3417" y="2878"/>
                    <a:pt x="3597" y="2844"/>
                  </a:cubicBezTo>
                  <a:cubicBezTo>
                    <a:pt x="3854" y="2750"/>
                    <a:pt x="4128" y="2767"/>
                    <a:pt x="4385" y="2715"/>
                  </a:cubicBezTo>
                  <a:cubicBezTo>
                    <a:pt x="4419" y="2707"/>
                    <a:pt x="4462" y="2715"/>
                    <a:pt x="4496" y="2698"/>
                  </a:cubicBezTo>
                  <a:cubicBezTo>
                    <a:pt x="4522" y="2707"/>
                    <a:pt x="4547" y="2724"/>
                    <a:pt x="4564" y="2750"/>
                  </a:cubicBezTo>
                  <a:cubicBezTo>
                    <a:pt x="4590" y="2724"/>
                    <a:pt x="4607" y="2690"/>
                    <a:pt x="4607" y="2655"/>
                  </a:cubicBezTo>
                  <a:cubicBezTo>
                    <a:pt x="4624" y="2604"/>
                    <a:pt x="4633" y="2578"/>
                    <a:pt x="4710" y="2578"/>
                  </a:cubicBezTo>
                  <a:cubicBezTo>
                    <a:pt x="4702" y="2570"/>
                    <a:pt x="4702" y="2561"/>
                    <a:pt x="4710" y="2544"/>
                  </a:cubicBezTo>
                  <a:cubicBezTo>
                    <a:pt x="4693" y="2527"/>
                    <a:pt x="4693" y="2493"/>
                    <a:pt x="4710" y="2476"/>
                  </a:cubicBezTo>
                  <a:lnTo>
                    <a:pt x="4761" y="2476"/>
                  </a:lnTo>
                  <a:cubicBezTo>
                    <a:pt x="4770" y="2458"/>
                    <a:pt x="4787" y="2450"/>
                    <a:pt x="4804" y="2441"/>
                  </a:cubicBezTo>
                  <a:lnTo>
                    <a:pt x="4864" y="2407"/>
                  </a:lnTo>
                  <a:cubicBezTo>
                    <a:pt x="4916" y="2373"/>
                    <a:pt x="4967" y="2339"/>
                    <a:pt x="5001" y="2287"/>
                  </a:cubicBezTo>
                  <a:cubicBezTo>
                    <a:pt x="5001" y="2244"/>
                    <a:pt x="5027" y="2202"/>
                    <a:pt x="5070" y="2176"/>
                  </a:cubicBezTo>
                  <a:cubicBezTo>
                    <a:pt x="5113" y="2056"/>
                    <a:pt x="5095" y="1927"/>
                    <a:pt x="5027" y="1825"/>
                  </a:cubicBezTo>
                  <a:cubicBezTo>
                    <a:pt x="4916" y="1671"/>
                    <a:pt x="4761" y="1525"/>
                    <a:pt x="4727" y="1328"/>
                  </a:cubicBezTo>
                  <a:cubicBezTo>
                    <a:pt x="4719" y="1260"/>
                    <a:pt x="4719" y="1182"/>
                    <a:pt x="4744" y="1114"/>
                  </a:cubicBezTo>
                  <a:cubicBezTo>
                    <a:pt x="4744" y="1114"/>
                    <a:pt x="4736" y="1114"/>
                    <a:pt x="4736" y="1105"/>
                  </a:cubicBezTo>
                  <a:cubicBezTo>
                    <a:pt x="4727" y="1080"/>
                    <a:pt x="4744" y="1054"/>
                    <a:pt x="4770" y="1054"/>
                  </a:cubicBezTo>
                  <a:lnTo>
                    <a:pt x="4770" y="1071"/>
                  </a:lnTo>
                  <a:cubicBezTo>
                    <a:pt x="4770" y="1063"/>
                    <a:pt x="4787" y="1054"/>
                    <a:pt x="4787" y="1045"/>
                  </a:cubicBezTo>
                  <a:cubicBezTo>
                    <a:pt x="4796" y="1020"/>
                    <a:pt x="4813" y="1003"/>
                    <a:pt x="4830" y="1003"/>
                  </a:cubicBezTo>
                  <a:cubicBezTo>
                    <a:pt x="4847" y="994"/>
                    <a:pt x="4856" y="968"/>
                    <a:pt x="4873" y="943"/>
                  </a:cubicBezTo>
                  <a:cubicBezTo>
                    <a:pt x="4873" y="857"/>
                    <a:pt x="4898" y="771"/>
                    <a:pt x="4941" y="694"/>
                  </a:cubicBezTo>
                  <a:lnTo>
                    <a:pt x="4950" y="669"/>
                  </a:lnTo>
                  <a:cubicBezTo>
                    <a:pt x="4976" y="643"/>
                    <a:pt x="5010" y="617"/>
                    <a:pt x="5044" y="609"/>
                  </a:cubicBezTo>
                  <a:lnTo>
                    <a:pt x="5035" y="609"/>
                  </a:lnTo>
                  <a:cubicBezTo>
                    <a:pt x="4907" y="557"/>
                    <a:pt x="4787" y="489"/>
                    <a:pt x="4676" y="403"/>
                  </a:cubicBezTo>
                  <a:cubicBezTo>
                    <a:pt x="4513" y="318"/>
                    <a:pt x="4376" y="198"/>
                    <a:pt x="4265" y="52"/>
                  </a:cubicBezTo>
                  <a:cubicBezTo>
                    <a:pt x="4265" y="35"/>
                    <a:pt x="4265" y="18"/>
                    <a:pt x="4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6"/>
            <p:cNvSpPr/>
            <p:nvPr/>
          </p:nvSpPr>
          <p:spPr>
            <a:xfrm>
              <a:off x="4631200" y="3439699"/>
              <a:ext cx="644804" cy="740405"/>
            </a:xfrm>
            <a:custGeom>
              <a:avLst/>
              <a:gdLst/>
              <a:ahLst/>
              <a:cxnLst/>
              <a:rect l="l" t="t" r="r" b="b"/>
              <a:pathLst>
                <a:path w="2887" h="3315" extrusionOk="0">
                  <a:moveTo>
                    <a:pt x="2878" y="0"/>
                  </a:moveTo>
                  <a:cubicBezTo>
                    <a:pt x="2655" y="0"/>
                    <a:pt x="2433" y="214"/>
                    <a:pt x="2159" y="266"/>
                  </a:cubicBezTo>
                  <a:lnTo>
                    <a:pt x="2107" y="291"/>
                  </a:lnTo>
                  <a:cubicBezTo>
                    <a:pt x="2013" y="351"/>
                    <a:pt x="1911" y="403"/>
                    <a:pt x="1808" y="445"/>
                  </a:cubicBezTo>
                  <a:lnTo>
                    <a:pt x="1765" y="480"/>
                  </a:lnTo>
                  <a:cubicBezTo>
                    <a:pt x="1662" y="574"/>
                    <a:pt x="1542" y="659"/>
                    <a:pt x="1422" y="737"/>
                  </a:cubicBezTo>
                  <a:cubicBezTo>
                    <a:pt x="1405" y="745"/>
                    <a:pt x="1388" y="745"/>
                    <a:pt x="1371" y="754"/>
                  </a:cubicBezTo>
                  <a:lnTo>
                    <a:pt x="1311" y="779"/>
                  </a:lnTo>
                  <a:cubicBezTo>
                    <a:pt x="1277" y="805"/>
                    <a:pt x="1243" y="822"/>
                    <a:pt x="1208" y="839"/>
                  </a:cubicBezTo>
                  <a:cubicBezTo>
                    <a:pt x="1200" y="831"/>
                    <a:pt x="1191" y="822"/>
                    <a:pt x="1183" y="814"/>
                  </a:cubicBezTo>
                  <a:cubicBezTo>
                    <a:pt x="1149" y="789"/>
                    <a:pt x="1134" y="779"/>
                    <a:pt x="1109" y="779"/>
                  </a:cubicBezTo>
                  <a:cubicBezTo>
                    <a:pt x="1090" y="779"/>
                    <a:pt x="1065" y="785"/>
                    <a:pt x="1020" y="796"/>
                  </a:cubicBezTo>
                  <a:lnTo>
                    <a:pt x="969" y="771"/>
                  </a:lnTo>
                  <a:cubicBezTo>
                    <a:pt x="806" y="702"/>
                    <a:pt x="652" y="642"/>
                    <a:pt x="489" y="600"/>
                  </a:cubicBezTo>
                  <a:cubicBezTo>
                    <a:pt x="480" y="591"/>
                    <a:pt x="472" y="582"/>
                    <a:pt x="472" y="582"/>
                  </a:cubicBezTo>
                  <a:cubicBezTo>
                    <a:pt x="446" y="582"/>
                    <a:pt x="429" y="582"/>
                    <a:pt x="412" y="574"/>
                  </a:cubicBezTo>
                  <a:lnTo>
                    <a:pt x="343" y="557"/>
                  </a:lnTo>
                  <a:cubicBezTo>
                    <a:pt x="309" y="565"/>
                    <a:pt x="275" y="582"/>
                    <a:pt x="258" y="608"/>
                  </a:cubicBezTo>
                  <a:cubicBezTo>
                    <a:pt x="249" y="625"/>
                    <a:pt x="249" y="634"/>
                    <a:pt x="249" y="634"/>
                  </a:cubicBezTo>
                  <a:cubicBezTo>
                    <a:pt x="206" y="719"/>
                    <a:pt x="181" y="805"/>
                    <a:pt x="172" y="891"/>
                  </a:cubicBezTo>
                  <a:cubicBezTo>
                    <a:pt x="164" y="908"/>
                    <a:pt x="146" y="925"/>
                    <a:pt x="129" y="942"/>
                  </a:cubicBezTo>
                  <a:cubicBezTo>
                    <a:pt x="112" y="942"/>
                    <a:pt x="95" y="968"/>
                    <a:pt x="87" y="993"/>
                  </a:cubicBezTo>
                  <a:lnTo>
                    <a:pt x="95" y="993"/>
                  </a:lnTo>
                  <a:lnTo>
                    <a:pt x="78" y="1019"/>
                  </a:lnTo>
                  <a:lnTo>
                    <a:pt x="78" y="993"/>
                  </a:lnTo>
                  <a:cubicBezTo>
                    <a:pt x="52" y="1002"/>
                    <a:pt x="35" y="1028"/>
                    <a:pt x="44" y="1053"/>
                  </a:cubicBezTo>
                  <a:lnTo>
                    <a:pt x="52" y="1053"/>
                  </a:lnTo>
                  <a:cubicBezTo>
                    <a:pt x="27" y="1122"/>
                    <a:pt x="18" y="1199"/>
                    <a:pt x="35" y="1267"/>
                  </a:cubicBezTo>
                  <a:cubicBezTo>
                    <a:pt x="61" y="1464"/>
                    <a:pt x="224" y="1619"/>
                    <a:pt x="326" y="1773"/>
                  </a:cubicBezTo>
                  <a:cubicBezTo>
                    <a:pt x="403" y="1867"/>
                    <a:pt x="421" y="2004"/>
                    <a:pt x="378" y="2115"/>
                  </a:cubicBezTo>
                  <a:cubicBezTo>
                    <a:pt x="335" y="2141"/>
                    <a:pt x="309" y="2184"/>
                    <a:pt x="309" y="2227"/>
                  </a:cubicBezTo>
                  <a:cubicBezTo>
                    <a:pt x="266" y="2278"/>
                    <a:pt x="224" y="2321"/>
                    <a:pt x="164" y="2346"/>
                  </a:cubicBezTo>
                  <a:lnTo>
                    <a:pt x="112" y="2381"/>
                  </a:lnTo>
                  <a:cubicBezTo>
                    <a:pt x="95" y="2389"/>
                    <a:pt x="78" y="2398"/>
                    <a:pt x="69" y="2415"/>
                  </a:cubicBezTo>
                  <a:lnTo>
                    <a:pt x="18" y="2415"/>
                  </a:lnTo>
                  <a:cubicBezTo>
                    <a:pt x="1" y="2432"/>
                    <a:pt x="1" y="2449"/>
                    <a:pt x="1" y="2475"/>
                  </a:cubicBezTo>
                  <a:lnTo>
                    <a:pt x="1" y="2501"/>
                  </a:lnTo>
                  <a:cubicBezTo>
                    <a:pt x="27" y="2800"/>
                    <a:pt x="198" y="2989"/>
                    <a:pt x="515" y="3074"/>
                  </a:cubicBezTo>
                  <a:lnTo>
                    <a:pt x="558" y="3091"/>
                  </a:lnTo>
                  <a:cubicBezTo>
                    <a:pt x="677" y="3117"/>
                    <a:pt x="729" y="3134"/>
                    <a:pt x="737" y="3237"/>
                  </a:cubicBezTo>
                  <a:cubicBezTo>
                    <a:pt x="746" y="3280"/>
                    <a:pt x="780" y="3314"/>
                    <a:pt x="823" y="3314"/>
                  </a:cubicBezTo>
                  <a:cubicBezTo>
                    <a:pt x="866" y="3314"/>
                    <a:pt x="900" y="3288"/>
                    <a:pt x="909" y="3246"/>
                  </a:cubicBezTo>
                  <a:cubicBezTo>
                    <a:pt x="951" y="3074"/>
                    <a:pt x="1037" y="2912"/>
                    <a:pt x="1148" y="2775"/>
                  </a:cubicBezTo>
                  <a:cubicBezTo>
                    <a:pt x="1183" y="2723"/>
                    <a:pt x="1217" y="2672"/>
                    <a:pt x="1251" y="2612"/>
                  </a:cubicBezTo>
                  <a:cubicBezTo>
                    <a:pt x="1311" y="2518"/>
                    <a:pt x="1354" y="2415"/>
                    <a:pt x="1362" y="2304"/>
                  </a:cubicBezTo>
                  <a:cubicBezTo>
                    <a:pt x="1362" y="2286"/>
                    <a:pt x="1362" y="2261"/>
                    <a:pt x="1362" y="2244"/>
                  </a:cubicBezTo>
                  <a:cubicBezTo>
                    <a:pt x="1440" y="2004"/>
                    <a:pt x="1542" y="1773"/>
                    <a:pt x="1671" y="1550"/>
                  </a:cubicBezTo>
                  <a:cubicBezTo>
                    <a:pt x="1679" y="1524"/>
                    <a:pt x="1696" y="1507"/>
                    <a:pt x="1714" y="1490"/>
                  </a:cubicBezTo>
                  <a:cubicBezTo>
                    <a:pt x="1816" y="1336"/>
                    <a:pt x="1936" y="1182"/>
                    <a:pt x="2039" y="1019"/>
                  </a:cubicBezTo>
                  <a:lnTo>
                    <a:pt x="2090" y="968"/>
                  </a:lnTo>
                  <a:cubicBezTo>
                    <a:pt x="2193" y="865"/>
                    <a:pt x="2304" y="754"/>
                    <a:pt x="2399" y="651"/>
                  </a:cubicBezTo>
                  <a:cubicBezTo>
                    <a:pt x="2416" y="642"/>
                    <a:pt x="2433" y="625"/>
                    <a:pt x="2450" y="617"/>
                  </a:cubicBezTo>
                  <a:cubicBezTo>
                    <a:pt x="2707" y="522"/>
                    <a:pt x="2887" y="274"/>
                    <a:pt x="2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6"/>
            <p:cNvSpPr/>
            <p:nvPr/>
          </p:nvSpPr>
          <p:spPr>
            <a:xfrm>
              <a:off x="5311702" y="2982412"/>
              <a:ext cx="377011" cy="302416"/>
            </a:xfrm>
            <a:custGeom>
              <a:avLst/>
              <a:gdLst/>
              <a:ahLst/>
              <a:cxnLst/>
              <a:rect l="l" t="t" r="r" b="b"/>
              <a:pathLst>
                <a:path w="1688" h="1354" extrusionOk="0">
                  <a:moveTo>
                    <a:pt x="677" y="0"/>
                  </a:moveTo>
                  <a:cubicBezTo>
                    <a:pt x="651" y="9"/>
                    <a:pt x="634" y="9"/>
                    <a:pt x="608" y="9"/>
                  </a:cubicBezTo>
                  <a:lnTo>
                    <a:pt x="591" y="9"/>
                  </a:lnTo>
                  <a:cubicBezTo>
                    <a:pt x="591" y="9"/>
                    <a:pt x="582" y="9"/>
                    <a:pt x="582" y="17"/>
                  </a:cubicBezTo>
                  <a:cubicBezTo>
                    <a:pt x="574" y="13"/>
                    <a:pt x="567" y="11"/>
                    <a:pt x="562" y="11"/>
                  </a:cubicBezTo>
                  <a:cubicBezTo>
                    <a:pt x="557" y="11"/>
                    <a:pt x="552" y="13"/>
                    <a:pt x="548" y="17"/>
                  </a:cubicBezTo>
                  <a:cubicBezTo>
                    <a:pt x="542" y="14"/>
                    <a:pt x="538" y="13"/>
                    <a:pt x="534" y="13"/>
                  </a:cubicBezTo>
                  <a:cubicBezTo>
                    <a:pt x="525" y="13"/>
                    <a:pt x="520" y="17"/>
                    <a:pt x="514" y="17"/>
                  </a:cubicBezTo>
                  <a:cubicBezTo>
                    <a:pt x="505" y="34"/>
                    <a:pt x="505" y="51"/>
                    <a:pt x="514" y="69"/>
                  </a:cubicBezTo>
                  <a:lnTo>
                    <a:pt x="488" y="94"/>
                  </a:lnTo>
                  <a:cubicBezTo>
                    <a:pt x="428" y="163"/>
                    <a:pt x="377" y="240"/>
                    <a:pt x="334" y="317"/>
                  </a:cubicBezTo>
                  <a:cubicBezTo>
                    <a:pt x="266" y="437"/>
                    <a:pt x="163" y="445"/>
                    <a:pt x="60" y="497"/>
                  </a:cubicBezTo>
                  <a:lnTo>
                    <a:pt x="9" y="505"/>
                  </a:lnTo>
                  <a:lnTo>
                    <a:pt x="0" y="522"/>
                  </a:lnTo>
                  <a:cubicBezTo>
                    <a:pt x="26" y="531"/>
                    <a:pt x="52" y="557"/>
                    <a:pt x="69" y="582"/>
                  </a:cubicBezTo>
                  <a:cubicBezTo>
                    <a:pt x="52" y="677"/>
                    <a:pt x="69" y="762"/>
                    <a:pt x="111" y="848"/>
                  </a:cubicBezTo>
                  <a:cubicBezTo>
                    <a:pt x="146" y="993"/>
                    <a:pt x="180" y="1139"/>
                    <a:pt x="214" y="1259"/>
                  </a:cubicBezTo>
                  <a:cubicBezTo>
                    <a:pt x="206" y="1293"/>
                    <a:pt x="197" y="1319"/>
                    <a:pt x="180" y="1345"/>
                  </a:cubicBezTo>
                  <a:cubicBezTo>
                    <a:pt x="189" y="1345"/>
                    <a:pt x="197" y="1353"/>
                    <a:pt x="206" y="1353"/>
                  </a:cubicBezTo>
                  <a:lnTo>
                    <a:pt x="240" y="1353"/>
                  </a:lnTo>
                  <a:cubicBezTo>
                    <a:pt x="246" y="1353"/>
                    <a:pt x="251" y="1354"/>
                    <a:pt x="257" y="1354"/>
                  </a:cubicBezTo>
                  <a:cubicBezTo>
                    <a:pt x="387" y="1354"/>
                    <a:pt x="498" y="1262"/>
                    <a:pt x="514" y="1139"/>
                  </a:cubicBezTo>
                  <a:cubicBezTo>
                    <a:pt x="514" y="1148"/>
                    <a:pt x="522" y="1148"/>
                    <a:pt x="531" y="1148"/>
                  </a:cubicBezTo>
                  <a:cubicBezTo>
                    <a:pt x="540" y="1156"/>
                    <a:pt x="557" y="1156"/>
                    <a:pt x="565" y="1156"/>
                  </a:cubicBezTo>
                  <a:cubicBezTo>
                    <a:pt x="591" y="1156"/>
                    <a:pt x="608" y="1148"/>
                    <a:pt x="625" y="1130"/>
                  </a:cubicBezTo>
                  <a:cubicBezTo>
                    <a:pt x="660" y="1096"/>
                    <a:pt x="694" y="1062"/>
                    <a:pt x="737" y="1036"/>
                  </a:cubicBezTo>
                  <a:cubicBezTo>
                    <a:pt x="797" y="968"/>
                    <a:pt x="865" y="899"/>
                    <a:pt x="942" y="848"/>
                  </a:cubicBezTo>
                  <a:cubicBezTo>
                    <a:pt x="968" y="822"/>
                    <a:pt x="993" y="796"/>
                    <a:pt x="1011" y="771"/>
                  </a:cubicBezTo>
                  <a:lnTo>
                    <a:pt x="1019" y="754"/>
                  </a:lnTo>
                  <a:cubicBezTo>
                    <a:pt x="1019" y="762"/>
                    <a:pt x="1028" y="771"/>
                    <a:pt x="1028" y="779"/>
                  </a:cubicBezTo>
                  <a:cubicBezTo>
                    <a:pt x="1045" y="831"/>
                    <a:pt x="1088" y="856"/>
                    <a:pt x="1139" y="856"/>
                  </a:cubicBezTo>
                  <a:cubicBezTo>
                    <a:pt x="1190" y="848"/>
                    <a:pt x="1233" y="822"/>
                    <a:pt x="1267" y="788"/>
                  </a:cubicBezTo>
                  <a:cubicBezTo>
                    <a:pt x="1310" y="737"/>
                    <a:pt x="1362" y="702"/>
                    <a:pt x="1422" y="685"/>
                  </a:cubicBezTo>
                  <a:cubicBezTo>
                    <a:pt x="1524" y="677"/>
                    <a:pt x="1610" y="617"/>
                    <a:pt x="1661" y="522"/>
                  </a:cubicBezTo>
                  <a:cubicBezTo>
                    <a:pt x="1687" y="428"/>
                    <a:pt x="1661" y="326"/>
                    <a:pt x="1593" y="248"/>
                  </a:cubicBezTo>
                  <a:cubicBezTo>
                    <a:pt x="1576" y="223"/>
                    <a:pt x="1550" y="214"/>
                    <a:pt x="1524" y="206"/>
                  </a:cubicBezTo>
                  <a:lnTo>
                    <a:pt x="1516" y="206"/>
                  </a:lnTo>
                  <a:cubicBezTo>
                    <a:pt x="1482" y="214"/>
                    <a:pt x="1456" y="231"/>
                    <a:pt x="1439" y="257"/>
                  </a:cubicBezTo>
                  <a:cubicBezTo>
                    <a:pt x="1387" y="368"/>
                    <a:pt x="1319" y="428"/>
                    <a:pt x="1250" y="428"/>
                  </a:cubicBezTo>
                  <a:cubicBezTo>
                    <a:pt x="1156" y="411"/>
                    <a:pt x="1079" y="360"/>
                    <a:pt x="1036" y="283"/>
                  </a:cubicBezTo>
                  <a:cubicBezTo>
                    <a:pt x="1028" y="266"/>
                    <a:pt x="1019" y="257"/>
                    <a:pt x="1011" y="240"/>
                  </a:cubicBezTo>
                  <a:cubicBezTo>
                    <a:pt x="942" y="129"/>
                    <a:pt x="856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6"/>
            <p:cNvSpPr/>
            <p:nvPr/>
          </p:nvSpPr>
          <p:spPr>
            <a:xfrm>
              <a:off x="4461875" y="2159391"/>
              <a:ext cx="336808" cy="656202"/>
            </a:xfrm>
            <a:custGeom>
              <a:avLst/>
              <a:gdLst/>
              <a:ahLst/>
              <a:cxnLst/>
              <a:rect l="l" t="t" r="r" b="b"/>
              <a:pathLst>
                <a:path w="1508" h="2938" extrusionOk="0">
                  <a:moveTo>
                    <a:pt x="1405" y="1"/>
                  </a:moveTo>
                  <a:lnTo>
                    <a:pt x="1122" y="69"/>
                  </a:lnTo>
                  <a:cubicBezTo>
                    <a:pt x="908" y="112"/>
                    <a:pt x="694" y="163"/>
                    <a:pt x="472" y="223"/>
                  </a:cubicBezTo>
                  <a:cubicBezTo>
                    <a:pt x="232" y="283"/>
                    <a:pt x="103" y="317"/>
                    <a:pt x="44" y="403"/>
                  </a:cubicBezTo>
                  <a:cubicBezTo>
                    <a:pt x="9" y="463"/>
                    <a:pt x="1" y="531"/>
                    <a:pt x="18" y="600"/>
                  </a:cubicBezTo>
                  <a:cubicBezTo>
                    <a:pt x="18" y="686"/>
                    <a:pt x="61" y="763"/>
                    <a:pt x="121" y="823"/>
                  </a:cubicBezTo>
                  <a:cubicBezTo>
                    <a:pt x="121" y="968"/>
                    <a:pt x="223" y="1097"/>
                    <a:pt x="181" y="1251"/>
                  </a:cubicBezTo>
                  <a:cubicBezTo>
                    <a:pt x="138" y="1431"/>
                    <a:pt x="181" y="1619"/>
                    <a:pt x="300" y="1765"/>
                  </a:cubicBezTo>
                  <a:cubicBezTo>
                    <a:pt x="300" y="1859"/>
                    <a:pt x="266" y="1987"/>
                    <a:pt x="437" y="1987"/>
                  </a:cubicBezTo>
                  <a:cubicBezTo>
                    <a:pt x="437" y="2021"/>
                    <a:pt x="437" y="2056"/>
                    <a:pt x="480" y="2073"/>
                  </a:cubicBezTo>
                  <a:cubicBezTo>
                    <a:pt x="532" y="2261"/>
                    <a:pt x="463" y="2484"/>
                    <a:pt x="609" y="2647"/>
                  </a:cubicBezTo>
                  <a:cubicBezTo>
                    <a:pt x="592" y="2698"/>
                    <a:pt x="609" y="2758"/>
                    <a:pt x="660" y="2784"/>
                  </a:cubicBezTo>
                  <a:cubicBezTo>
                    <a:pt x="677" y="2826"/>
                    <a:pt x="686" y="2869"/>
                    <a:pt x="694" y="2912"/>
                  </a:cubicBezTo>
                  <a:cubicBezTo>
                    <a:pt x="729" y="2921"/>
                    <a:pt x="754" y="2929"/>
                    <a:pt x="789" y="2938"/>
                  </a:cubicBezTo>
                  <a:cubicBezTo>
                    <a:pt x="874" y="2826"/>
                    <a:pt x="1097" y="2826"/>
                    <a:pt x="1294" y="2801"/>
                  </a:cubicBezTo>
                  <a:cubicBezTo>
                    <a:pt x="1302" y="2792"/>
                    <a:pt x="1302" y="2784"/>
                    <a:pt x="1311" y="2775"/>
                  </a:cubicBezTo>
                  <a:cubicBezTo>
                    <a:pt x="1285" y="2766"/>
                    <a:pt x="1259" y="2741"/>
                    <a:pt x="1242" y="2724"/>
                  </a:cubicBezTo>
                  <a:cubicBezTo>
                    <a:pt x="1251" y="2681"/>
                    <a:pt x="1251" y="2638"/>
                    <a:pt x="1242" y="2604"/>
                  </a:cubicBezTo>
                  <a:cubicBezTo>
                    <a:pt x="1234" y="2518"/>
                    <a:pt x="1234" y="2432"/>
                    <a:pt x="1225" y="2355"/>
                  </a:cubicBezTo>
                  <a:cubicBezTo>
                    <a:pt x="1217" y="2218"/>
                    <a:pt x="1191" y="2081"/>
                    <a:pt x="1165" y="1944"/>
                  </a:cubicBezTo>
                  <a:cubicBezTo>
                    <a:pt x="1157" y="1842"/>
                    <a:pt x="1165" y="1747"/>
                    <a:pt x="1200" y="1645"/>
                  </a:cubicBezTo>
                  <a:cubicBezTo>
                    <a:pt x="1208" y="1568"/>
                    <a:pt x="1217" y="1491"/>
                    <a:pt x="1242" y="1422"/>
                  </a:cubicBezTo>
                  <a:cubicBezTo>
                    <a:pt x="1251" y="1379"/>
                    <a:pt x="1268" y="1328"/>
                    <a:pt x="1268" y="1285"/>
                  </a:cubicBezTo>
                  <a:cubicBezTo>
                    <a:pt x="1268" y="1276"/>
                    <a:pt x="1268" y="1268"/>
                    <a:pt x="1268" y="1259"/>
                  </a:cubicBezTo>
                  <a:cubicBezTo>
                    <a:pt x="1259" y="1174"/>
                    <a:pt x="1200" y="1071"/>
                    <a:pt x="1234" y="985"/>
                  </a:cubicBezTo>
                  <a:cubicBezTo>
                    <a:pt x="1242" y="951"/>
                    <a:pt x="1259" y="925"/>
                    <a:pt x="1277" y="900"/>
                  </a:cubicBezTo>
                  <a:cubicBezTo>
                    <a:pt x="1285" y="883"/>
                    <a:pt x="1294" y="874"/>
                    <a:pt x="1311" y="874"/>
                  </a:cubicBezTo>
                  <a:lnTo>
                    <a:pt x="1328" y="865"/>
                  </a:lnTo>
                  <a:cubicBezTo>
                    <a:pt x="1328" y="844"/>
                    <a:pt x="1340" y="829"/>
                    <a:pt x="1353" y="829"/>
                  </a:cubicBezTo>
                  <a:cubicBezTo>
                    <a:pt x="1356" y="829"/>
                    <a:pt x="1359" y="830"/>
                    <a:pt x="1362" y="831"/>
                  </a:cubicBezTo>
                  <a:cubicBezTo>
                    <a:pt x="1377" y="801"/>
                    <a:pt x="1392" y="778"/>
                    <a:pt x="1412" y="778"/>
                  </a:cubicBezTo>
                  <a:cubicBezTo>
                    <a:pt x="1416" y="778"/>
                    <a:pt x="1419" y="779"/>
                    <a:pt x="1422" y="780"/>
                  </a:cubicBezTo>
                  <a:cubicBezTo>
                    <a:pt x="1431" y="754"/>
                    <a:pt x="1448" y="737"/>
                    <a:pt x="1456" y="720"/>
                  </a:cubicBezTo>
                  <a:cubicBezTo>
                    <a:pt x="1474" y="668"/>
                    <a:pt x="1491" y="626"/>
                    <a:pt x="1499" y="574"/>
                  </a:cubicBezTo>
                  <a:cubicBezTo>
                    <a:pt x="1508" y="523"/>
                    <a:pt x="1499" y="480"/>
                    <a:pt x="1491" y="429"/>
                  </a:cubicBezTo>
                  <a:cubicBezTo>
                    <a:pt x="1482" y="403"/>
                    <a:pt x="1474" y="377"/>
                    <a:pt x="1474" y="360"/>
                  </a:cubicBezTo>
                  <a:cubicBezTo>
                    <a:pt x="1431" y="317"/>
                    <a:pt x="1448" y="257"/>
                    <a:pt x="1448" y="206"/>
                  </a:cubicBezTo>
                  <a:cubicBezTo>
                    <a:pt x="1448" y="172"/>
                    <a:pt x="1439" y="129"/>
                    <a:pt x="1431" y="95"/>
                  </a:cubicBezTo>
                  <a:cubicBezTo>
                    <a:pt x="1431" y="95"/>
                    <a:pt x="1431" y="95"/>
                    <a:pt x="1422" y="86"/>
                  </a:cubicBezTo>
                  <a:lnTo>
                    <a:pt x="1405" y="86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6"/>
            <p:cNvSpPr/>
            <p:nvPr/>
          </p:nvSpPr>
          <p:spPr>
            <a:xfrm>
              <a:off x="4779477" y="2130803"/>
              <a:ext cx="367407" cy="717400"/>
            </a:xfrm>
            <a:custGeom>
              <a:avLst/>
              <a:gdLst/>
              <a:ahLst/>
              <a:cxnLst/>
              <a:rect l="l" t="t" r="r" b="b"/>
              <a:pathLst>
                <a:path w="1645" h="3212" extrusionOk="0">
                  <a:moveTo>
                    <a:pt x="463" y="0"/>
                  </a:moveTo>
                  <a:cubicBezTo>
                    <a:pt x="445" y="0"/>
                    <a:pt x="428" y="0"/>
                    <a:pt x="403" y="9"/>
                  </a:cubicBezTo>
                  <a:cubicBezTo>
                    <a:pt x="300" y="34"/>
                    <a:pt x="249" y="111"/>
                    <a:pt x="257" y="248"/>
                  </a:cubicBezTo>
                  <a:lnTo>
                    <a:pt x="257" y="420"/>
                  </a:lnTo>
                  <a:lnTo>
                    <a:pt x="257" y="505"/>
                  </a:lnTo>
                  <a:lnTo>
                    <a:pt x="274" y="505"/>
                  </a:lnTo>
                  <a:lnTo>
                    <a:pt x="274" y="514"/>
                  </a:lnTo>
                  <a:cubicBezTo>
                    <a:pt x="283" y="557"/>
                    <a:pt x="291" y="591"/>
                    <a:pt x="300" y="625"/>
                  </a:cubicBezTo>
                  <a:cubicBezTo>
                    <a:pt x="283" y="677"/>
                    <a:pt x="291" y="728"/>
                    <a:pt x="317" y="779"/>
                  </a:cubicBezTo>
                  <a:cubicBezTo>
                    <a:pt x="317" y="805"/>
                    <a:pt x="326" y="831"/>
                    <a:pt x="334" y="848"/>
                  </a:cubicBezTo>
                  <a:cubicBezTo>
                    <a:pt x="351" y="899"/>
                    <a:pt x="351" y="951"/>
                    <a:pt x="351" y="993"/>
                  </a:cubicBezTo>
                  <a:cubicBezTo>
                    <a:pt x="334" y="1045"/>
                    <a:pt x="317" y="1088"/>
                    <a:pt x="308" y="1139"/>
                  </a:cubicBezTo>
                  <a:cubicBezTo>
                    <a:pt x="291" y="1156"/>
                    <a:pt x="283" y="1182"/>
                    <a:pt x="266" y="1199"/>
                  </a:cubicBezTo>
                  <a:cubicBezTo>
                    <a:pt x="240" y="1199"/>
                    <a:pt x="223" y="1216"/>
                    <a:pt x="214" y="1250"/>
                  </a:cubicBezTo>
                  <a:cubicBezTo>
                    <a:pt x="189" y="1250"/>
                    <a:pt x="171" y="1259"/>
                    <a:pt x="171" y="1285"/>
                  </a:cubicBezTo>
                  <a:lnTo>
                    <a:pt x="154" y="1293"/>
                  </a:lnTo>
                  <a:cubicBezTo>
                    <a:pt x="137" y="1293"/>
                    <a:pt x="129" y="1310"/>
                    <a:pt x="129" y="1319"/>
                  </a:cubicBezTo>
                  <a:cubicBezTo>
                    <a:pt x="103" y="1345"/>
                    <a:pt x="86" y="1370"/>
                    <a:pt x="77" y="1404"/>
                  </a:cubicBezTo>
                  <a:cubicBezTo>
                    <a:pt x="52" y="1490"/>
                    <a:pt x="111" y="1593"/>
                    <a:pt x="120" y="1678"/>
                  </a:cubicBezTo>
                  <a:cubicBezTo>
                    <a:pt x="120" y="1687"/>
                    <a:pt x="120" y="1696"/>
                    <a:pt x="120" y="1704"/>
                  </a:cubicBezTo>
                  <a:cubicBezTo>
                    <a:pt x="111" y="1756"/>
                    <a:pt x="103" y="1798"/>
                    <a:pt x="86" y="1841"/>
                  </a:cubicBezTo>
                  <a:cubicBezTo>
                    <a:pt x="69" y="1910"/>
                    <a:pt x="52" y="1987"/>
                    <a:pt x="43" y="2064"/>
                  </a:cubicBezTo>
                  <a:cubicBezTo>
                    <a:pt x="9" y="2167"/>
                    <a:pt x="0" y="2261"/>
                    <a:pt x="17" y="2364"/>
                  </a:cubicBezTo>
                  <a:cubicBezTo>
                    <a:pt x="43" y="2501"/>
                    <a:pt x="60" y="2638"/>
                    <a:pt x="69" y="2775"/>
                  </a:cubicBezTo>
                  <a:cubicBezTo>
                    <a:pt x="77" y="2852"/>
                    <a:pt x="77" y="2937"/>
                    <a:pt x="86" y="3023"/>
                  </a:cubicBezTo>
                  <a:cubicBezTo>
                    <a:pt x="94" y="3057"/>
                    <a:pt x="94" y="3100"/>
                    <a:pt x="86" y="3134"/>
                  </a:cubicBezTo>
                  <a:cubicBezTo>
                    <a:pt x="103" y="3160"/>
                    <a:pt x="129" y="3186"/>
                    <a:pt x="154" y="3194"/>
                  </a:cubicBezTo>
                  <a:cubicBezTo>
                    <a:pt x="163" y="3203"/>
                    <a:pt x="180" y="3203"/>
                    <a:pt x="189" y="3211"/>
                  </a:cubicBezTo>
                  <a:cubicBezTo>
                    <a:pt x="206" y="3211"/>
                    <a:pt x="231" y="3203"/>
                    <a:pt x="249" y="3194"/>
                  </a:cubicBezTo>
                  <a:lnTo>
                    <a:pt x="797" y="3066"/>
                  </a:lnTo>
                  <a:cubicBezTo>
                    <a:pt x="1053" y="3031"/>
                    <a:pt x="1319" y="3006"/>
                    <a:pt x="1584" y="2997"/>
                  </a:cubicBezTo>
                  <a:lnTo>
                    <a:pt x="1584" y="2997"/>
                  </a:lnTo>
                  <a:cubicBezTo>
                    <a:pt x="1576" y="3014"/>
                    <a:pt x="1567" y="3023"/>
                    <a:pt x="1559" y="3040"/>
                  </a:cubicBezTo>
                  <a:cubicBezTo>
                    <a:pt x="1593" y="3031"/>
                    <a:pt x="1627" y="3014"/>
                    <a:pt x="1636" y="2980"/>
                  </a:cubicBezTo>
                  <a:cubicBezTo>
                    <a:pt x="1644" y="2963"/>
                    <a:pt x="1644" y="2946"/>
                    <a:pt x="1636" y="2929"/>
                  </a:cubicBezTo>
                  <a:cubicBezTo>
                    <a:pt x="1636" y="2912"/>
                    <a:pt x="1627" y="2894"/>
                    <a:pt x="1610" y="2886"/>
                  </a:cubicBezTo>
                  <a:cubicBezTo>
                    <a:pt x="1601" y="2869"/>
                    <a:pt x="1593" y="2852"/>
                    <a:pt x="1584" y="2835"/>
                  </a:cubicBezTo>
                  <a:cubicBezTo>
                    <a:pt x="1567" y="2809"/>
                    <a:pt x="1559" y="2775"/>
                    <a:pt x="1542" y="2740"/>
                  </a:cubicBezTo>
                  <a:lnTo>
                    <a:pt x="1516" y="2698"/>
                  </a:lnTo>
                  <a:cubicBezTo>
                    <a:pt x="1499" y="2715"/>
                    <a:pt x="1482" y="2723"/>
                    <a:pt x="1456" y="2723"/>
                  </a:cubicBezTo>
                  <a:lnTo>
                    <a:pt x="1430" y="2723"/>
                  </a:lnTo>
                  <a:cubicBezTo>
                    <a:pt x="1413" y="2680"/>
                    <a:pt x="1396" y="2629"/>
                    <a:pt x="1379" y="2586"/>
                  </a:cubicBezTo>
                  <a:cubicBezTo>
                    <a:pt x="1327" y="2329"/>
                    <a:pt x="1242" y="2072"/>
                    <a:pt x="1139" y="1824"/>
                  </a:cubicBezTo>
                  <a:cubicBezTo>
                    <a:pt x="1131" y="1824"/>
                    <a:pt x="1131" y="1815"/>
                    <a:pt x="1139" y="1807"/>
                  </a:cubicBezTo>
                  <a:cubicBezTo>
                    <a:pt x="951" y="1267"/>
                    <a:pt x="762" y="737"/>
                    <a:pt x="574" y="197"/>
                  </a:cubicBezTo>
                  <a:cubicBezTo>
                    <a:pt x="565" y="154"/>
                    <a:pt x="540" y="120"/>
                    <a:pt x="497" y="94"/>
                  </a:cubicBezTo>
                  <a:cubicBezTo>
                    <a:pt x="488" y="60"/>
                    <a:pt x="488" y="26"/>
                    <a:pt x="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6"/>
            <p:cNvSpPr/>
            <p:nvPr/>
          </p:nvSpPr>
          <p:spPr>
            <a:xfrm>
              <a:off x="4970233" y="1438425"/>
              <a:ext cx="772782" cy="1243389"/>
            </a:xfrm>
            <a:custGeom>
              <a:avLst/>
              <a:gdLst/>
              <a:ahLst/>
              <a:cxnLst/>
              <a:rect l="l" t="t" r="r" b="b"/>
              <a:pathLst>
                <a:path w="3460" h="5567" extrusionOk="0">
                  <a:moveTo>
                    <a:pt x="908" y="0"/>
                  </a:moveTo>
                  <a:cubicBezTo>
                    <a:pt x="865" y="9"/>
                    <a:pt x="822" y="17"/>
                    <a:pt x="779" y="43"/>
                  </a:cubicBezTo>
                  <a:cubicBezTo>
                    <a:pt x="719" y="86"/>
                    <a:pt x="677" y="146"/>
                    <a:pt x="659" y="223"/>
                  </a:cubicBezTo>
                  <a:cubicBezTo>
                    <a:pt x="659" y="231"/>
                    <a:pt x="659" y="240"/>
                    <a:pt x="659" y="249"/>
                  </a:cubicBezTo>
                  <a:cubicBezTo>
                    <a:pt x="600" y="428"/>
                    <a:pt x="540" y="617"/>
                    <a:pt x="480" y="805"/>
                  </a:cubicBezTo>
                  <a:lnTo>
                    <a:pt x="428" y="951"/>
                  </a:lnTo>
                  <a:cubicBezTo>
                    <a:pt x="385" y="1079"/>
                    <a:pt x="334" y="1242"/>
                    <a:pt x="488" y="1396"/>
                  </a:cubicBezTo>
                  <a:cubicBezTo>
                    <a:pt x="488" y="1405"/>
                    <a:pt x="488" y="1413"/>
                    <a:pt x="488" y="1413"/>
                  </a:cubicBezTo>
                  <a:cubicBezTo>
                    <a:pt x="488" y="1430"/>
                    <a:pt x="480" y="1439"/>
                    <a:pt x="471" y="1447"/>
                  </a:cubicBezTo>
                  <a:cubicBezTo>
                    <a:pt x="360" y="1524"/>
                    <a:pt x="325" y="1670"/>
                    <a:pt x="377" y="1798"/>
                  </a:cubicBezTo>
                  <a:cubicBezTo>
                    <a:pt x="377" y="1807"/>
                    <a:pt x="385" y="1824"/>
                    <a:pt x="385" y="1833"/>
                  </a:cubicBezTo>
                  <a:cubicBezTo>
                    <a:pt x="403" y="1901"/>
                    <a:pt x="403" y="1978"/>
                    <a:pt x="403" y="2047"/>
                  </a:cubicBezTo>
                  <a:lnTo>
                    <a:pt x="403" y="2167"/>
                  </a:lnTo>
                  <a:cubicBezTo>
                    <a:pt x="394" y="2218"/>
                    <a:pt x="377" y="2261"/>
                    <a:pt x="343" y="2304"/>
                  </a:cubicBezTo>
                  <a:cubicBezTo>
                    <a:pt x="266" y="2389"/>
                    <a:pt x="240" y="2509"/>
                    <a:pt x="274" y="2621"/>
                  </a:cubicBezTo>
                  <a:cubicBezTo>
                    <a:pt x="291" y="2638"/>
                    <a:pt x="291" y="2672"/>
                    <a:pt x="274" y="2698"/>
                  </a:cubicBezTo>
                  <a:cubicBezTo>
                    <a:pt x="257" y="2715"/>
                    <a:pt x="231" y="2732"/>
                    <a:pt x="206" y="2732"/>
                  </a:cubicBezTo>
                  <a:cubicBezTo>
                    <a:pt x="137" y="2732"/>
                    <a:pt x="69" y="2758"/>
                    <a:pt x="26" y="2809"/>
                  </a:cubicBezTo>
                  <a:cubicBezTo>
                    <a:pt x="17" y="2818"/>
                    <a:pt x="17" y="2826"/>
                    <a:pt x="9" y="2843"/>
                  </a:cubicBezTo>
                  <a:cubicBezTo>
                    <a:pt x="0" y="2877"/>
                    <a:pt x="0" y="2903"/>
                    <a:pt x="9" y="2937"/>
                  </a:cubicBezTo>
                  <a:cubicBezTo>
                    <a:pt x="51" y="2963"/>
                    <a:pt x="77" y="2997"/>
                    <a:pt x="86" y="3049"/>
                  </a:cubicBezTo>
                  <a:cubicBezTo>
                    <a:pt x="266" y="3580"/>
                    <a:pt x="462" y="4119"/>
                    <a:pt x="651" y="4650"/>
                  </a:cubicBezTo>
                  <a:cubicBezTo>
                    <a:pt x="642" y="4659"/>
                    <a:pt x="642" y="4667"/>
                    <a:pt x="651" y="4676"/>
                  </a:cubicBezTo>
                  <a:cubicBezTo>
                    <a:pt x="754" y="4915"/>
                    <a:pt x="831" y="5172"/>
                    <a:pt x="891" y="5429"/>
                  </a:cubicBezTo>
                  <a:cubicBezTo>
                    <a:pt x="899" y="5481"/>
                    <a:pt x="916" y="5523"/>
                    <a:pt x="942" y="5566"/>
                  </a:cubicBezTo>
                  <a:lnTo>
                    <a:pt x="968" y="5566"/>
                  </a:lnTo>
                  <a:cubicBezTo>
                    <a:pt x="1011" y="5558"/>
                    <a:pt x="1045" y="5523"/>
                    <a:pt x="1045" y="5481"/>
                  </a:cubicBezTo>
                  <a:lnTo>
                    <a:pt x="1045" y="5446"/>
                  </a:lnTo>
                  <a:lnTo>
                    <a:pt x="1045" y="5404"/>
                  </a:lnTo>
                  <a:cubicBezTo>
                    <a:pt x="1062" y="5249"/>
                    <a:pt x="1113" y="5087"/>
                    <a:pt x="1173" y="4950"/>
                  </a:cubicBezTo>
                  <a:cubicBezTo>
                    <a:pt x="1207" y="4873"/>
                    <a:pt x="1242" y="4787"/>
                    <a:pt x="1259" y="4710"/>
                  </a:cubicBezTo>
                  <a:cubicBezTo>
                    <a:pt x="1259" y="4701"/>
                    <a:pt x="1267" y="4693"/>
                    <a:pt x="1276" y="4684"/>
                  </a:cubicBezTo>
                  <a:cubicBezTo>
                    <a:pt x="1319" y="4624"/>
                    <a:pt x="1319" y="4556"/>
                    <a:pt x="1293" y="4496"/>
                  </a:cubicBezTo>
                  <a:cubicBezTo>
                    <a:pt x="1276" y="4479"/>
                    <a:pt x="1276" y="4453"/>
                    <a:pt x="1276" y="4436"/>
                  </a:cubicBezTo>
                  <a:cubicBezTo>
                    <a:pt x="1293" y="4410"/>
                    <a:pt x="1319" y="4385"/>
                    <a:pt x="1353" y="4385"/>
                  </a:cubicBezTo>
                  <a:cubicBezTo>
                    <a:pt x="1482" y="4342"/>
                    <a:pt x="1601" y="4273"/>
                    <a:pt x="1713" y="4179"/>
                  </a:cubicBezTo>
                  <a:cubicBezTo>
                    <a:pt x="1747" y="4153"/>
                    <a:pt x="1781" y="4128"/>
                    <a:pt x="1815" y="4111"/>
                  </a:cubicBezTo>
                  <a:cubicBezTo>
                    <a:pt x="1927" y="4042"/>
                    <a:pt x="2081" y="3948"/>
                    <a:pt x="2072" y="3725"/>
                  </a:cubicBezTo>
                  <a:cubicBezTo>
                    <a:pt x="2072" y="3665"/>
                    <a:pt x="2081" y="3563"/>
                    <a:pt x="2167" y="3554"/>
                  </a:cubicBezTo>
                  <a:cubicBezTo>
                    <a:pt x="2295" y="3554"/>
                    <a:pt x="2406" y="3468"/>
                    <a:pt x="2449" y="3340"/>
                  </a:cubicBezTo>
                  <a:cubicBezTo>
                    <a:pt x="2466" y="3297"/>
                    <a:pt x="2501" y="3263"/>
                    <a:pt x="2543" y="3246"/>
                  </a:cubicBezTo>
                  <a:cubicBezTo>
                    <a:pt x="2569" y="3254"/>
                    <a:pt x="2603" y="3263"/>
                    <a:pt x="2638" y="3263"/>
                  </a:cubicBezTo>
                  <a:cubicBezTo>
                    <a:pt x="2775" y="3246"/>
                    <a:pt x="2894" y="3177"/>
                    <a:pt x="2972" y="3057"/>
                  </a:cubicBezTo>
                  <a:cubicBezTo>
                    <a:pt x="3006" y="3014"/>
                    <a:pt x="3040" y="2972"/>
                    <a:pt x="3083" y="2937"/>
                  </a:cubicBezTo>
                  <a:cubicBezTo>
                    <a:pt x="3134" y="2912"/>
                    <a:pt x="3168" y="2860"/>
                    <a:pt x="3194" y="2818"/>
                  </a:cubicBezTo>
                  <a:cubicBezTo>
                    <a:pt x="3203" y="2792"/>
                    <a:pt x="3220" y="2775"/>
                    <a:pt x="3228" y="2758"/>
                  </a:cubicBezTo>
                  <a:cubicBezTo>
                    <a:pt x="3331" y="2740"/>
                    <a:pt x="3434" y="2706"/>
                    <a:pt x="3442" y="2621"/>
                  </a:cubicBezTo>
                  <a:cubicBezTo>
                    <a:pt x="3460" y="2526"/>
                    <a:pt x="3408" y="2492"/>
                    <a:pt x="3323" y="2441"/>
                  </a:cubicBezTo>
                  <a:cubicBezTo>
                    <a:pt x="3365" y="2355"/>
                    <a:pt x="3365" y="2252"/>
                    <a:pt x="3323" y="2175"/>
                  </a:cubicBezTo>
                  <a:cubicBezTo>
                    <a:pt x="3280" y="2115"/>
                    <a:pt x="3211" y="2081"/>
                    <a:pt x="3143" y="2081"/>
                  </a:cubicBezTo>
                  <a:cubicBezTo>
                    <a:pt x="3109" y="2081"/>
                    <a:pt x="3083" y="2090"/>
                    <a:pt x="3049" y="2098"/>
                  </a:cubicBezTo>
                  <a:cubicBezTo>
                    <a:pt x="3031" y="2107"/>
                    <a:pt x="3006" y="2107"/>
                    <a:pt x="2989" y="2107"/>
                  </a:cubicBezTo>
                  <a:cubicBezTo>
                    <a:pt x="2963" y="2107"/>
                    <a:pt x="2946" y="2107"/>
                    <a:pt x="2929" y="1995"/>
                  </a:cubicBezTo>
                  <a:cubicBezTo>
                    <a:pt x="2912" y="1816"/>
                    <a:pt x="2775" y="1679"/>
                    <a:pt x="2603" y="1653"/>
                  </a:cubicBezTo>
                  <a:cubicBezTo>
                    <a:pt x="2526" y="1644"/>
                    <a:pt x="2509" y="1602"/>
                    <a:pt x="2483" y="1499"/>
                  </a:cubicBezTo>
                  <a:lnTo>
                    <a:pt x="2475" y="1482"/>
                  </a:lnTo>
                  <a:cubicBezTo>
                    <a:pt x="2423" y="1293"/>
                    <a:pt x="2372" y="1088"/>
                    <a:pt x="2312" y="899"/>
                  </a:cubicBezTo>
                  <a:cubicBezTo>
                    <a:pt x="2278" y="762"/>
                    <a:pt x="2235" y="625"/>
                    <a:pt x="2201" y="488"/>
                  </a:cubicBezTo>
                  <a:cubicBezTo>
                    <a:pt x="2115" y="180"/>
                    <a:pt x="1918" y="0"/>
                    <a:pt x="1661" y="0"/>
                  </a:cubicBezTo>
                  <a:cubicBezTo>
                    <a:pt x="1524" y="9"/>
                    <a:pt x="1396" y="52"/>
                    <a:pt x="1285" y="129"/>
                  </a:cubicBezTo>
                  <a:lnTo>
                    <a:pt x="1233" y="154"/>
                  </a:lnTo>
                  <a:cubicBezTo>
                    <a:pt x="1199" y="180"/>
                    <a:pt x="1165" y="206"/>
                    <a:pt x="1130" y="223"/>
                  </a:cubicBezTo>
                  <a:cubicBezTo>
                    <a:pt x="1096" y="240"/>
                    <a:pt x="1070" y="257"/>
                    <a:pt x="1053" y="283"/>
                  </a:cubicBezTo>
                  <a:cubicBezTo>
                    <a:pt x="1011" y="249"/>
                    <a:pt x="1019" y="223"/>
                    <a:pt x="1028" y="214"/>
                  </a:cubicBezTo>
                  <a:lnTo>
                    <a:pt x="1028" y="206"/>
                  </a:lnTo>
                  <a:cubicBezTo>
                    <a:pt x="1053" y="163"/>
                    <a:pt x="1053" y="112"/>
                    <a:pt x="1036" y="69"/>
                  </a:cubicBezTo>
                  <a:cubicBezTo>
                    <a:pt x="1019" y="34"/>
                    <a:pt x="985" y="9"/>
                    <a:pt x="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6"/>
            <p:cNvSpPr/>
            <p:nvPr/>
          </p:nvSpPr>
          <p:spPr>
            <a:xfrm>
              <a:off x="4779909" y="3170886"/>
              <a:ext cx="352219" cy="355797"/>
            </a:xfrm>
            <a:custGeom>
              <a:avLst/>
              <a:gdLst/>
              <a:ahLst/>
              <a:cxnLst/>
              <a:rect l="l" t="t" r="r" b="b"/>
              <a:pathLst>
                <a:path w="1577" h="1593" extrusionOk="0">
                  <a:moveTo>
                    <a:pt x="1345" y="0"/>
                  </a:moveTo>
                  <a:cubicBezTo>
                    <a:pt x="1165" y="26"/>
                    <a:pt x="985" y="69"/>
                    <a:pt x="806" y="129"/>
                  </a:cubicBezTo>
                  <a:lnTo>
                    <a:pt x="497" y="240"/>
                  </a:lnTo>
                  <a:cubicBezTo>
                    <a:pt x="506" y="223"/>
                    <a:pt x="523" y="214"/>
                    <a:pt x="523" y="206"/>
                  </a:cubicBezTo>
                  <a:lnTo>
                    <a:pt x="523" y="180"/>
                  </a:lnTo>
                  <a:cubicBezTo>
                    <a:pt x="516" y="180"/>
                    <a:pt x="508" y="179"/>
                    <a:pt x="501" y="179"/>
                  </a:cubicBezTo>
                  <a:cubicBezTo>
                    <a:pt x="356" y="179"/>
                    <a:pt x="224" y="258"/>
                    <a:pt x="78" y="283"/>
                  </a:cubicBezTo>
                  <a:cubicBezTo>
                    <a:pt x="52" y="308"/>
                    <a:pt x="35" y="334"/>
                    <a:pt x="18" y="377"/>
                  </a:cubicBezTo>
                  <a:cubicBezTo>
                    <a:pt x="9" y="411"/>
                    <a:pt x="1" y="445"/>
                    <a:pt x="1" y="488"/>
                  </a:cubicBezTo>
                  <a:cubicBezTo>
                    <a:pt x="26" y="651"/>
                    <a:pt x="61" y="839"/>
                    <a:pt x="86" y="968"/>
                  </a:cubicBezTo>
                  <a:cubicBezTo>
                    <a:pt x="112" y="1062"/>
                    <a:pt x="138" y="1156"/>
                    <a:pt x="146" y="1259"/>
                  </a:cubicBezTo>
                  <a:cubicBezTo>
                    <a:pt x="155" y="1276"/>
                    <a:pt x="155" y="1302"/>
                    <a:pt x="146" y="1319"/>
                  </a:cubicBezTo>
                  <a:cubicBezTo>
                    <a:pt x="138" y="1379"/>
                    <a:pt x="112" y="1439"/>
                    <a:pt x="69" y="1482"/>
                  </a:cubicBezTo>
                  <a:lnTo>
                    <a:pt x="95" y="1507"/>
                  </a:lnTo>
                  <a:cubicBezTo>
                    <a:pt x="86" y="1541"/>
                    <a:pt x="78" y="1567"/>
                    <a:pt x="69" y="1593"/>
                  </a:cubicBezTo>
                  <a:lnTo>
                    <a:pt x="95" y="1593"/>
                  </a:lnTo>
                  <a:cubicBezTo>
                    <a:pt x="120" y="1593"/>
                    <a:pt x="138" y="1593"/>
                    <a:pt x="163" y="1584"/>
                  </a:cubicBezTo>
                  <a:cubicBezTo>
                    <a:pt x="232" y="1576"/>
                    <a:pt x="292" y="1541"/>
                    <a:pt x="335" y="1490"/>
                  </a:cubicBezTo>
                  <a:cubicBezTo>
                    <a:pt x="566" y="1242"/>
                    <a:pt x="848" y="1113"/>
                    <a:pt x="1217" y="993"/>
                  </a:cubicBezTo>
                  <a:cubicBezTo>
                    <a:pt x="1388" y="934"/>
                    <a:pt x="1491" y="882"/>
                    <a:pt x="1542" y="822"/>
                  </a:cubicBezTo>
                  <a:cubicBezTo>
                    <a:pt x="1559" y="805"/>
                    <a:pt x="1576" y="771"/>
                    <a:pt x="1576" y="745"/>
                  </a:cubicBezTo>
                  <a:cubicBezTo>
                    <a:pt x="1542" y="625"/>
                    <a:pt x="1508" y="480"/>
                    <a:pt x="1473" y="343"/>
                  </a:cubicBezTo>
                  <a:cubicBezTo>
                    <a:pt x="1431" y="257"/>
                    <a:pt x="1422" y="163"/>
                    <a:pt x="1431" y="77"/>
                  </a:cubicBezTo>
                  <a:cubicBezTo>
                    <a:pt x="1414" y="51"/>
                    <a:pt x="1388" y="26"/>
                    <a:pt x="1362" y="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6"/>
            <p:cNvSpPr/>
            <p:nvPr/>
          </p:nvSpPr>
          <p:spPr>
            <a:xfrm>
              <a:off x="4317607" y="3981669"/>
              <a:ext cx="316037" cy="648608"/>
            </a:xfrm>
            <a:custGeom>
              <a:avLst/>
              <a:gdLst/>
              <a:ahLst/>
              <a:cxnLst/>
              <a:rect l="l" t="t" r="r" b="b"/>
              <a:pathLst>
                <a:path w="1415" h="2904" extrusionOk="0">
                  <a:moveTo>
                    <a:pt x="202" y="1"/>
                  </a:moveTo>
                  <a:cubicBezTo>
                    <a:pt x="102" y="1"/>
                    <a:pt x="1" y="83"/>
                    <a:pt x="36" y="210"/>
                  </a:cubicBezTo>
                  <a:cubicBezTo>
                    <a:pt x="96" y="424"/>
                    <a:pt x="190" y="604"/>
                    <a:pt x="250" y="810"/>
                  </a:cubicBezTo>
                  <a:cubicBezTo>
                    <a:pt x="310" y="1015"/>
                    <a:pt x="259" y="1263"/>
                    <a:pt x="310" y="1478"/>
                  </a:cubicBezTo>
                  <a:cubicBezTo>
                    <a:pt x="362" y="1692"/>
                    <a:pt x="268" y="1906"/>
                    <a:pt x="327" y="2128"/>
                  </a:cubicBezTo>
                  <a:cubicBezTo>
                    <a:pt x="379" y="2351"/>
                    <a:pt x="345" y="2557"/>
                    <a:pt x="379" y="2788"/>
                  </a:cubicBezTo>
                  <a:cubicBezTo>
                    <a:pt x="400" y="2862"/>
                    <a:pt x="465" y="2904"/>
                    <a:pt x="533" y="2904"/>
                  </a:cubicBezTo>
                  <a:cubicBezTo>
                    <a:pt x="574" y="2904"/>
                    <a:pt x="617" y="2889"/>
                    <a:pt x="653" y="2856"/>
                  </a:cubicBezTo>
                  <a:cubicBezTo>
                    <a:pt x="1115" y="2419"/>
                    <a:pt x="1406" y="1478"/>
                    <a:pt x="1415" y="861"/>
                  </a:cubicBezTo>
                  <a:cubicBezTo>
                    <a:pt x="1409" y="761"/>
                    <a:pt x="1327" y="698"/>
                    <a:pt x="1243" y="698"/>
                  </a:cubicBezTo>
                  <a:cubicBezTo>
                    <a:pt x="1204" y="698"/>
                    <a:pt x="1165" y="711"/>
                    <a:pt x="1132" y="741"/>
                  </a:cubicBezTo>
                  <a:cubicBezTo>
                    <a:pt x="1123" y="743"/>
                    <a:pt x="1114" y="743"/>
                    <a:pt x="1105" y="743"/>
                  </a:cubicBezTo>
                  <a:cubicBezTo>
                    <a:pt x="1063" y="743"/>
                    <a:pt x="1021" y="728"/>
                    <a:pt x="978" y="707"/>
                  </a:cubicBezTo>
                  <a:cubicBezTo>
                    <a:pt x="970" y="681"/>
                    <a:pt x="944" y="655"/>
                    <a:pt x="918" y="638"/>
                  </a:cubicBezTo>
                  <a:lnTo>
                    <a:pt x="867" y="604"/>
                  </a:lnTo>
                  <a:cubicBezTo>
                    <a:pt x="842" y="589"/>
                    <a:pt x="814" y="580"/>
                    <a:pt x="785" y="580"/>
                  </a:cubicBezTo>
                  <a:cubicBezTo>
                    <a:pt x="764" y="580"/>
                    <a:pt x="743" y="585"/>
                    <a:pt x="721" y="596"/>
                  </a:cubicBezTo>
                  <a:cubicBezTo>
                    <a:pt x="670" y="561"/>
                    <a:pt x="627" y="527"/>
                    <a:pt x="584" y="484"/>
                  </a:cubicBezTo>
                  <a:cubicBezTo>
                    <a:pt x="524" y="390"/>
                    <a:pt x="456" y="287"/>
                    <a:pt x="379" y="202"/>
                  </a:cubicBezTo>
                  <a:cubicBezTo>
                    <a:pt x="370" y="176"/>
                    <a:pt x="370" y="150"/>
                    <a:pt x="362" y="125"/>
                  </a:cubicBezTo>
                  <a:cubicBezTo>
                    <a:pt x="338" y="38"/>
                    <a:pt x="270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6"/>
            <p:cNvSpPr/>
            <p:nvPr/>
          </p:nvSpPr>
          <p:spPr>
            <a:xfrm>
              <a:off x="4693133" y="2805459"/>
              <a:ext cx="619960" cy="355506"/>
            </a:xfrm>
            <a:custGeom>
              <a:avLst/>
              <a:gdLst/>
              <a:ahLst/>
              <a:cxnLst/>
              <a:rect l="l" t="t" r="r" b="b"/>
              <a:pathLst>
                <a:path w="9757" h="5595" extrusionOk="0">
                  <a:moveTo>
                    <a:pt x="9561" y="1"/>
                  </a:moveTo>
                  <a:cubicBezTo>
                    <a:pt x="9561" y="66"/>
                    <a:pt x="9561" y="131"/>
                    <a:pt x="9529" y="196"/>
                  </a:cubicBezTo>
                  <a:cubicBezTo>
                    <a:pt x="9464" y="359"/>
                    <a:pt x="9334" y="456"/>
                    <a:pt x="9171" y="456"/>
                  </a:cubicBezTo>
                  <a:cubicBezTo>
                    <a:pt x="9236" y="424"/>
                    <a:pt x="9269" y="359"/>
                    <a:pt x="9301" y="294"/>
                  </a:cubicBezTo>
                  <a:lnTo>
                    <a:pt x="9301" y="294"/>
                  </a:lnTo>
                  <a:cubicBezTo>
                    <a:pt x="8098" y="326"/>
                    <a:pt x="6895" y="424"/>
                    <a:pt x="5724" y="619"/>
                  </a:cubicBezTo>
                  <a:lnTo>
                    <a:pt x="3253" y="1204"/>
                  </a:lnTo>
                  <a:cubicBezTo>
                    <a:pt x="3155" y="1237"/>
                    <a:pt x="3057" y="1237"/>
                    <a:pt x="2927" y="1269"/>
                  </a:cubicBezTo>
                  <a:cubicBezTo>
                    <a:pt x="2895" y="1237"/>
                    <a:pt x="2862" y="1237"/>
                    <a:pt x="2797" y="1204"/>
                  </a:cubicBezTo>
                  <a:lnTo>
                    <a:pt x="2732" y="1302"/>
                  </a:lnTo>
                  <a:cubicBezTo>
                    <a:pt x="1854" y="1399"/>
                    <a:pt x="814" y="1432"/>
                    <a:pt x="423" y="1920"/>
                  </a:cubicBezTo>
                  <a:cubicBezTo>
                    <a:pt x="293" y="1887"/>
                    <a:pt x="163" y="1854"/>
                    <a:pt x="33" y="1789"/>
                  </a:cubicBezTo>
                  <a:cubicBezTo>
                    <a:pt x="33" y="1822"/>
                    <a:pt x="33" y="1822"/>
                    <a:pt x="1" y="1822"/>
                  </a:cubicBezTo>
                  <a:cubicBezTo>
                    <a:pt x="66" y="2180"/>
                    <a:pt x="66" y="2505"/>
                    <a:pt x="33" y="2863"/>
                  </a:cubicBezTo>
                  <a:cubicBezTo>
                    <a:pt x="1" y="3773"/>
                    <a:pt x="33" y="4651"/>
                    <a:pt x="163" y="5562"/>
                  </a:cubicBezTo>
                  <a:cubicBezTo>
                    <a:pt x="196" y="5562"/>
                    <a:pt x="261" y="5594"/>
                    <a:pt x="293" y="5594"/>
                  </a:cubicBezTo>
                  <a:lnTo>
                    <a:pt x="326" y="5594"/>
                  </a:lnTo>
                  <a:cubicBezTo>
                    <a:pt x="358" y="5399"/>
                    <a:pt x="456" y="5269"/>
                    <a:pt x="586" y="5139"/>
                  </a:cubicBezTo>
                  <a:cubicBezTo>
                    <a:pt x="1217" y="5049"/>
                    <a:pt x="1792" y="4709"/>
                    <a:pt x="2440" y="4709"/>
                  </a:cubicBezTo>
                  <a:cubicBezTo>
                    <a:pt x="2494" y="4709"/>
                    <a:pt x="2548" y="4711"/>
                    <a:pt x="2602" y="4716"/>
                  </a:cubicBezTo>
                  <a:lnTo>
                    <a:pt x="2602" y="4814"/>
                  </a:lnTo>
                  <a:cubicBezTo>
                    <a:pt x="2570" y="4846"/>
                    <a:pt x="2537" y="4911"/>
                    <a:pt x="2472" y="4944"/>
                  </a:cubicBezTo>
                  <a:lnTo>
                    <a:pt x="3903" y="4456"/>
                  </a:lnTo>
                  <a:cubicBezTo>
                    <a:pt x="4683" y="4196"/>
                    <a:pt x="5496" y="4001"/>
                    <a:pt x="6342" y="3871"/>
                  </a:cubicBezTo>
                  <a:lnTo>
                    <a:pt x="6407" y="3903"/>
                  </a:lnTo>
                  <a:lnTo>
                    <a:pt x="6440" y="3871"/>
                  </a:lnTo>
                  <a:lnTo>
                    <a:pt x="6700" y="3806"/>
                  </a:lnTo>
                  <a:cubicBezTo>
                    <a:pt x="7155" y="3578"/>
                    <a:pt x="7643" y="3513"/>
                    <a:pt x="7935" y="2993"/>
                  </a:cubicBezTo>
                  <a:cubicBezTo>
                    <a:pt x="8131" y="2635"/>
                    <a:pt x="8358" y="2277"/>
                    <a:pt x="8651" y="1985"/>
                  </a:cubicBezTo>
                  <a:cubicBezTo>
                    <a:pt x="8683" y="1952"/>
                    <a:pt x="8716" y="1887"/>
                    <a:pt x="8748" y="1854"/>
                  </a:cubicBezTo>
                  <a:cubicBezTo>
                    <a:pt x="8748" y="1789"/>
                    <a:pt x="8748" y="1724"/>
                    <a:pt x="8748" y="1659"/>
                  </a:cubicBezTo>
                  <a:cubicBezTo>
                    <a:pt x="8813" y="1627"/>
                    <a:pt x="8846" y="1627"/>
                    <a:pt x="8911" y="1627"/>
                  </a:cubicBezTo>
                  <a:lnTo>
                    <a:pt x="9171" y="1627"/>
                  </a:lnTo>
                  <a:lnTo>
                    <a:pt x="9171" y="1562"/>
                  </a:lnTo>
                  <a:cubicBezTo>
                    <a:pt x="9204" y="1334"/>
                    <a:pt x="9301" y="1074"/>
                    <a:pt x="9431" y="879"/>
                  </a:cubicBezTo>
                  <a:cubicBezTo>
                    <a:pt x="9529" y="749"/>
                    <a:pt x="9626" y="619"/>
                    <a:pt x="9691" y="456"/>
                  </a:cubicBezTo>
                  <a:cubicBezTo>
                    <a:pt x="9757" y="326"/>
                    <a:pt x="9724" y="163"/>
                    <a:pt x="9626" y="66"/>
                  </a:cubicBezTo>
                  <a:cubicBezTo>
                    <a:pt x="9626" y="33"/>
                    <a:pt x="9594" y="1"/>
                    <a:pt x="9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928;p36"/>
          <p:cNvGrpSpPr/>
          <p:nvPr/>
        </p:nvGrpSpPr>
        <p:grpSpPr>
          <a:xfrm>
            <a:off x="449693" y="1074725"/>
            <a:ext cx="2377500" cy="704600"/>
            <a:chOff x="459475" y="1074725"/>
            <a:chExt cx="2377500" cy="704600"/>
          </a:xfrm>
        </p:grpSpPr>
        <p:sp>
          <p:nvSpPr>
            <p:cNvPr id="1929" name="Google Shape;1929;p36"/>
            <p:cNvSpPr txBox="1"/>
            <p:nvPr/>
          </p:nvSpPr>
          <p:spPr>
            <a:xfrm>
              <a:off x="461290" y="14448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0" name="Google Shape;1930;p36"/>
            <p:cNvSpPr txBox="1"/>
            <p:nvPr/>
          </p:nvSpPr>
          <p:spPr>
            <a:xfrm>
              <a:off x="459475" y="1074725"/>
              <a:ext cx="23775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Hampshire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31" name="Google Shape;1931;p36"/>
          <p:cNvGrpSpPr/>
          <p:nvPr/>
        </p:nvGrpSpPr>
        <p:grpSpPr>
          <a:xfrm>
            <a:off x="449693" y="1817675"/>
            <a:ext cx="2377500" cy="704600"/>
            <a:chOff x="459475" y="1817675"/>
            <a:chExt cx="2377500" cy="704600"/>
          </a:xfrm>
        </p:grpSpPr>
        <p:sp>
          <p:nvSpPr>
            <p:cNvPr id="1932" name="Google Shape;1932;p36"/>
            <p:cNvSpPr txBox="1"/>
            <p:nvPr/>
          </p:nvSpPr>
          <p:spPr>
            <a:xfrm>
              <a:off x="461290" y="218777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3" name="Google Shape;1933;p36"/>
            <p:cNvSpPr txBox="1"/>
            <p:nvPr/>
          </p:nvSpPr>
          <p:spPr>
            <a:xfrm>
              <a:off x="459475" y="1817675"/>
              <a:ext cx="23775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Vermont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34" name="Google Shape;1934;p36"/>
          <p:cNvGrpSpPr/>
          <p:nvPr/>
        </p:nvGrpSpPr>
        <p:grpSpPr>
          <a:xfrm>
            <a:off x="449693" y="4046525"/>
            <a:ext cx="2377500" cy="704600"/>
            <a:chOff x="459475" y="4046525"/>
            <a:chExt cx="2377500" cy="704600"/>
          </a:xfrm>
        </p:grpSpPr>
        <p:sp>
          <p:nvSpPr>
            <p:cNvPr id="1935" name="Google Shape;1935;p36"/>
            <p:cNvSpPr txBox="1"/>
            <p:nvPr/>
          </p:nvSpPr>
          <p:spPr>
            <a:xfrm>
              <a:off x="461290" y="44166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planet with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6" name="Google Shape;1936;p36"/>
            <p:cNvSpPr txBox="1"/>
            <p:nvPr/>
          </p:nvSpPr>
          <p:spPr>
            <a:xfrm>
              <a:off x="459475" y="4046525"/>
              <a:ext cx="2377500" cy="37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Maryland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37" name="Google Shape;1937;p36"/>
          <p:cNvGrpSpPr/>
          <p:nvPr/>
        </p:nvGrpSpPr>
        <p:grpSpPr>
          <a:xfrm>
            <a:off x="449693" y="3303575"/>
            <a:ext cx="2377500" cy="704600"/>
            <a:chOff x="459475" y="3303575"/>
            <a:chExt cx="2377500" cy="704600"/>
          </a:xfrm>
        </p:grpSpPr>
        <p:sp>
          <p:nvSpPr>
            <p:cNvPr id="1938" name="Google Shape;1938;p36"/>
            <p:cNvSpPr txBox="1"/>
            <p:nvPr/>
          </p:nvSpPr>
          <p:spPr>
            <a:xfrm>
              <a:off x="461290" y="367367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9" name="Google Shape;1939;p36"/>
            <p:cNvSpPr txBox="1"/>
            <p:nvPr/>
          </p:nvSpPr>
          <p:spPr>
            <a:xfrm>
              <a:off x="459475" y="3303575"/>
              <a:ext cx="2377500" cy="37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Pennsylvania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40" name="Google Shape;1940;p36"/>
          <p:cNvGrpSpPr/>
          <p:nvPr/>
        </p:nvGrpSpPr>
        <p:grpSpPr>
          <a:xfrm>
            <a:off x="449693" y="2560625"/>
            <a:ext cx="2377500" cy="704600"/>
            <a:chOff x="459475" y="2560625"/>
            <a:chExt cx="2377500" cy="704600"/>
          </a:xfrm>
        </p:grpSpPr>
        <p:sp>
          <p:nvSpPr>
            <p:cNvPr id="1941" name="Google Shape;1941;p36"/>
            <p:cNvSpPr txBox="1"/>
            <p:nvPr/>
          </p:nvSpPr>
          <p:spPr>
            <a:xfrm>
              <a:off x="461290" y="29307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2" name="Google Shape;1942;p36"/>
            <p:cNvSpPr txBox="1"/>
            <p:nvPr/>
          </p:nvSpPr>
          <p:spPr>
            <a:xfrm>
              <a:off x="459475" y="2560625"/>
              <a:ext cx="2377500" cy="37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York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43" name="Google Shape;1943;p36"/>
          <p:cNvGrpSpPr/>
          <p:nvPr/>
        </p:nvGrpSpPr>
        <p:grpSpPr>
          <a:xfrm>
            <a:off x="6316807" y="1074725"/>
            <a:ext cx="2377500" cy="704600"/>
            <a:chOff x="6326590" y="1074725"/>
            <a:chExt cx="2377500" cy="704600"/>
          </a:xfrm>
        </p:grpSpPr>
        <p:sp>
          <p:nvSpPr>
            <p:cNvPr id="1944" name="Google Shape;1944;p36"/>
            <p:cNvSpPr txBox="1"/>
            <p:nvPr/>
          </p:nvSpPr>
          <p:spPr>
            <a:xfrm>
              <a:off x="6328690" y="14448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with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5" name="Google Shape;1945;p36"/>
            <p:cNvSpPr txBox="1"/>
            <p:nvPr/>
          </p:nvSpPr>
          <p:spPr>
            <a:xfrm>
              <a:off x="6326590" y="1074725"/>
              <a:ext cx="2377500" cy="37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Maine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46" name="Google Shape;1946;p36"/>
          <p:cNvGrpSpPr/>
          <p:nvPr/>
        </p:nvGrpSpPr>
        <p:grpSpPr>
          <a:xfrm>
            <a:off x="6316807" y="1817675"/>
            <a:ext cx="2377500" cy="704600"/>
            <a:chOff x="6326590" y="1817675"/>
            <a:chExt cx="2377500" cy="704600"/>
          </a:xfrm>
        </p:grpSpPr>
        <p:sp>
          <p:nvSpPr>
            <p:cNvPr id="1947" name="Google Shape;1947;p36"/>
            <p:cNvSpPr txBox="1"/>
            <p:nvPr/>
          </p:nvSpPr>
          <p:spPr>
            <a:xfrm>
              <a:off x="6328690" y="218777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8" name="Google Shape;1948;p36"/>
            <p:cNvSpPr txBox="1"/>
            <p:nvPr/>
          </p:nvSpPr>
          <p:spPr>
            <a:xfrm>
              <a:off x="6326590" y="1817675"/>
              <a:ext cx="23775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Massachusetts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49" name="Google Shape;1949;p36"/>
          <p:cNvGrpSpPr/>
          <p:nvPr/>
        </p:nvGrpSpPr>
        <p:grpSpPr>
          <a:xfrm>
            <a:off x="6316807" y="4046525"/>
            <a:ext cx="2377500" cy="704600"/>
            <a:chOff x="6326590" y="4046525"/>
            <a:chExt cx="2377500" cy="704600"/>
          </a:xfrm>
        </p:grpSpPr>
        <p:sp>
          <p:nvSpPr>
            <p:cNvPr id="1950" name="Google Shape;1950;p36"/>
            <p:cNvSpPr txBox="1"/>
            <p:nvPr/>
          </p:nvSpPr>
          <p:spPr>
            <a:xfrm>
              <a:off x="6328690" y="44166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Ceres is an asteroid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1" name="Google Shape;1951;p36"/>
            <p:cNvSpPr txBox="1"/>
            <p:nvPr/>
          </p:nvSpPr>
          <p:spPr>
            <a:xfrm>
              <a:off x="6326590" y="4046525"/>
              <a:ext cx="2377500" cy="37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Jersey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52" name="Google Shape;1952;p36"/>
          <p:cNvGrpSpPr/>
          <p:nvPr/>
        </p:nvGrpSpPr>
        <p:grpSpPr>
          <a:xfrm>
            <a:off x="6316807" y="3303575"/>
            <a:ext cx="2377500" cy="704600"/>
            <a:chOff x="6326590" y="3303575"/>
            <a:chExt cx="2377500" cy="704600"/>
          </a:xfrm>
        </p:grpSpPr>
        <p:sp>
          <p:nvSpPr>
            <p:cNvPr id="1953" name="Google Shape;1953;p36"/>
            <p:cNvSpPr txBox="1"/>
            <p:nvPr/>
          </p:nvSpPr>
          <p:spPr>
            <a:xfrm>
              <a:off x="6328690" y="367367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we orbit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4" name="Google Shape;1954;p36"/>
            <p:cNvSpPr txBox="1"/>
            <p:nvPr/>
          </p:nvSpPr>
          <p:spPr>
            <a:xfrm>
              <a:off x="6326590" y="3303575"/>
              <a:ext cx="2377500" cy="371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Connecticut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55" name="Google Shape;1955;p36"/>
          <p:cNvGrpSpPr/>
          <p:nvPr/>
        </p:nvGrpSpPr>
        <p:grpSpPr>
          <a:xfrm>
            <a:off x="6316807" y="2560625"/>
            <a:ext cx="2377500" cy="704600"/>
            <a:chOff x="6326590" y="2560625"/>
            <a:chExt cx="2377500" cy="704600"/>
          </a:xfrm>
        </p:grpSpPr>
        <p:sp>
          <p:nvSpPr>
            <p:cNvPr id="1956" name="Google Shape;1956;p36"/>
            <p:cNvSpPr txBox="1"/>
            <p:nvPr/>
          </p:nvSpPr>
          <p:spPr>
            <a:xfrm>
              <a:off x="6328690" y="2930725"/>
              <a:ext cx="2375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7" name="Google Shape;1957;p36"/>
            <p:cNvSpPr txBox="1"/>
            <p:nvPr/>
          </p:nvSpPr>
          <p:spPr>
            <a:xfrm>
              <a:off x="6326590" y="2560625"/>
              <a:ext cx="2377500" cy="3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Rhode Island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37"/>
          <p:cNvSpPr/>
          <p:nvPr/>
        </p:nvSpPr>
        <p:spPr>
          <a:xfrm>
            <a:off x="937269" y="1295550"/>
            <a:ext cx="695400" cy="69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37"/>
          <p:cNvSpPr/>
          <p:nvPr/>
        </p:nvSpPr>
        <p:spPr>
          <a:xfrm>
            <a:off x="2580784" y="1295550"/>
            <a:ext cx="695400" cy="6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7"/>
          <p:cNvSpPr/>
          <p:nvPr/>
        </p:nvSpPr>
        <p:spPr>
          <a:xfrm>
            <a:off x="4224300" y="1295550"/>
            <a:ext cx="695400" cy="6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7"/>
          <p:cNvSpPr/>
          <p:nvPr/>
        </p:nvSpPr>
        <p:spPr>
          <a:xfrm>
            <a:off x="5867816" y="1295550"/>
            <a:ext cx="695400" cy="695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37"/>
          <p:cNvSpPr/>
          <p:nvPr/>
        </p:nvSpPr>
        <p:spPr>
          <a:xfrm>
            <a:off x="7511331" y="1295550"/>
            <a:ext cx="695400" cy="6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37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1968" name="Google Shape;1968;p37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Most devastating natural disasters in each state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1969" name="Google Shape;1969;p37"/>
          <p:cNvGraphicFramePr/>
          <p:nvPr/>
        </p:nvGraphicFramePr>
        <p:xfrm>
          <a:off x="457188" y="2037063"/>
          <a:ext cx="8229625" cy="2666525"/>
        </p:xfrm>
        <a:graphic>
          <a:graphicData uri="http://schemas.openxmlformats.org/drawingml/2006/table">
            <a:tbl>
              <a:tblPr>
                <a:noFill/>
                <a:tableStyleId>{C491B830-C283-4116-AFB9-CCF82EF7A7D1}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Montana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Kansas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California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Michigan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Florida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very far from the Sun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70" name="Google Shape;1970;p37"/>
          <p:cNvSpPr/>
          <p:nvPr/>
        </p:nvSpPr>
        <p:spPr>
          <a:xfrm>
            <a:off x="4292492" y="2799585"/>
            <a:ext cx="559016" cy="948179"/>
          </a:xfrm>
          <a:custGeom>
            <a:avLst/>
            <a:gdLst/>
            <a:ahLst/>
            <a:cxnLst/>
            <a:rect l="l" t="t" r="r" b="b"/>
            <a:pathLst>
              <a:path w="33399" h="56650" extrusionOk="0">
                <a:moveTo>
                  <a:pt x="3773" y="0"/>
                </a:moveTo>
                <a:cubicBezTo>
                  <a:pt x="3610" y="33"/>
                  <a:pt x="3480" y="65"/>
                  <a:pt x="3350" y="163"/>
                </a:cubicBezTo>
                <a:cubicBezTo>
                  <a:pt x="3318" y="196"/>
                  <a:pt x="3285" y="196"/>
                  <a:pt x="3285" y="228"/>
                </a:cubicBezTo>
                <a:cubicBezTo>
                  <a:pt x="2992" y="521"/>
                  <a:pt x="2992" y="1041"/>
                  <a:pt x="3025" y="1984"/>
                </a:cubicBezTo>
                <a:lnTo>
                  <a:pt x="3025" y="2082"/>
                </a:lnTo>
                <a:cubicBezTo>
                  <a:pt x="3057" y="3545"/>
                  <a:pt x="2439" y="4846"/>
                  <a:pt x="1074" y="6147"/>
                </a:cubicBezTo>
                <a:cubicBezTo>
                  <a:pt x="261" y="6960"/>
                  <a:pt x="1" y="7935"/>
                  <a:pt x="293" y="9203"/>
                </a:cubicBezTo>
                <a:cubicBezTo>
                  <a:pt x="358" y="9561"/>
                  <a:pt x="521" y="9886"/>
                  <a:pt x="683" y="10212"/>
                </a:cubicBezTo>
                <a:cubicBezTo>
                  <a:pt x="716" y="10244"/>
                  <a:pt x="748" y="10277"/>
                  <a:pt x="748" y="10342"/>
                </a:cubicBezTo>
                <a:cubicBezTo>
                  <a:pt x="814" y="11155"/>
                  <a:pt x="944" y="11968"/>
                  <a:pt x="1171" y="12748"/>
                </a:cubicBezTo>
                <a:cubicBezTo>
                  <a:pt x="976" y="13268"/>
                  <a:pt x="846" y="13821"/>
                  <a:pt x="814" y="14407"/>
                </a:cubicBezTo>
                <a:cubicBezTo>
                  <a:pt x="748" y="14667"/>
                  <a:pt x="716" y="14959"/>
                  <a:pt x="683" y="15220"/>
                </a:cubicBezTo>
                <a:cubicBezTo>
                  <a:pt x="358" y="16683"/>
                  <a:pt x="976" y="17659"/>
                  <a:pt x="1626" y="18439"/>
                </a:cubicBezTo>
                <a:cubicBezTo>
                  <a:pt x="1757" y="18602"/>
                  <a:pt x="1887" y="18797"/>
                  <a:pt x="1984" y="18959"/>
                </a:cubicBezTo>
                <a:cubicBezTo>
                  <a:pt x="2082" y="19447"/>
                  <a:pt x="2147" y="19902"/>
                  <a:pt x="2244" y="20358"/>
                </a:cubicBezTo>
                <a:cubicBezTo>
                  <a:pt x="2244" y="20423"/>
                  <a:pt x="2212" y="20488"/>
                  <a:pt x="2179" y="20553"/>
                </a:cubicBezTo>
                <a:cubicBezTo>
                  <a:pt x="1984" y="21106"/>
                  <a:pt x="2114" y="21691"/>
                  <a:pt x="2505" y="22114"/>
                </a:cubicBezTo>
                <a:cubicBezTo>
                  <a:pt x="2505" y="22211"/>
                  <a:pt x="2537" y="22309"/>
                  <a:pt x="2537" y="22406"/>
                </a:cubicBezTo>
                <a:cubicBezTo>
                  <a:pt x="2667" y="23219"/>
                  <a:pt x="2830" y="24032"/>
                  <a:pt x="2992" y="24845"/>
                </a:cubicBezTo>
                <a:cubicBezTo>
                  <a:pt x="2895" y="25593"/>
                  <a:pt x="3025" y="26341"/>
                  <a:pt x="3415" y="26959"/>
                </a:cubicBezTo>
                <a:cubicBezTo>
                  <a:pt x="3480" y="27382"/>
                  <a:pt x="3545" y="27805"/>
                  <a:pt x="3578" y="28227"/>
                </a:cubicBezTo>
                <a:cubicBezTo>
                  <a:pt x="3643" y="28943"/>
                  <a:pt x="3708" y="29626"/>
                  <a:pt x="3838" y="30341"/>
                </a:cubicBezTo>
                <a:cubicBezTo>
                  <a:pt x="3675" y="30926"/>
                  <a:pt x="3805" y="31544"/>
                  <a:pt x="4196" y="32032"/>
                </a:cubicBezTo>
                <a:cubicBezTo>
                  <a:pt x="4488" y="33105"/>
                  <a:pt x="4813" y="34146"/>
                  <a:pt x="5236" y="35187"/>
                </a:cubicBezTo>
                <a:cubicBezTo>
                  <a:pt x="5887" y="36975"/>
                  <a:pt x="6277" y="38731"/>
                  <a:pt x="6960" y="40292"/>
                </a:cubicBezTo>
                <a:cubicBezTo>
                  <a:pt x="6895" y="40455"/>
                  <a:pt x="6862" y="40585"/>
                  <a:pt x="6797" y="40715"/>
                </a:cubicBezTo>
                <a:cubicBezTo>
                  <a:pt x="6602" y="41268"/>
                  <a:pt x="6602" y="41625"/>
                  <a:pt x="7155" y="42048"/>
                </a:cubicBezTo>
                <a:cubicBezTo>
                  <a:pt x="7578" y="42341"/>
                  <a:pt x="8033" y="42601"/>
                  <a:pt x="8553" y="42764"/>
                </a:cubicBezTo>
                <a:cubicBezTo>
                  <a:pt x="8878" y="43154"/>
                  <a:pt x="9269" y="43479"/>
                  <a:pt x="9659" y="43772"/>
                </a:cubicBezTo>
                <a:cubicBezTo>
                  <a:pt x="10472" y="44325"/>
                  <a:pt x="11350" y="44845"/>
                  <a:pt x="12260" y="45235"/>
                </a:cubicBezTo>
                <a:cubicBezTo>
                  <a:pt x="12651" y="45788"/>
                  <a:pt x="13269" y="46146"/>
                  <a:pt x="13919" y="46211"/>
                </a:cubicBezTo>
                <a:cubicBezTo>
                  <a:pt x="14049" y="46308"/>
                  <a:pt x="14179" y="46373"/>
                  <a:pt x="14277" y="46471"/>
                </a:cubicBezTo>
                <a:cubicBezTo>
                  <a:pt x="14439" y="46601"/>
                  <a:pt x="14634" y="46763"/>
                  <a:pt x="14797" y="46894"/>
                </a:cubicBezTo>
                <a:cubicBezTo>
                  <a:pt x="14960" y="47479"/>
                  <a:pt x="15350" y="47934"/>
                  <a:pt x="15838" y="48227"/>
                </a:cubicBezTo>
                <a:cubicBezTo>
                  <a:pt x="16000" y="48324"/>
                  <a:pt x="16130" y="48454"/>
                  <a:pt x="16260" y="48552"/>
                </a:cubicBezTo>
                <a:cubicBezTo>
                  <a:pt x="18146" y="50211"/>
                  <a:pt x="18959" y="52227"/>
                  <a:pt x="18699" y="54503"/>
                </a:cubicBezTo>
                <a:cubicBezTo>
                  <a:pt x="18634" y="54796"/>
                  <a:pt x="18699" y="55121"/>
                  <a:pt x="18862" y="55381"/>
                </a:cubicBezTo>
                <a:cubicBezTo>
                  <a:pt x="19090" y="55609"/>
                  <a:pt x="19382" y="55739"/>
                  <a:pt x="19707" y="55739"/>
                </a:cubicBezTo>
                <a:cubicBezTo>
                  <a:pt x="20781" y="55836"/>
                  <a:pt x="21821" y="55967"/>
                  <a:pt x="22862" y="56064"/>
                </a:cubicBezTo>
                <a:cubicBezTo>
                  <a:pt x="24846" y="56292"/>
                  <a:pt x="26862" y="56519"/>
                  <a:pt x="28910" y="56649"/>
                </a:cubicBezTo>
                <a:cubicBezTo>
                  <a:pt x="28943" y="56487"/>
                  <a:pt x="29041" y="56357"/>
                  <a:pt x="29171" y="56292"/>
                </a:cubicBezTo>
                <a:lnTo>
                  <a:pt x="29236" y="56259"/>
                </a:lnTo>
                <a:lnTo>
                  <a:pt x="29951" y="56292"/>
                </a:lnTo>
                <a:cubicBezTo>
                  <a:pt x="30244" y="56162"/>
                  <a:pt x="30406" y="55901"/>
                  <a:pt x="30406" y="55609"/>
                </a:cubicBezTo>
                <a:cubicBezTo>
                  <a:pt x="30439" y="55219"/>
                  <a:pt x="30439" y="54828"/>
                  <a:pt x="30406" y="54438"/>
                </a:cubicBezTo>
                <a:cubicBezTo>
                  <a:pt x="30341" y="54178"/>
                  <a:pt x="30309" y="53885"/>
                  <a:pt x="30309" y="53593"/>
                </a:cubicBezTo>
                <a:cubicBezTo>
                  <a:pt x="30374" y="53267"/>
                  <a:pt x="30471" y="52975"/>
                  <a:pt x="30634" y="52715"/>
                </a:cubicBezTo>
                <a:cubicBezTo>
                  <a:pt x="30764" y="52487"/>
                  <a:pt x="30894" y="52292"/>
                  <a:pt x="31057" y="52064"/>
                </a:cubicBezTo>
                <a:cubicBezTo>
                  <a:pt x="31317" y="51511"/>
                  <a:pt x="31349" y="50861"/>
                  <a:pt x="31675" y="50373"/>
                </a:cubicBezTo>
                <a:cubicBezTo>
                  <a:pt x="31772" y="50211"/>
                  <a:pt x="31902" y="50080"/>
                  <a:pt x="32032" y="49950"/>
                </a:cubicBezTo>
                <a:cubicBezTo>
                  <a:pt x="32065" y="49950"/>
                  <a:pt x="32065" y="49918"/>
                  <a:pt x="32097" y="49918"/>
                </a:cubicBezTo>
                <a:cubicBezTo>
                  <a:pt x="32195" y="49853"/>
                  <a:pt x="32293" y="49755"/>
                  <a:pt x="32390" y="49723"/>
                </a:cubicBezTo>
                <a:cubicBezTo>
                  <a:pt x="32390" y="49658"/>
                  <a:pt x="32488" y="49625"/>
                  <a:pt x="32553" y="49625"/>
                </a:cubicBezTo>
                <a:cubicBezTo>
                  <a:pt x="32683" y="49300"/>
                  <a:pt x="33138" y="49170"/>
                  <a:pt x="33333" y="48910"/>
                </a:cubicBezTo>
                <a:cubicBezTo>
                  <a:pt x="33398" y="48747"/>
                  <a:pt x="33333" y="48552"/>
                  <a:pt x="33203" y="48454"/>
                </a:cubicBezTo>
                <a:lnTo>
                  <a:pt x="33040" y="48292"/>
                </a:lnTo>
                <a:cubicBezTo>
                  <a:pt x="32910" y="48259"/>
                  <a:pt x="32878" y="48162"/>
                  <a:pt x="32845" y="47967"/>
                </a:cubicBezTo>
                <a:cubicBezTo>
                  <a:pt x="32683" y="47446"/>
                  <a:pt x="32358" y="47121"/>
                  <a:pt x="32325" y="46568"/>
                </a:cubicBezTo>
                <a:cubicBezTo>
                  <a:pt x="32325" y="46471"/>
                  <a:pt x="32325" y="46406"/>
                  <a:pt x="32293" y="46308"/>
                </a:cubicBezTo>
                <a:cubicBezTo>
                  <a:pt x="32227" y="45788"/>
                  <a:pt x="32195" y="45268"/>
                  <a:pt x="32097" y="44747"/>
                </a:cubicBezTo>
                <a:cubicBezTo>
                  <a:pt x="32065" y="44617"/>
                  <a:pt x="32032" y="44487"/>
                  <a:pt x="32000" y="44357"/>
                </a:cubicBezTo>
                <a:cubicBezTo>
                  <a:pt x="31805" y="44357"/>
                  <a:pt x="31805" y="44227"/>
                  <a:pt x="31805" y="44097"/>
                </a:cubicBezTo>
                <a:cubicBezTo>
                  <a:pt x="31740" y="43934"/>
                  <a:pt x="31675" y="43804"/>
                  <a:pt x="31610" y="43642"/>
                </a:cubicBezTo>
                <a:cubicBezTo>
                  <a:pt x="31480" y="43414"/>
                  <a:pt x="31317" y="43219"/>
                  <a:pt x="31122" y="43056"/>
                </a:cubicBezTo>
                <a:cubicBezTo>
                  <a:pt x="30959" y="42991"/>
                  <a:pt x="30797" y="42959"/>
                  <a:pt x="30797" y="42731"/>
                </a:cubicBezTo>
                <a:cubicBezTo>
                  <a:pt x="30569" y="42601"/>
                  <a:pt x="30406" y="42373"/>
                  <a:pt x="30374" y="42113"/>
                </a:cubicBezTo>
                <a:cubicBezTo>
                  <a:pt x="30146" y="41983"/>
                  <a:pt x="29984" y="41755"/>
                  <a:pt x="29984" y="41495"/>
                </a:cubicBezTo>
                <a:cubicBezTo>
                  <a:pt x="29756" y="41398"/>
                  <a:pt x="29593" y="41170"/>
                  <a:pt x="29561" y="40910"/>
                </a:cubicBezTo>
                <a:cubicBezTo>
                  <a:pt x="29333" y="40780"/>
                  <a:pt x="29171" y="40552"/>
                  <a:pt x="29171" y="40292"/>
                </a:cubicBezTo>
                <a:cubicBezTo>
                  <a:pt x="28976" y="40260"/>
                  <a:pt x="28878" y="40064"/>
                  <a:pt x="28943" y="39902"/>
                </a:cubicBezTo>
                <a:cubicBezTo>
                  <a:pt x="28650" y="39837"/>
                  <a:pt x="28488" y="39577"/>
                  <a:pt x="28553" y="39284"/>
                </a:cubicBezTo>
                <a:cubicBezTo>
                  <a:pt x="28260" y="39251"/>
                  <a:pt x="28065" y="38959"/>
                  <a:pt x="28130" y="38666"/>
                </a:cubicBezTo>
                <a:cubicBezTo>
                  <a:pt x="27837" y="38666"/>
                  <a:pt x="27642" y="38373"/>
                  <a:pt x="27740" y="38081"/>
                </a:cubicBezTo>
                <a:lnTo>
                  <a:pt x="27740" y="38081"/>
                </a:lnTo>
                <a:cubicBezTo>
                  <a:pt x="27719" y="38084"/>
                  <a:pt x="27701" y="38086"/>
                  <a:pt x="27685" y="38086"/>
                </a:cubicBezTo>
                <a:cubicBezTo>
                  <a:pt x="27544" y="38086"/>
                  <a:pt x="27541" y="37966"/>
                  <a:pt x="27512" y="37821"/>
                </a:cubicBezTo>
                <a:cubicBezTo>
                  <a:pt x="27447" y="37625"/>
                  <a:pt x="27382" y="37430"/>
                  <a:pt x="27284" y="37268"/>
                </a:cubicBezTo>
                <a:cubicBezTo>
                  <a:pt x="27154" y="37073"/>
                  <a:pt x="27024" y="36910"/>
                  <a:pt x="26862" y="36780"/>
                </a:cubicBezTo>
                <a:cubicBezTo>
                  <a:pt x="26699" y="36715"/>
                  <a:pt x="26537" y="36682"/>
                  <a:pt x="26504" y="36455"/>
                </a:cubicBezTo>
                <a:cubicBezTo>
                  <a:pt x="26309" y="36325"/>
                  <a:pt x="26146" y="36097"/>
                  <a:pt x="26114" y="35837"/>
                </a:cubicBezTo>
                <a:cubicBezTo>
                  <a:pt x="25886" y="35739"/>
                  <a:pt x="25724" y="35512"/>
                  <a:pt x="25691" y="35252"/>
                </a:cubicBezTo>
                <a:cubicBezTo>
                  <a:pt x="25496" y="35121"/>
                  <a:pt x="25333" y="34894"/>
                  <a:pt x="25301" y="34634"/>
                </a:cubicBezTo>
                <a:cubicBezTo>
                  <a:pt x="25073" y="34536"/>
                  <a:pt x="24911" y="34309"/>
                  <a:pt x="24878" y="34048"/>
                </a:cubicBezTo>
                <a:cubicBezTo>
                  <a:pt x="24715" y="33983"/>
                  <a:pt x="24618" y="33788"/>
                  <a:pt x="24683" y="33626"/>
                </a:cubicBezTo>
                <a:cubicBezTo>
                  <a:pt x="24390" y="33593"/>
                  <a:pt x="24195" y="33300"/>
                  <a:pt x="24293" y="33008"/>
                </a:cubicBezTo>
                <a:cubicBezTo>
                  <a:pt x="24000" y="32975"/>
                  <a:pt x="23805" y="32715"/>
                  <a:pt x="23870" y="32422"/>
                </a:cubicBezTo>
                <a:cubicBezTo>
                  <a:pt x="23577" y="32390"/>
                  <a:pt x="23382" y="32097"/>
                  <a:pt x="23480" y="31805"/>
                </a:cubicBezTo>
                <a:lnTo>
                  <a:pt x="23480" y="31805"/>
                </a:lnTo>
                <a:cubicBezTo>
                  <a:pt x="23459" y="31808"/>
                  <a:pt x="23441" y="31810"/>
                  <a:pt x="23424" y="31810"/>
                </a:cubicBezTo>
                <a:cubicBezTo>
                  <a:pt x="23284" y="31810"/>
                  <a:pt x="23281" y="31693"/>
                  <a:pt x="23252" y="31577"/>
                </a:cubicBezTo>
                <a:cubicBezTo>
                  <a:pt x="23187" y="31414"/>
                  <a:pt x="23089" y="31252"/>
                  <a:pt x="22992" y="31122"/>
                </a:cubicBezTo>
                <a:cubicBezTo>
                  <a:pt x="22862" y="31057"/>
                  <a:pt x="22667" y="31024"/>
                  <a:pt x="22667" y="30796"/>
                </a:cubicBezTo>
                <a:cubicBezTo>
                  <a:pt x="22439" y="30666"/>
                  <a:pt x="22309" y="30439"/>
                  <a:pt x="22244" y="30179"/>
                </a:cubicBezTo>
                <a:cubicBezTo>
                  <a:pt x="22049" y="30048"/>
                  <a:pt x="21886" y="29853"/>
                  <a:pt x="21854" y="29593"/>
                </a:cubicBezTo>
                <a:cubicBezTo>
                  <a:pt x="21626" y="29463"/>
                  <a:pt x="21463" y="29235"/>
                  <a:pt x="21431" y="28975"/>
                </a:cubicBezTo>
                <a:cubicBezTo>
                  <a:pt x="21203" y="28878"/>
                  <a:pt x="21073" y="28650"/>
                  <a:pt x="21041" y="28390"/>
                </a:cubicBezTo>
                <a:cubicBezTo>
                  <a:pt x="20813" y="28260"/>
                  <a:pt x="20650" y="28032"/>
                  <a:pt x="20618" y="27772"/>
                </a:cubicBezTo>
                <a:cubicBezTo>
                  <a:pt x="20455" y="27740"/>
                  <a:pt x="20358" y="27544"/>
                  <a:pt x="20423" y="27349"/>
                </a:cubicBezTo>
                <a:cubicBezTo>
                  <a:pt x="20130" y="27317"/>
                  <a:pt x="19935" y="27057"/>
                  <a:pt x="20033" y="26764"/>
                </a:cubicBezTo>
                <a:cubicBezTo>
                  <a:pt x="19740" y="26341"/>
                  <a:pt x="19480" y="25951"/>
                  <a:pt x="19220" y="25528"/>
                </a:cubicBezTo>
                <a:cubicBezTo>
                  <a:pt x="19199" y="25532"/>
                  <a:pt x="19180" y="25533"/>
                  <a:pt x="19163" y="25533"/>
                </a:cubicBezTo>
                <a:cubicBezTo>
                  <a:pt x="19018" y="25533"/>
                  <a:pt x="18992" y="25417"/>
                  <a:pt x="18992" y="25301"/>
                </a:cubicBezTo>
                <a:cubicBezTo>
                  <a:pt x="18992" y="25138"/>
                  <a:pt x="18927" y="25073"/>
                  <a:pt x="18894" y="25008"/>
                </a:cubicBezTo>
                <a:cubicBezTo>
                  <a:pt x="18764" y="24715"/>
                  <a:pt x="18569" y="24455"/>
                  <a:pt x="18342" y="24227"/>
                </a:cubicBezTo>
                <a:cubicBezTo>
                  <a:pt x="18179" y="24195"/>
                  <a:pt x="17984" y="24130"/>
                  <a:pt x="17984" y="23902"/>
                </a:cubicBezTo>
                <a:cubicBezTo>
                  <a:pt x="17789" y="23772"/>
                  <a:pt x="17626" y="23577"/>
                  <a:pt x="17594" y="23317"/>
                </a:cubicBezTo>
                <a:cubicBezTo>
                  <a:pt x="17366" y="23187"/>
                  <a:pt x="17203" y="22959"/>
                  <a:pt x="17171" y="22699"/>
                </a:cubicBezTo>
                <a:cubicBezTo>
                  <a:pt x="16943" y="22601"/>
                  <a:pt x="16813" y="22374"/>
                  <a:pt x="16781" y="22114"/>
                </a:cubicBezTo>
                <a:cubicBezTo>
                  <a:pt x="16553" y="21984"/>
                  <a:pt x="16390" y="21756"/>
                  <a:pt x="16358" y="21496"/>
                </a:cubicBezTo>
                <a:cubicBezTo>
                  <a:pt x="16195" y="21463"/>
                  <a:pt x="16098" y="21268"/>
                  <a:pt x="16163" y="21073"/>
                </a:cubicBezTo>
                <a:cubicBezTo>
                  <a:pt x="15870" y="21041"/>
                  <a:pt x="15675" y="20780"/>
                  <a:pt x="15740" y="20488"/>
                </a:cubicBezTo>
                <a:cubicBezTo>
                  <a:pt x="15155" y="20163"/>
                  <a:pt x="15122" y="19707"/>
                  <a:pt x="15285" y="19089"/>
                </a:cubicBezTo>
                <a:cubicBezTo>
                  <a:pt x="16455" y="14537"/>
                  <a:pt x="17529" y="9984"/>
                  <a:pt x="18699" y="5464"/>
                </a:cubicBezTo>
                <a:cubicBezTo>
                  <a:pt x="18797" y="5236"/>
                  <a:pt x="18797" y="4976"/>
                  <a:pt x="18764" y="4716"/>
                </a:cubicBezTo>
                <a:cubicBezTo>
                  <a:pt x="18829" y="4586"/>
                  <a:pt x="18927" y="4488"/>
                  <a:pt x="19025" y="4391"/>
                </a:cubicBezTo>
                <a:cubicBezTo>
                  <a:pt x="18992" y="4293"/>
                  <a:pt x="18894" y="4228"/>
                  <a:pt x="18829" y="4163"/>
                </a:cubicBezTo>
                <a:cubicBezTo>
                  <a:pt x="14699" y="3090"/>
                  <a:pt x="10602" y="1984"/>
                  <a:pt x="6537" y="813"/>
                </a:cubicBezTo>
                <a:cubicBezTo>
                  <a:pt x="5984" y="618"/>
                  <a:pt x="5399" y="456"/>
                  <a:pt x="4813" y="326"/>
                </a:cubicBezTo>
                <a:cubicBezTo>
                  <a:pt x="4456" y="293"/>
                  <a:pt x="4098" y="163"/>
                  <a:pt x="3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7"/>
          <p:cNvSpPr/>
          <p:nvPr/>
        </p:nvSpPr>
        <p:spPr>
          <a:xfrm>
            <a:off x="5770856" y="2837478"/>
            <a:ext cx="875088" cy="872395"/>
          </a:xfrm>
          <a:custGeom>
            <a:avLst/>
            <a:gdLst/>
            <a:ahLst/>
            <a:cxnLst/>
            <a:rect l="l" t="t" r="r" b="b"/>
            <a:pathLst>
              <a:path w="31512" h="31415" extrusionOk="0">
                <a:moveTo>
                  <a:pt x="8813" y="1"/>
                </a:moveTo>
                <a:cubicBezTo>
                  <a:pt x="7740" y="1"/>
                  <a:pt x="7122" y="586"/>
                  <a:pt x="6504" y="1139"/>
                </a:cubicBezTo>
                <a:cubicBezTo>
                  <a:pt x="6342" y="1269"/>
                  <a:pt x="6212" y="1399"/>
                  <a:pt x="6049" y="1529"/>
                </a:cubicBezTo>
                <a:cubicBezTo>
                  <a:pt x="4358" y="2895"/>
                  <a:pt x="2407" y="3968"/>
                  <a:pt x="228" y="5074"/>
                </a:cubicBezTo>
                <a:cubicBezTo>
                  <a:pt x="196" y="5106"/>
                  <a:pt x="130" y="5139"/>
                  <a:pt x="98" y="5172"/>
                </a:cubicBezTo>
                <a:cubicBezTo>
                  <a:pt x="65" y="5237"/>
                  <a:pt x="33" y="5269"/>
                  <a:pt x="33" y="5334"/>
                </a:cubicBezTo>
                <a:cubicBezTo>
                  <a:pt x="0" y="5432"/>
                  <a:pt x="0" y="5529"/>
                  <a:pt x="65" y="5627"/>
                </a:cubicBezTo>
                <a:cubicBezTo>
                  <a:pt x="267" y="5753"/>
                  <a:pt x="508" y="5801"/>
                  <a:pt x="742" y="5801"/>
                </a:cubicBezTo>
                <a:cubicBezTo>
                  <a:pt x="810" y="5801"/>
                  <a:pt x="878" y="5797"/>
                  <a:pt x="943" y="5789"/>
                </a:cubicBezTo>
                <a:lnTo>
                  <a:pt x="943" y="5789"/>
                </a:lnTo>
                <a:cubicBezTo>
                  <a:pt x="911" y="5952"/>
                  <a:pt x="911" y="6147"/>
                  <a:pt x="1171" y="6180"/>
                </a:cubicBezTo>
                <a:cubicBezTo>
                  <a:pt x="1106" y="6667"/>
                  <a:pt x="1431" y="6765"/>
                  <a:pt x="1821" y="6830"/>
                </a:cubicBezTo>
                <a:lnTo>
                  <a:pt x="3480" y="7155"/>
                </a:lnTo>
                <a:lnTo>
                  <a:pt x="5366" y="7415"/>
                </a:lnTo>
                <a:cubicBezTo>
                  <a:pt x="5395" y="7503"/>
                  <a:pt x="5424" y="7616"/>
                  <a:pt x="5546" y="7616"/>
                </a:cubicBezTo>
                <a:cubicBezTo>
                  <a:pt x="5561" y="7616"/>
                  <a:pt x="5576" y="7614"/>
                  <a:pt x="5594" y="7610"/>
                </a:cubicBezTo>
                <a:lnTo>
                  <a:pt x="5594" y="7610"/>
                </a:lnTo>
                <a:cubicBezTo>
                  <a:pt x="5529" y="7806"/>
                  <a:pt x="5626" y="7936"/>
                  <a:pt x="5821" y="8001"/>
                </a:cubicBezTo>
                <a:cubicBezTo>
                  <a:pt x="6830" y="8489"/>
                  <a:pt x="8163" y="7871"/>
                  <a:pt x="9041" y="9139"/>
                </a:cubicBezTo>
                <a:cubicBezTo>
                  <a:pt x="9334" y="9529"/>
                  <a:pt x="9724" y="9789"/>
                  <a:pt x="9594" y="10342"/>
                </a:cubicBezTo>
                <a:cubicBezTo>
                  <a:pt x="9529" y="10602"/>
                  <a:pt x="9399" y="11090"/>
                  <a:pt x="9529" y="11090"/>
                </a:cubicBezTo>
                <a:cubicBezTo>
                  <a:pt x="9659" y="11090"/>
                  <a:pt x="9789" y="11123"/>
                  <a:pt x="9919" y="11188"/>
                </a:cubicBezTo>
                <a:cubicBezTo>
                  <a:pt x="7675" y="13269"/>
                  <a:pt x="6472" y="16261"/>
                  <a:pt x="6634" y="19318"/>
                </a:cubicBezTo>
                <a:cubicBezTo>
                  <a:pt x="6634" y="19383"/>
                  <a:pt x="6634" y="19448"/>
                  <a:pt x="6667" y="19513"/>
                </a:cubicBezTo>
                <a:cubicBezTo>
                  <a:pt x="9594" y="20878"/>
                  <a:pt x="11610" y="22830"/>
                  <a:pt x="11610" y="26212"/>
                </a:cubicBezTo>
                <a:cubicBezTo>
                  <a:pt x="11610" y="27317"/>
                  <a:pt x="12943" y="30114"/>
                  <a:pt x="12943" y="30114"/>
                </a:cubicBezTo>
                <a:cubicBezTo>
                  <a:pt x="14537" y="30114"/>
                  <a:pt x="16065" y="30569"/>
                  <a:pt x="17398" y="31415"/>
                </a:cubicBezTo>
                <a:cubicBezTo>
                  <a:pt x="22016" y="30797"/>
                  <a:pt x="27675" y="31122"/>
                  <a:pt x="29431" y="26732"/>
                </a:cubicBezTo>
                <a:cubicBezTo>
                  <a:pt x="29658" y="26114"/>
                  <a:pt x="29821" y="25464"/>
                  <a:pt x="29918" y="24813"/>
                </a:cubicBezTo>
                <a:cubicBezTo>
                  <a:pt x="30309" y="24456"/>
                  <a:pt x="30666" y="24065"/>
                  <a:pt x="30927" y="23610"/>
                </a:cubicBezTo>
                <a:cubicBezTo>
                  <a:pt x="31187" y="23187"/>
                  <a:pt x="31349" y="22732"/>
                  <a:pt x="31447" y="22277"/>
                </a:cubicBezTo>
                <a:cubicBezTo>
                  <a:pt x="31512" y="19448"/>
                  <a:pt x="31512" y="14927"/>
                  <a:pt x="27967" y="14440"/>
                </a:cubicBezTo>
                <a:cubicBezTo>
                  <a:pt x="27740" y="14895"/>
                  <a:pt x="27577" y="15415"/>
                  <a:pt x="27479" y="15935"/>
                </a:cubicBezTo>
                <a:cubicBezTo>
                  <a:pt x="27479" y="12423"/>
                  <a:pt x="27967" y="9399"/>
                  <a:pt x="24813" y="6895"/>
                </a:cubicBezTo>
                <a:cubicBezTo>
                  <a:pt x="24780" y="6863"/>
                  <a:pt x="24748" y="6830"/>
                  <a:pt x="24715" y="6798"/>
                </a:cubicBezTo>
                <a:cubicBezTo>
                  <a:pt x="24910" y="6798"/>
                  <a:pt x="25106" y="6700"/>
                  <a:pt x="25236" y="6570"/>
                </a:cubicBezTo>
                <a:cubicBezTo>
                  <a:pt x="25366" y="6407"/>
                  <a:pt x="25398" y="6212"/>
                  <a:pt x="25366" y="5985"/>
                </a:cubicBezTo>
                <a:cubicBezTo>
                  <a:pt x="25333" y="5659"/>
                  <a:pt x="25041" y="5399"/>
                  <a:pt x="24715" y="5399"/>
                </a:cubicBezTo>
                <a:cubicBezTo>
                  <a:pt x="24585" y="5399"/>
                  <a:pt x="24455" y="5432"/>
                  <a:pt x="24358" y="5464"/>
                </a:cubicBezTo>
                <a:cubicBezTo>
                  <a:pt x="24228" y="5529"/>
                  <a:pt x="24097" y="5562"/>
                  <a:pt x="23935" y="5562"/>
                </a:cubicBezTo>
                <a:cubicBezTo>
                  <a:pt x="23577" y="5562"/>
                  <a:pt x="23252" y="5334"/>
                  <a:pt x="22894" y="4814"/>
                </a:cubicBezTo>
                <a:cubicBezTo>
                  <a:pt x="22553" y="4317"/>
                  <a:pt x="22004" y="3999"/>
                  <a:pt x="21418" y="3999"/>
                </a:cubicBezTo>
                <a:cubicBezTo>
                  <a:pt x="21390" y="3999"/>
                  <a:pt x="21362" y="3999"/>
                  <a:pt x="21333" y="4001"/>
                </a:cubicBezTo>
                <a:cubicBezTo>
                  <a:pt x="21138" y="4001"/>
                  <a:pt x="20943" y="4001"/>
                  <a:pt x="20715" y="4066"/>
                </a:cubicBezTo>
                <a:cubicBezTo>
                  <a:pt x="20455" y="4098"/>
                  <a:pt x="20195" y="4163"/>
                  <a:pt x="19935" y="4163"/>
                </a:cubicBezTo>
                <a:cubicBezTo>
                  <a:pt x="19805" y="4163"/>
                  <a:pt x="19740" y="4163"/>
                  <a:pt x="19545" y="3285"/>
                </a:cubicBezTo>
                <a:cubicBezTo>
                  <a:pt x="19512" y="3090"/>
                  <a:pt x="19415" y="2602"/>
                  <a:pt x="18927" y="2602"/>
                </a:cubicBezTo>
                <a:cubicBezTo>
                  <a:pt x="18797" y="2602"/>
                  <a:pt x="18667" y="2635"/>
                  <a:pt x="18569" y="2700"/>
                </a:cubicBezTo>
                <a:cubicBezTo>
                  <a:pt x="17919" y="2993"/>
                  <a:pt x="17236" y="3220"/>
                  <a:pt x="16520" y="3350"/>
                </a:cubicBezTo>
                <a:cubicBezTo>
                  <a:pt x="16000" y="3448"/>
                  <a:pt x="15480" y="3578"/>
                  <a:pt x="14959" y="3741"/>
                </a:cubicBezTo>
                <a:cubicBezTo>
                  <a:pt x="14342" y="3968"/>
                  <a:pt x="13821" y="4391"/>
                  <a:pt x="13431" y="4911"/>
                </a:cubicBezTo>
                <a:cubicBezTo>
                  <a:pt x="13041" y="4716"/>
                  <a:pt x="12618" y="4586"/>
                  <a:pt x="12163" y="4586"/>
                </a:cubicBezTo>
                <a:cubicBezTo>
                  <a:pt x="11935" y="4586"/>
                  <a:pt x="11707" y="4619"/>
                  <a:pt x="11480" y="4684"/>
                </a:cubicBezTo>
                <a:cubicBezTo>
                  <a:pt x="11382" y="4716"/>
                  <a:pt x="11317" y="4749"/>
                  <a:pt x="11220" y="4749"/>
                </a:cubicBezTo>
                <a:cubicBezTo>
                  <a:pt x="11122" y="4749"/>
                  <a:pt x="10992" y="4716"/>
                  <a:pt x="10829" y="4456"/>
                </a:cubicBezTo>
                <a:cubicBezTo>
                  <a:pt x="10407" y="3871"/>
                  <a:pt x="9821" y="3448"/>
                  <a:pt x="9171" y="3220"/>
                </a:cubicBezTo>
                <a:lnTo>
                  <a:pt x="8943" y="3123"/>
                </a:lnTo>
                <a:cubicBezTo>
                  <a:pt x="8748" y="2993"/>
                  <a:pt x="8521" y="2960"/>
                  <a:pt x="8260" y="2960"/>
                </a:cubicBezTo>
                <a:cubicBezTo>
                  <a:pt x="7870" y="2960"/>
                  <a:pt x="7512" y="3090"/>
                  <a:pt x="7220" y="3350"/>
                </a:cubicBezTo>
                <a:cubicBezTo>
                  <a:pt x="7480" y="2700"/>
                  <a:pt x="7903" y="2147"/>
                  <a:pt x="8423" y="1692"/>
                </a:cubicBezTo>
                <a:cubicBezTo>
                  <a:pt x="8781" y="1367"/>
                  <a:pt x="9106" y="1042"/>
                  <a:pt x="9366" y="651"/>
                </a:cubicBezTo>
                <a:cubicBezTo>
                  <a:pt x="9464" y="521"/>
                  <a:pt x="9464" y="359"/>
                  <a:pt x="9399" y="229"/>
                </a:cubicBezTo>
                <a:cubicBezTo>
                  <a:pt x="9334" y="98"/>
                  <a:pt x="9236" y="33"/>
                  <a:pt x="90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7"/>
          <p:cNvSpPr/>
          <p:nvPr/>
        </p:nvSpPr>
        <p:spPr>
          <a:xfrm>
            <a:off x="7275445" y="2877439"/>
            <a:ext cx="1157759" cy="792472"/>
          </a:xfrm>
          <a:custGeom>
            <a:avLst/>
            <a:gdLst/>
            <a:ahLst/>
            <a:cxnLst/>
            <a:rect l="l" t="t" r="r" b="b"/>
            <a:pathLst>
              <a:path w="41691" h="28537" extrusionOk="0">
                <a:moveTo>
                  <a:pt x="28874" y="0"/>
                </a:moveTo>
                <a:cubicBezTo>
                  <a:pt x="28740" y="0"/>
                  <a:pt x="28602" y="49"/>
                  <a:pt x="28488" y="147"/>
                </a:cubicBezTo>
                <a:cubicBezTo>
                  <a:pt x="28325" y="732"/>
                  <a:pt x="28748" y="1285"/>
                  <a:pt x="28651" y="1870"/>
                </a:cubicBezTo>
                <a:cubicBezTo>
                  <a:pt x="28618" y="2033"/>
                  <a:pt x="28683" y="2228"/>
                  <a:pt x="28651" y="2391"/>
                </a:cubicBezTo>
                <a:cubicBezTo>
                  <a:pt x="28586" y="2456"/>
                  <a:pt x="28488" y="2488"/>
                  <a:pt x="28423" y="2553"/>
                </a:cubicBezTo>
                <a:cubicBezTo>
                  <a:pt x="28401" y="2556"/>
                  <a:pt x="28379" y="2557"/>
                  <a:pt x="28357" y="2557"/>
                </a:cubicBezTo>
                <a:cubicBezTo>
                  <a:pt x="28120" y="2557"/>
                  <a:pt x="27897" y="2401"/>
                  <a:pt x="27838" y="2163"/>
                </a:cubicBezTo>
                <a:cubicBezTo>
                  <a:pt x="27541" y="1840"/>
                  <a:pt x="27133" y="1650"/>
                  <a:pt x="26706" y="1650"/>
                </a:cubicBezTo>
                <a:cubicBezTo>
                  <a:pt x="26618" y="1650"/>
                  <a:pt x="26529" y="1658"/>
                  <a:pt x="26439" y="1675"/>
                </a:cubicBezTo>
                <a:cubicBezTo>
                  <a:pt x="23155" y="1968"/>
                  <a:pt x="19870" y="2163"/>
                  <a:pt x="16586" y="2358"/>
                </a:cubicBezTo>
                <a:cubicBezTo>
                  <a:pt x="16430" y="2358"/>
                  <a:pt x="16258" y="2389"/>
                  <a:pt x="16096" y="2389"/>
                </a:cubicBezTo>
                <a:cubicBezTo>
                  <a:pt x="15852" y="2389"/>
                  <a:pt x="15630" y="2319"/>
                  <a:pt x="15513" y="1968"/>
                </a:cubicBezTo>
                <a:cubicBezTo>
                  <a:pt x="15155" y="1903"/>
                  <a:pt x="15350" y="1513"/>
                  <a:pt x="15090" y="1382"/>
                </a:cubicBezTo>
                <a:cubicBezTo>
                  <a:pt x="14862" y="1382"/>
                  <a:pt x="14667" y="1155"/>
                  <a:pt x="14732" y="927"/>
                </a:cubicBezTo>
                <a:cubicBezTo>
                  <a:pt x="14667" y="895"/>
                  <a:pt x="14602" y="862"/>
                  <a:pt x="14570" y="797"/>
                </a:cubicBezTo>
                <a:lnTo>
                  <a:pt x="14570" y="765"/>
                </a:lnTo>
                <a:lnTo>
                  <a:pt x="11057" y="1155"/>
                </a:lnTo>
                <a:lnTo>
                  <a:pt x="11025" y="1155"/>
                </a:lnTo>
                <a:cubicBezTo>
                  <a:pt x="10765" y="1155"/>
                  <a:pt x="10472" y="1187"/>
                  <a:pt x="10212" y="1252"/>
                </a:cubicBezTo>
                <a:lnTo>
                  <a:pt x="8846" y="1382"/>
                </a:lnTo>
                <a:cubicBezTo>
                  <a:pt x="8391" y="1447"/>
                  <a:pt x="7903" y="1513"/>
                  <a:pt x="7448" y="1545"/>
                </a:cubicBezTo>
                <a:cubicBezTo>
                  <a:pt x="6830" y="1578"/>
                  <a:pt x="6180" y="1578"/>
                  <a:pt x="5529" y="1610"/>
                </a:cubicBezTo>
                <a:cubicBezTo>
                  <a:pt x="3708" y="1675"/>
                  <a:pt x="1919" y="2000"/>
                  <a:pt x="98" y="2228"/>
                </a:cubicBezTo>
                <a:lnTo>
                  <a:pt x="131" y="2456"/>
                </a:lnTo>
                <a:lnTo>
                  <a:pt x="1" y="2456"/>
                </a:lnTo>
                <a:cubicBezTo>
                  <a:pt x="131" y="3269"/>
                  <a:pt x="228" y="4082"/>
                  <a:pt x="293" y="4895"/>
                </a:cubicBezTo>
                <a:cubicBezTo>
                  <a:pt x="293" y="5025"/>
                  <a:pt x="359" y="5155"/>
                  <a:pt x="456" y="5252"/>
                </a:cubicBezTo>
                <a:lnTo>
                  <a:pt x="489" y="5447"/>
                </a:lnTo>
                <a:lnTo>
                  <a:pt x="489" y="5480"/>
                </a:lnTo>
                <a:lnTo>
                  <a:pt x="489" y="5512"/>
                </a:lnTo>
                <a:lnTo>
                  <a:pt x="489" y="5708"/>
                </a:lnTo>
                <a:cubicBezTo>
                  <a:pt x="554" y="5740"/>
                  <a:pt x="651" y="5740"/>
                  <a:pt x="749" y="5740"/>
                </a:cubicBezTo>
                <a:lnTo>
                  <a:pt x="976" y="5740"/>
                </a:lnTo>
                <a:cubicBezTo>
                  <a:pt x="1074" y="5805"/>
                  <a:pt x="1172" y="5805"/>
                  <a:pt x="1269" y="5805"/>
                </a:cubicBezTo>
                <a:cubicBezTo>
                  <a:pt x="1464" y="5805"/>
                  <a:pt x="1789" y="5740"/>
                  <a:pt x="1822" y="5122"/>
                </a:cubicBezTo>
                <a:cubicBezTo>
                  <a:pt x="1822" y="5090"/>
                  <a:pt x="1822" y="5090"/>
                  <a:pt x="1822" y="5057"/>
                </a:cubicBezTo>
                <a:cubicBezTo>
                  <a:pt x="1854" y="4895"/>
                  <a:pt x="1919" y="4732"/>
                  <a:pt x="1952" y="4602"/>
                </a:cubicBezTo>
                <a:cubicBezTo>
                  <a:pt x="1952" y="4537"/>
                  <a:pt x="1984" y="4472"/>
                  <a:pt x="1984" y="4407"/>
                </a:cubicBezTo>
                <a:cubicBezTo>
                  <a:pt x="1984" y="4472"/>
                  <a:pt x="2017" y="4537"/>
                  <a:pt x="2050" y="4602"/>
                </a:cubicBezTo>
                <a:cubicBezTo>
                  <a:pt x="2147" y="5155"/>
                  <a:pt x="2277" y="5870"/>
                  <a:pt x="2993" y="6163"/>
                </a:cubicBezTo>
                <a:cubicBezTo>
                  <a:pt x="3155" y="6228"/>
                  <a:pt x="3318" y="6260"/>
                  <a:pt x="3480" y="6260"/>
                </a:cubicBezTo>
                <a:cubicBezTo>
                  <a:pt x="3838" y="6260"/>
                  <a:pt x="4163" y="6065"/>
                  <a:pt x="4358" y="5773"/>
                </a:cubicBezTo>
                <a:cubicBezTo>
                  <a:pt x="4358" y="5773"/>
                  <a:pt x="4326" y="5740"/>
                  <a:pt x="4326" y="5740"/>
                </a:cubicBezTo>
                <a:cubicBezTo>
                  <a:pt x="4228" y="5577"/>
                  <a:pt x="4196" y="5382"/>
                  <a:pt x="4456" y="5122"/>
                </a:cubicBezTo>
                <a:cubicBezTo>
                  <a:pt x="4489" y="5122"/>
                  <a:pt x="4489" y="5122"/>
                  <a:pt x="4489" y="5090"/>
                </a:cubicBezTo>
                <a:cubicBezTo>
                  <a:pt x="4586" y="5025"/>
                  <a:pt x="4684" y="4992"/>
                  <a:pt x="4781" y="4960"/>
                </a:cubicBezTo>
                <a:cubicBezTo>
                  <a:pt x="4846" y="4992"/>
                  <a:pt x="4944" y="4992"/>
                  <a:pt x="5009" y="5025"/>
                </a:cubicBezTo>
                <a:cubicBezTo>
                  <a:pt x="4976" y="5155"/>
                  <a:pt x="4814" y="5252"/>
                  <a:pt x="4781" y="5382"/>
                </a:cubicBezTo>
                <a:lnTo>
                  <a:pt x="4879" y="5480"/>
                </a:lnTo>
                <a:cubicBezTo>
                  <a:pt x="4908" y="5486"/>
                  <a:pt x="4935" y="5488"/>
                  <a:pt x="4962" y="5488"/>
                </a:cubicBezTo>
                <a:cubicBezTo>
                  <a:pt x="5086" y="5488"/>
                  <a:pt x="5189" y="5430"/>
                  <a:pt x="5269" y="5350"/>
                </a:cubicBezTo>
                <a:lnTo>
                  <a:pt x="5269" y="5350"/>
                </a:lnTo>
                <a:cubicBezTo>
                  <a:pt x="5334" y="5512"/>
                  <a:pt x="5302" y="5675"/>
                  <a:pt x="5204" y="5773"/>
                </a:cubicBezTo>
                <a:cubicBezTo>
                  <a:pt x="5171" y="5805"/>
                  <a:pt x="5106" y="5870"/>
                  <a:pt x="5041" y="5903"/>
                </a:cubicBezTo>
                <a:cubicBezTo>
                  <a:pt x="5497" y="5805"/>
                  <a:pt x="5854" y="5447"/>
                  <a:pt x="5952" y="4992"/>
                </a:cubicBezTo>
                <a:cubicBezTo>
                  <a:pt x="6017" y="4862"/>
                  <a:pt x="6147" y="4764"/>
                  <a:pt x="6310" y="4764"/>
                </a:cubicBezTo>
                <a:cubicBezTo>
                  <a:pt x="6472" y="5025"/>
                  <a:pt x="6765" y="5220"/>
                  <a:pt x="7090" y="5220"/>
                </a:cubicBezTo>
                <a:cubicBezTo>
                  <a:pt x="7285" y="5187"/>
                  <a:pt x="7448" y="5155"/>
                  <a:pt x="7610" y="5090"/>
                </a:cubicBezTo>
                <a:cubicBezTo>
                  <a:pt x="7675" y="5057"/>
                  <a:pt x="7773" y="5025"/>
                  <a:pt x="7838" y="5025"/>
                </a:cubicBezTo>
                <a:lnTo>
                  <a:pt x="8001" y="5025"/>
                </a:lnTo>
                <a:cubicBezTo>
                  <a:pt x="8261" y="5025"/>
                  <a:pt x="8521" y="4927"/>
                  <a:pt x="8749" y="4764"/>
                </a:cubicBezTo>
                <a:cubicBezTo>
                  <a:pt x="8879" y="4699"/>
                  <a:pt x="9009" y="4634"/>
                  <a:pt x="9139" y="4602"/>
                </a:cubicBezTo>
                <a:cubicBezTo>
                  <a:pt x="9139" y="4602"/>
                  <a:pt x="9236" y="4667"/>
                  <a:pt x="9334" y="4927"/>
                </a:cubicBezTo>
                <a:cubicBezTo>
                  <a:pt x="9399" y="5090"/>
                  <a:pt x="9529" y="5220"/>
                  <a:pt x="9724" y="5220"/>
                </a:cubicBezTo>
                <a:lnTo>
                  <a:pt x="9919" y="5220"/>
                </a:lnTo>
                <a:cubicBezTo>
                  <a:pt x="10179" y="5252"/>
                  <a:pt x="10472" y="5350"/>
                  <a:pt x="10700" y="5480"/>
                </a:cubicBezTo>
                <a:cubicBezTo>
                  <a:pt x="11057" y="5740"/>
                  <a:pt x="11448" y="5870"/>
                  <a:pt x="11870" y="5903"/>
                </a:cubicBezTo>
                <a:cubicBezTo>
                  <a:pt x="12131" y="5903"/>
                  <a:pt x="12391" y="5838"/>
                  <a:pt x="12618" y="5708"/>
                </a:cubicBezTo>
                <a:cubicBezTo>
                  <a:pt x="12748" y="5773"/>
                  <a:pt x="12846" y="5838"/>
                  <a:pt x="12944" y="5903"/>
                </a:cubicBezTo>
                <a:cubicBezTo>
                  <a:pt x="12944" y="6423"/>
                  <a:pt x="13236" y="6846"/>
                  <a:pt x="13692" y="7041"/>
                </a:cubicBezTo>
                <a:cubicBezTo>
                  <a:pt x="13757" y="7106"/>
                  <a:pt x="13822" y="7138"/>
                  <a:pt x="13919" y="7203"/>
                </a:cubicBezTo>
                <a:lnTo>
                  <a:pt x="14017" y="7268"/>
                </a:lnTo>
                <a:lnTo>
                  <a:pt x="14082" y="7334"/>
                </a:lnTo>
                <a:cubicBezTo>
                  <a:pt x="14049" y="7626"/>
                  <a:pt x="14114" y="7886"/>
                  <a:pt x="14277" y="8114"/>
                </a:cubicBezTo>
                <a:cubicBezTo>
                  <a:pt x="16350" y="8210"/>
                  <a:pt x="18263" y="10452"/>
                  <a:pt x="20439" y="10452"/>
                </a:cubicBezTo>
                <a:cubicBezTo>
                  <a:pt x="21198" y="10452"/>
                  <a:pt x="21989" y="10179"/>
                  <a:pt x="22830" y="9447"/>
                </a:cubicBezTo>
                <a:cubicBezTo>
                  <a:pt x="23122" y="9447"/>
                  <a:pt x="23447" y="9415"/>
                  <a:pt x="23773" y="9382"/>
                </a:cubicBezTo>
                <a:cubicBezTo>
                  <a:pt x="24130" y="9350"/>
                  <a:pt x="24456" y="9317"/>
                  <a:pt x="24846" y="9285"/>
                </a:cubicBezTo>
                <a:cubicBezTo>
                  <a:pt x="25138" y="9382"/>
                  <a:pt x="25464" y="9447"/>
                  <a:pt x="25789" y="9545"/>
                </a:cubicBezTo>
                <a:cubicBezTo>
                  <a:pt x="25789" y="9545"/>
                  <a:pt x="25789" y="9577"/>
                  <a:pt x="25821" y="9577"/>
                </a:cubicBezTo>
                <a:lnTo>
                  <a:pt x="25886" y="9707"/>
                </a:lnTo>
                <a:cubicBezTo>
                  <a:pt x="27025" y="11041"/>
                  <a:pt x="27252" y="12342"/>
                  <a:pt x="26667" y="13675"/>
                </a:cubicBezTo>
                <a:cubicBezTo>
                  <a:pt x="26439" y="14228"/>
                  <a:pt x="26407" y="14813"/>
                  <a:pt x="26569" y="15366"/>
                </a:cubicBezTo>
                <a:cubicBezTo>
                  <a:pt x="26634" y="15561"/>
                  <a:pt x="26667" y="15724"/>
                  <a:pt x="26667" y="15951"/>
                </a:cubicBezTo>
                <a:cubicBezTo>
                  <a:pt x="26699" y="16374"/>
                  <a:pt x="27090" y="16732"/>
                  <a:pt x="27512" y="16764"/>
                </a:cubicBezTo>
                <a:cubicBezTo>
                  <a:pt x="27642" y="16732"/>
                  <a:pt x="27740" y="16732"/>
                  <a:pt x="27805" y="16699"/>
                </a:cubicBezTo>
                <a:cubicBezTo>
                  <a:pt x="28000" y="16634"/>
                  <a:pt x="28130" y="16471"/>
                  <a:pt x="28195" y="16276"/>
                </a:cubicBezTo>
                <a:cubicBezTo>
                  <a:pt x="28228" y="16081"/>
                  <a:pt x="28195" y="15854"/>
                  <a:pt x="28033" y="15691"/>
                </a:cubicBezTo>
                <a:lnTo>
                  <a:pt x="28000" y="15626"/>
                </a:lnTo>
                <a:lnTo>
                  <a:pt x="28000" y="15626"/>
                </a:lnTo>
                <a:cubicBezTo>
                  <a:pt x="28095" y="15721"/>
                  <a:pt x="28243" y="15782"/>
                  <a:pt x="28392" y="15782"/>
                </a:cubicBezTo>
                <a:cubicBezTo>
                  <a:pt x="28446" y="15782"/>
                  <a:pt x="28501" y="15773"/>
                  <a:pt x="28553" y="15756"/>
                </a:cubicBezTo>
                <a:lnTo>
                  <a:pt x="28553" y="15756"/>
                </a:lnTo>
                <a:cubicBezTo>
                  <a:pt x="28488" y="15919"/>
                  <a:pt x="28423" y="16081"/>
                  <a:pt x="28358" y="16276"/>
                </a:cubicBezTo>
                <a:cubicBezTo>
                  <a:pt x="28325" y="16569"/>
                  <a:pt x="28163" y="16862"/>
                  <a:pt x="27968" y="17089"/>
                </a:cubicBezTo>
                <a:cubicBezTo>
                  <a:pt x="27773" y="17219"/>
                  <a:pt x="27642" y="17447"/>
                  <a:pt x="27642" y="17707"/>
                </a:cubicBezTo>
                <a:cubicBezTo>
                  <a:pt x="27675" y="17902"/>
                  <a:pt x="27773" y="18097"/>
                  <a:pt x="27968" y="18195"/>
                </a:cubicBezTo>
                <a:cubicBezTo>
                  <a:pt x="28358" y="18520"/>
                  <a:pt x="28683" y="18910"/>
                  <a:pt x="28846" y="19398"/>
                </a:cubicBezTo>
                <a:cubicBezTo>
                  <a:pt x="28943" y="19593"/>
                  <a:pt x="29073" y="19821"/>
                  <a:pt x="29203" y="20016"/>
                </a:cubicBezTo>
                <a:cubicBezTo>
                  <a:pt x="29334" y="20244"/>
                  <a:pt x="29789" y="20927"/>
                  <a:pt x="30407" y="20927"/>
                </a:cubicBezTo>
                <a:cubicBezTo>
                  <a:pt x="30569" y="20927"/>
                  <a:pt x="30732" y="20862"/>
                  <a:pt x="30862" y="20764"/>
                </a:cubicBezTo>
                <a:cubicBezTo>
                  <a:pt x="30894" y="20732"/>
                  <a:pt x="30959" y="20699"/>
                  <a:pt x="30992" y="20699"/>
                </a:cubicBezTo>
                <a:cubicBezTo>
                  <a:pt x="30992" y="20732"/>
                  <a:pt x="30992" y="20797"/>
                  <a:pt x="31025" y="20829"/>
                </a:cubicBezTo>
                <a:cubicBezTo>
                  <a:pt x="31057" y="20862"/>
                  <a:pt x="31057" y="20959"/>
                  <a:pt x="31057" y="20992"/>
                </a:cubicBezTo>
                <a:cubicBezTo>
                  <a:pt x="31090" y="21089"/>
                  <a:pt x="31090" y="21187"/>
                  <a:pt x="31090" y="21252"/>
                </a:cubicBezTo>
                <a:cubicBezTo>
                  <a:pt x="31090" y="21642"/>
                  <a:pt x="31252" y="22032"/>
                  <a:pt x="31577" y="22260"/>
                </a:cubicBezTo>
                <a:cubicBezTo>
                  <a:pt x="32293" y="22683"/>
                  <a:pt x="32553" y="23398"/>
                  <a:pt x="32846" y="24211"/>
                </a:cubicBezTo>
                <a:lnTo>
                  <a:pt x="32943" y="24439"/>
                </a:lnTo>
                <a:cubicBezTo>
                  <a:pt x="33073" y="24927"/>
                  <a:pt x="33496" y="25284"/>
                  <a:pt x="34016" y="25317"/>
                </a:cubicBezTo>
                <a:cubicBezTo>
                  <a:pt x="34797" y="25317"/>
                  <a:pt x="35252" y="25805"/>
                  <a:pt x="35740" y="26520"/>
                </a:cubicBezTo>
                <a:cubicBezTo>
                  <a:pt x="36033" y="27073"/>
                  <a:pt x="36520" y="27496"/>
                  <a:pt x="37138" y="27691"/>
                </a:cubicBezTo>
                <a:cubicBezTo>
                  <a:pt x="37106" y="27756"/>
                  <a:pt x="37073" y="27788"/>
                  <a:pt x="37073" y="27853"/>
                </a:cubicBezTo>
                <a:cubicBezTo>
                  <a:pt x="37106" y="27756"/>
                  <a:pt x="37203" y="27658"/>
                  <a:pt x="37301" y="27626"/>
                </a:cubicBezTo>
                <a:cubicBezTo>
                  <a:pt x="37333" y="27593"/>
                  <a:pt x="37398" y="27593"/>
                  <a:pt x="37431" y="27593"/>
                </a:cubicBezTo>
                <a:cubicBezTo>
                  <a:pt x="37496" y="27593"/>
                  <a:pt x="37528" y="27593"/>
                  <a:pt x="37593" y="27626"/>
                </a:cubicBezTo>
                <a:cubicBezTo>
                  <a:pt x="37561" y="27756"/>
                  <a:pt x="37496" y="27886"/>
                  <a:pt x="37431" y="28016"/>
                </a:cubicBezTo>
                <a:lnTo>
                  <a:pt x="37593" y="28146"/>
                </a:lnTo>
                <a:cubicBezTo>
                  <a:pt x="37724" y="28146"/>
                  <a:pt x="37886" y="28146"/>
                  <a:pt x="38016" y="28113"/>
                </a:cubicBezTo>
                <a:cubicBezTo>
                  <a:pt x="38016" y="28146"/>
                  <a:pt x="38016" y="28179"/>
                  <a:pt x="38016" y="28211"/>
                </a:cubicBezTo>
                <a:cubicBezTo>
                  <a:pt x="37984" y="28341"/>
                  <a:pt x="37886" y="28471"/>
                  <a:pt x="37789" y="28504"/>
                </a:cubicBezTo>
                <a:lnTo>
                  <a:pt x="37724" y="28536"/>
                </a:lnTo>
                <a:cubicBezTo>
                  <a:pt x="38439" y="28471"/>
                  <a:pt x="39122" y="28244"/>
                  <a:pt x="39740" y="27886"/>
                </a:cubicBezTo>
                <a:cubicBezTo>
                  <a:pt x="39870" y="27821"/>
                  <a:pt x="40000" y="27756"/>
                  <a:pt x="40163" y="27691"/>
                </a:cubicBezTo>
                <a:cubicBezTo>
                  <a:pt x="40520" y="27528"/>
                  <a:pt x="40780" y="27235"/>
                  <a:pt x="40943" y="26878"/>
                </a:cubicBezTo>
                <a:cubicBezTo>
                  <a:pt x="41008" y="26520"/>
                  <a:pt x="40943" y="26130"/>
                  <a:pt x="40748" y="25805"/>
                </a:cubicBezTo>
                <a:cubicBezTo>
                  <a:pt x="40585" y="25544"/>
                  <a:pt x="40455" y="25122"/>
                  <a:pt x="40780" y="24862"/>
                </a:cubicBezTo>
                <a:cubicBezTo>
                  <a:pt x="41691" y="24081"/>
                  <a:pt x="41301" y="23203"/>
                  <a:pt x="41138" y="22780"/>
                </a:cubicBezTo>
                <a:cubicBezTo>
                  <a:pt x="41073" y="22650"/>
                  <a:pt x="41041" y="22488"/>
                  <a:pt x="41073" y="22325"/>
                </a:cubicBezTo>
                <a:cubicBezTo>
                  <a:pt x="41333" y="20244"/>
                  <a:pt x="40845" y="18455"/>
                  <a:pt x="39610" y="17057"/>
                </a:cubicBezTo>
                <a:cubicBezTo>
                  <a:pt x="39252" y="16634"/>
                  <a:pt x="38992" y="16146"/>
                  <a:pt x="38797" y="15626"/>
                </a:cubicBezTo>
                <a:cubicBezTo>
                  <a:pt x="38764" y="15561"/>
                  <a:pt x="38764" y="15496"/>
                  <a:pt x="38732" y="15431"/>
                </a:cubicBezTo>
                <a:cubicBezTo>
                  <a:pt x="38569" y="14846"/>
                  <a:pt x="38244" y="14293"/>
                  <a:pt x="37821" y="13902"/>
                </a:cubicBezTo>
                <a:cubicBezTo>
                  <a:pt x="37333" y="13447"/>
                  <a:pt x="37138" y="12829"/>
                  <a:pt x="37236" y="12179"/>
                </a:cubicBezTo>
                <a:cubicBezTo>
                  <a:pt x="37528" y="10650"/>
                  <a:pt x="36585" y="9740"/>
                  <a:pt x="35805" y="9057"/>
                </a:cubicBezTo>
                <a:lnTo>
                  <a:pt x="35772" y="9025"/>
                </a:lnTo>
                <a:cubicBezTo>
                  <a:pt x="35285" y="8537"/>
                  <a:pt x="34829" y="8016"/>
                  <a:pt x="34407" y="7464"/>
                </a:cubicBezTo>
                <a:cubicBezTo>
                  <a:pt x="34081" y="7073"/>
                  <a:pt x="33756" y="6683"/>
                  <a:pt x="33431" y="6325"/>
                </a:cubicBezTo>
                <a:cubicBezTo>
                  <a:pt x="32911" y="5773"/>
                  <a:pt x="32781" y="5090"/>
                  <a:pt x="32651" y="4374"/>
                </a:cubicBezTo>
                <a:cubicBezTo>
                  <a:pt x="32553" y="3626"/>
                  <a:pt x="32325" y="2911"/>
                  <a:pt x="31935" y="2293"/>
                </a:cubicBezTo>
                <a:cubicBezTo>
                  <a:pt x="31870" y="2228"/>
                  <a:pt x="31805" y="2163"/>
                  <a:pt x="31740" y="2098"/>
                </a:cubicBezTo>
                <a:cubicBezTo>
                  <a:pt x="31610" y="1935"/>
                  <a:pt x="31512" y="1805"/>
                  <a:pt x="31512" y="1708"/>
                </a:cubicBezTo>
                <a:cubicBezTo>
                  <a:pt x="31642" y="1252"/>
                  <a:pt x="31577" y="797"/>
                  <a:pt x="31285" y="407"/>
                </a:cubicBezTo>
                <a:cubicBezTo>
                  <a:pt x="31220" y="309"/>
                  <a:pt x="31122" y="244"/>
                  <a:pt x="31025" y="179"/>
                </a:cubicBezTo>
                <a:cubicBezTo>
                  <a:pt x="30992" y="244"/>
                  <a:pt x="30959" y="277"/>
                  <a:pt x="30927" y="342"/>
                </a:cubicBezTo>
                <a:cubicBezTo>
                  <a:pt x="30862" y="374"/>
                  <a:pt x="30797" y="407"/>
                  <a:pt x="30699" y="439"/>
                </a:cubicBezTo>
                <a:cubicBezTo>
                  <a:pt x="30483" y="353"/>
                  <a:pt x="30251" y="309"/>
                  <a:pt x="30015" y="309"/>
                </a:cubicBezTo>
                <a:cubicBezTo>
                  <a:pt x="29897" y="309"/>
                  <a:pt x="29778" y="320"/>
                  <a:pt x="29659" y="342"/>
                </a:cubicBezTo>
                <a:cubicBezTo>
                  <a:pt x="29496" y="342"/>
                  <a:pt x="29301" y="342"/>
                  <a:pt x="29236" y="147"/>
                </a:cubicBezTo>
                <a:cubicBezTo>
                  <a:pt x="29138" y="49"/>
                  <a:pt x="29008" y="0"/>
                  <a:pt x="28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37"/>
          <p:cNvSpPr/>
          <p:nvPr/>
        </p:nvSpPr>
        <p:spPr>
          <a:xfrm>
            <a:off x="2426240" y="2987317"/>
            <a:ext cx="1036545" cy="572716"/>
          </a:xfrm>
          <a:custGeom>
            <a:avLst/>
            <a:gdLst/>
            <a:ahLst/>
            <a:cxnLst/>
            <a:rect l="l" t="t" r="r" b="b"/>
            <a:pathLst>
              <a:path w="30667" h="16943" extrusionOk="0">
                <a:moveTo>
                  <a:pt x="1464" y="0"/>
                </a:moveTo>
                <a:cubicBezTo>
                  <a:pt x="1269" y="65"/>
                  <a:pt x="1106" y="195"/>
                  <a:pt x="1041" y="390"/>
                </a:cubicBezTo>
                <a:cubicBezTo>
                  <a:pt x="814" y="4033"/>
                  <a:pt x="586" y="7642"/>
                  <a:pt x="391" y="11284"/>
                </a:cubicBezTo>
                <a:cubicBezTo>
                  <a:pt x="358" y="11447"/>
                  <a:pt x="326" y="11642"/>
                  <a:pt x="358" y="11805"/>
                </a:cubicBezTo>
                <a:cubicBezTo>
                  <a:pt x="358" y="12130"/>
                  <a:pt x="358" y="12423"/>
                  <a:pt x="293" y="12748"/>
                </a:cubicBezTo>
                <a:cubicBezTo>
                  <a:pt x="261" y="13105"/>
                  <a:pt x="228" y="13463"/>
                  <a:pt x="228" y="13788"/>
                </a:cubicBezTo>
                <a:cubicBezTo>
                  <a:pt x="196" y="14341"/>
                  <a:pt x="163" y="14894"/>
                  <a:pt x="163" y="15414"/>
                </a:cubicBezTo>
                <a:cubicBezTo>
                  <a:pt x="163" y="15674"/>
                  <a:pt x="131" y="15870"/>
                  <a:pt x="1" y="15967"/>
                </a:cubicBezTo>
                <a:cubicBezTo>
                  <a:pt x="33" y="16032"/>
                  <a:pt x="66" y="16097"/>
                  <a:pt x="131" y="16195"/>
                </a:cubicBezTo>
                <a:cubicBezTo>
                  <a:pt x="163" y="16195"/>
                  <a:pt x="163" y="16227"/>
                  <a:pt x="196" y="16227"/>
                </a:cubicBezTo>
                <a:lnTo>
                  <a:pt x="4814" y="16357"/>
                </a:lnTo>
                <a:cubicBezTo>
                  <a:pt x="5041" y="16422"/>
                  <a:pt x="5269" y="16455"/>
                  <a:pt x="5497" y="16487"/>
                </a:cubicBezTo>
                <a:lnTo>
                  <a:pt x="6732" y="16487"/>
                </a:lnTo>
                <a:lnTo>
                  <a:pt x="7773" y="16455"/>
                </a:lnTo>
                <a:cubicBezTo>
                  <a:pt x="15187" y="16585"/>
                  <a:pt x="22569" y="16715"/>
                  <a:pt x="29984" y="16878"/>
                </a:cubicBezTo>
                <a:cubicBezTo>
                  <a:pt x="30027" y="16869"/>
                  <a:pt x="30069" y="16865"/>
                  <a:pt x="30109" y="16865"/>
                </a:cubicBezTo>
                <a:cubicBezTo>
                  <a:pt x="30218" y="16865"/>
                  <a:pt x="30320" y="16895"/>
                  <a:pt x="30439" y="16943"/>
                </a:cubicBezTo>
                <a:lnTo>
                  <a:pt x="30439" y="16585"/>
                </a:lnTo>
                <a:cubicBezTo>
                  <a:pt x="30569" y="16487"/>
                  <a:pt x="30667" y="16325"/>
                  <a:pt x="30667" y="15967"/>
                </a:cubicBezTo>
                <a:cubicBezTo>
                  <a:pt x="30634" y="12715"/>
                  <a:pt x="30634" y="9463"/>
                  <a:pt x="30634" y="6179"/>
                </a:cubicBezTo>
                <a:cubicBezTo>
                  <a:pt x="30634" y="6049"/>
                  <a:pt x="30602" y="5919"/>
                  <a:pt x="30569" y="5789"/>
                </a:cubicBezTo>
                <a:cubicBezTo>
                  <a:pt x="30537" y="5658"/>
                  <a:pt x="30472" y="5528"/>
                  <a:pt x="30439" y="5366"/>
                </a:cubicBezTo>
                <a:lnTo>
                  <a:pt x="30374" y="5366"/>
                </a:lnTo>
                <a:cubicBezTo>
                  <a:pt x="29886" y="4520"/>
                  <a:pt x="28878" y="4000"/>
                  <a:pt x="29008" y="2862"/>
                </a:cubicBezTo>
                <a:cubicBezTo>
                  <a:pt x="28976" y="2829"/>
                  <a:pt x="28976" y="2797"/>
                  <a:pt x="29008" y="2764"/>
                </a:cubicBezTo>
                <a:lnTo>
                  <a:pt x="29008" y="2732"/>
                </a:lnTo>
                <a:cubicBezTo>
                  <a:pt x="29106" y="2472"/>
                  <a:pt x="29041" y="2179"/>
                  <a:pt x="28846" y="1951"/>
                </a:cubicBezTo>
                <a:cubicBezTo>
                  <a:pt x="28585" y="1496"/>
                  <a:pt x="28098" y="1203"/>
                  <a:pt x="27577" y="813"/>
                </a:cubicBezTo>
                <a:cubicBezTo>
                  <a:pt x="27545" y="781"/>
                  <a:pt x="27496" y="764"/>
                  <a:pt x="27447" y="764"/>
                </a:cubicBezTo>
                <a:cubicBezTo>
                  <a:pt x="27399" y="764"/>
                  <a:pt x="27350" y="781"/>
                  <a:pt x="27317" y="813"/>
                </a:cubicBezTo>
                <a:cubicBezTo>
                  <a:pt x="27317" y="813"/>
                  <a:pt x="27317" y="781"/>
                  <a:pt x="27317" y="781"/>
                </a:cubicBezTo>
                <a:cubicBezTo>
                  <a:pt x="27201" y="897"/>
                  <a:pt x="27002" y="913"/>
                  <a:pt x="26767" y="913"/>
                </a:cubicBezTo>
                <a:cubicBezTo>
                  <a:pt x="26673" y="913"/>
                  <a:pt x="26574" y="911"/>
                  <a:pt x="26472" y="911"/>
                </a:cubicBezTo>
                <a:cubicBezTo>
                  <a:pt x="18374" y="650"/>
                  <a:pt x="10244" y="390"/>
                  <a:pt x="2147" y="130"/>
                </a:cubicBezTo>
                <a:cubicBezTo>
                  <a:pt x="2107" y="136"/>
                  <a:pt x="2067" y="139"/>
                  <a:pt x="2029" y="139"/>
                </a:cubicBezTo>
                <a:cubicBezTo>
                  <a:pt x="1850" y="139"/>
                  <a:pt x="1690" y="80"/>
                  <a:pt x="1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37"/>
          <p:cNvSpPr/>
          <p:nvPr/>
        </p:nvSpPr>
        <p:spPr>
          <a:xfrm>
            <a:off x="696870" y="2920552"/>
            <a:ext cx="1166784" cy="706247"/>
          </a:xfrm>
          <a:custGeom>
            <a:avLst/>
            <a:gdLst/>
            <a:ahLst/>
            <a:cxnLst/>
            <a:rect l="l" t="t" r="r" b="b"/>
            <a:pathLst>
              <a:path w="42016" h="25432" extrusionOk="0">
                <a:moveTo>
                  <a:pt x="4325" y="12326"/>
                </a:moveTo>
                <a:cubicBezTo>
                  <a:pt x="4325" y="12423"/>
                  <a:pt x="4325" y="12488"/>
                  <a:pt x="4325" y="12586"/>
                </a:cubicBezTo>
                <a:cubicBezTo>
                  <a:pt x="4325" y="12598"/>
                  <a:pt x="4325" y="12610"/>
                  <a:pt x="4324" y="12622"/>
                </a:cubicBezTo>
                <a:lnTo>
                  <a:pt x="4324" y="12622"/>
                </a:lnTo>
                <a:cubicBezTo>
                  <a:pt x="4340" y="12525"/>
                  <a:pt x="4346" y="12432"/>
                  <a:pt x="4325" y="12326"/>
                </a:cubicBezTo>
                <a:close/>
                <a:moveTo>
                  <a:pt x="4324" y="12622"/>
                </a:moveTo>
                <a:lnTo>
                  <a:pt x="4324" y="12622"/>
                </a:lnTo>
                <a:cubicBezTo>
                  <a:pt x="4319" y="12649"/>
                  <a:pt x="4314" y="12677"/>
                  <a:pt x="4308" y="12705"/>
                </a:cubicBezTo>
                <a:lnTo>
                  <a:pt x="4308" y="12705"/>
                </a:lnTo>
                <a:cubicBezTo>
                  <a:pt x="4316" y="12678"/>
                  <a:pt x="4321" y="12651"/>
                  <a:pt x="4324" y="12622"/>
                </a:cubicBezTo>
                <a:close/>
                <a:moveTo>
                  <a:pt x="683" y="1"/>
                </a:moveTo>
                <a:cubicBezTo>
                  <a:pt x="520" y="1497"/>
                  <a:pt x="0" y="2993"/>
                  <a:pt x="195" y="4521"/>
                </a:cubicBezTo>
                <a:cubicBezTo>
                  <a:pt x="358" y="4879"/>
                  <a:pt x="488" y="5237"/>
                  <a:pt x="585" y="5627"/>
                </a:cubicBezTo>
                <a:cubicBezTo>
                  <a:pt x="911" y="5887"/>
                  <a:pt x="878" y="6115"/>
                  <a:pt x="585" y="6375"/>
                </a:cubicBezTo>
                <a:cubicBezTo>
                  <a:pt x="520" y="6700"/>
                  <a:pt x="553" y="7058"/>
                  <a:pt x="715" y="7383"/>
                </a:cubicBezTo>
                <a:cubicBezTo>
                  <a:pt x="715" y="7383"/>
                  <a:pt x="715" y="7383"/>
                  <a:pt x="715" y="7415"/>
                </a:cubicBezTo>
                <a:cubicBezTo>
                  <a:pt x="846" y="7480"/>
                  <a:pt x="943" y="7611"/>
                  <a:pt x="976" y="7741"/>
                </a:cubicBezTo>
                <a:cubicBezTo>
                  <a:pt x="1073" y="7871"/>
                  <a:pt x="1203" y="7968"/>
                  <a:pt x="1301" y="8066"/>
                </a:cubicBezTo>
                <a:cubicBezTo>
                  <a:pt x="1756" y="8391"/>
                  <a:pt x="2114" y="8846"/>
                  <a:pt x="2309" y="9367"/>
                </a:cubicBezTo>
                <a:cubicBezTo>
                  <a:pt x="2439" y="9887"/>
                  <a:pt x="2634" y="10375"/>
                  <a:pt x="2959" y="10797"/>
                </a:cubicBezTo>
                <a:cubicBezTo>
                  <a:pt x="3057" y="10960"/>
                  <a:pt x="3187" y="11058"/>
                  <a:pt x="3350" y="11155"/>
                </a:cubicBezTo>
                <a:cubicBezTo>
                  <a:pt x="3610" y="11318"/>
                  <a:pt x="3870" y="11545"/>
                  <a:pt x="4098" y="11773"/>
                </a:cubicBezTo>
                <a:lnTo>
                  <a:pt x="4163" y="11806"/>
                </a:lnTo>
                <a:cubicBezTo>
                  <a:pt x="4260" y="11871"/>
                  <a:pt x="4325" y="11903"/>
                  <a:pt x="4423" y="11968"/>
                </a:cubicBezTo>
                <a:cubicBezTo>
                  <a:pt x="4488" y="12163"/>
                  <a:pt x="4520" y="12391"/>
                  <a:pt x="4488" y="12619"/>
                </a:cubicBezTo>
                <a:cubicBezTo>
                  <a:pt x="4423" y="12684"/>
                  <a:pt x="4358" y="12716"/>
                  <a:pt x="4293" y="12781"/>
                </a:cubicBezTo>
                <a:cubicBezTo>
                  <a:pt x="4298" y="12755"/>
                  <a:pt x="4303" y="12730"/>
                  <a:pt x="4308" y="12705"/>
                </a:cubicBezTo>
                <a:lnTo>
                  <a:pt x="4308" y="12705"/>
                </a:lnTo>
                <a:cubicBezTo>
                  <a:pt x="4296" y="12749"/>
                  <a:pt x="4278" y="12793"/>
                  <a:pt x="4260" y="12846"/>
                </a:cubicBezTo>
                <a:cubicBezTo>
                  <a:pt x="4260" y="12944"/>
                  <a:pt x="4325" y="13106"/>
                  <a:pt x="4195" y="13171"/>
                </a:cubicBezTo>
                <a:cubicBezTo>
                  <a:pt x="4065" y="13659"/>
                  <a:pt x="3837" y="14179"/>
                  <a:pt x="3707" y="14667"/>
                </a:cubicBezTo>
                <a:cubicBezTo>
                  <a:pt x="3642" y="14992"/>
                  <a:pt x="3610" y="15285"/>
                  <a:pt x="3610" y="15578"/>
                </a:cubicBezTo>
                <a:cubicBezTo>
                  <a:pt x="3610" y="15624"/>
                  <a:pt x="3610" y="15654"/>
                  <a:pt x="3622" y="15691"/>
                </a:cubicBezTo>
                <a:lnTo>
                  <a:pt x="3622" y="15691"/>
                </a:lnTo>
                <a:cubicBezTo>
                  <a:pt x="3609" y="15675"/>
                  <a:pt x="3593" y="15659"/>
                  <a:pt x="3577" y="15643"/>
                </a:cubicBezTo>
                <a:lnTo>
                  <a:pt x="3577" y="15675"/>
                </a:lnTo>
                <a:cubicBezTo>
                  <a:pt x="3610" y="15773"/>
                  <a:pt x="3545" y="15903"/>
                  <a:pt x="3447" y="15936"/>
                </a:cubicBezTo>
                <a:cubicBezTo>
                  <a:pt x="3220" y="16066"/>
                  <a:pt x="3024" y="16228"/>
                  <a:pt x="2862" y="16456"/>
                </a:cubicBezTo>
                <a:lnTo>
                  <a:pt x="2862" y="16944"/>
                </a:lnTo>
                <a:lnTo>
                  <a:pt x="2927" y="17009"/>
                </a:lnTo>
                <a:cubicBezTo>
                  <a:pt x="3126" y="17136"/>
                  <a:pt x="3336" y="17202"/>
                  <a:pt x="3550" y="17202"/>
                </a:cubicBezTo>
                <a:cubicBezTo>
                  <a:pt x="3720" y="17202"/>
                  <a:pt x="3892" y="17160"/>
                  <a:pt x="4065" y="17074"/>
                </a:cubicBezTo>
                <a:cubicBezTo>
                  <a:pt x="4228" y="17009"/>
                  <a:pt x="4423" y="16976"/>
                  <a:pt x="4618" y="16976"/>
                </a:cubicBezTo>
                <a:lnTo>
                  <a:pt x="4780" y="16814"/>
                </a:lnTo>
                <a:cubicBezTo>
                  <a:pt x="4845" y="16879"/>
                  <a:pt x="4976" y="16879"/>
                  <a:pt x="5008" y="16944"/>
                </a:cubicBezTo>
                <a:cubicBezTo>
                  <a:pt x="5041" y="17009"/>
                  <a:pt x="5008" y="17074"/>
                  <a:pt x="4943" y="17074"/>
                </a:cubicBezTo>
                <a:lnTo>
                  <a:pt x="5008" y="17106"/>
                </a:lnTo>
                <a:cubicBezTo>
                  <a:pt x="5756" y="17757"/>
                  <a:pt x="5593" y="18992"/>
                  <a:pt x="5593" y="19903"/>
                </a:cubicBezTo>
                <a:cubicBezTo>
                  <a:pt x="5626" y="20846"/>
                  <a:pt x="5821" y="21789"/>
                  <a:pt x="6211" y="22700"/>
                </a:cubicBezTo>
                <a:cubicBezTo>
                  <a:pt x="6374" y="23220"/>
                  <a:pt x="6667" y="23675"/>
                  <a:pt x="7057" y="24065"/>
                </a:cubicBezTo>
                <a:cubicBezTo>
                  <a:pt x="7248" y="24229"/>
                  <a:pt x="7507" y="24301"/>
                  <a:pt x="7758" y="24301"/>
                </a:cubicBezTo>
                <a:cubicBezTo>
                  <a:pt x="7806" y="24301"/>
                  <a:pt x="7855" y="24298"/>
                  <a:pt x="7902" y="24293"/>
                </a:cubicBezTo>
                <a:cubicBezTo>
                  <a:pt x="8131" y="24098"/>
                  <a:pt x="8368" y="24041"/>
                  <a:pt x="8606" y="24041"/>
                </a:cubicBezTo>
                <a:cubicBezTo>
                  <a:pt x="8951" y="24041"/>
                  <a:pt x="9298" y="24162"/>
                  <a:pt x="9625" y="24162"/>
                </a:cubicBezTo>
                <a:cubicBezTo>
                  <a:pt x="9714" y="24162"/>
                  <a:pt x="9801" y="24153"/>
                  <a:pt x="9886" y="24130"/>
                </a:cubicBezTo>
                <a:lnTo>
                  <a:pt x="9886" y="24130"/>
                </a:lnTo>
                <a:lnTo>
                  <a:pt x="9821" y="24163"/>
                </a:lnTo>
                <a:lnTo>
                  <a:pt x="10016" y="24163"/>
                </a:lnTo>
                <a:lnTo>
                  <a:pt x="9984" y="24130"/>
                </a:lnTo>
                <a:lnTo>
                  <a:pt x="9984" y="24130"/>
                </a:lnTo>
                <a:cubicBezTo>
                  <a:pt x="10019" y="24133"/>
                  <a:pt x="10054" y="24134"/>
                  <a:pt x="10090" y="24134"/>
                </a:cubicBezTo>
                <a:cubicBezTo>
                  <a:pt x="10281" y="24134"/>
                  <a:pt x="10483" y="24102"/>
                  <a:pt x="10681" y="24102"/>
                </a:cubicBezTo>
                <a:cubicBezTo>
                  <a:pt x="10893" y="24102"/>
                  <a:pt x="11099" y="24139"/>
                  <a:pt x="11284" y="24293"/>
                </a:cubicBezTo>
                <a:cubicBezTo>
                  <a:pt x="11467" y="24327"/>
                  <a:pt x="11649" y="24353"/>
                  <a:pt x="11823" y="24353"/>
                </a:cubicBezTo>
                <a:cubicBezTo>
                  <a:pt x="12146" y="24353"/>
                  <a:pt x="12439" y="24263"/>
                  <a:pt x="12650" y="23968"/>
                </a:cubicBezTo>
                <a:cubicBezTo>
                  <a:pt x="12748" y="23838"/>
                  <a:pt x="12845" y="23773"/>
                  <a:pt x="12975" y="23708"/>
                </a:cubicBezTo>
                <a:cubicBezTo>
                  <a:pt x="13040" y="23643"/>
                  <a:pt x="13105" y="23578"/>
                  <a:pt x="13236" y="23578"/>
                </a:cubicBezTo>
                <a:lnTo>
                  <a:pt x="13366" y="23610"/>
                </a:lnTo>
                <a:cubicBezTo>
                  <a:pt x="13463" y="23708"/>
                  <a:pt x="13528" y="23805"/>
                  <a:pt x="13561" y="23968"/>
                </a:cubicBezTo>
                <a:cubicBezTo>
                  <a:pt x="13723" y="24163"/>
                  <a:pt x="13918" y="24423"/>
                  <a:pt x="14081" y="24651"/>
                </a:cubicBezTo>
                <a:cubicBezTo>
                  <a:pt x="14081" y="24683"/>
                  <a:pt x="14114" y="24716"/>
                  <a:pt x="14146" y="24748"/>
                </a:cubicBezTo>
                <a:cubicBezTo>
                  <a:pt x="14406" y="24293"/>
                  <a:pt x="14374" y="23740"/>
                  <a:pt x="14439" y="23252"/>
                </a:cubicBezTo>
                <a:cubicBezTo>
                  <a:pt x="14468" y="22780"/>
                  <a:pt x="14685" y="22495"/>
                  <a:pt x="15187" y="22495"/>
                </a:cubicBezTo>
                <a:cubicBezTo>
                  <a:pt x="15238" y="22495"/>
                  <a:pt x="15292" y="22498"/>
                  <a:pt x="15349" y="22504"/>
                </a:cubicBezTo>
                <a:cubicBezTo>
                  <a:pt x="18374" y="22895"/>
                  <a:pt x="21430" y="23252"/>
                  <a:pt x="24455" y="23610"/>
                </a:cubicBezTo>
                <a:cubicBezTo>
                  <a:pt x="27577" y="23968"/>
                  <a:pt x="30731" y="24358"/>
                  <a:pt x="33853" y="24716"/>
                </a:cubicBezTo>
                <a:cubicBezTo>
                  <a:pt x="35739" y="24943"/>
                  <a:pt x="37658" y="25139"/>
                  <a:pt x="39544" y="25399"/>
                </a:cubicBezTo>
                <a:cubicBezTo>
                  <a:pt x="39625" y="25415"/>
                  <a:pt x="39707" y="25423"/>
                  <a:pt x="39788" y="25423"/>
                </a:cubicBezTo>
                <a:cubicBezTo>
                  <a:pt x="39869" y="25423"/>
                  <a:pt x="39950" y="25415"/>
                  <a:pt x="40032" y="25399"/>
                </a:cubicBezTo>
                <a:lnTo>
                  <a:pt x="40097" y="25431"/>
                </a:lnTo>
                <a:lnTo>
                  <a:pt x="40097" y="25334"/>
                </a:lnTo>
                <a:cubicBezTo>
                  <a:pt x="40227" y="25269"/>
                  <a:pt x="40259" y="25106"/>
                  <a:pt x="40292" y="24846"/>
                </a:cubicBezTo>
                <a:cubicBezTo>
                  <a:pt x="40324" y="24456"/>
                  <a:pt x="40357" y="24065"/>
                  <a:pt x="40454" y="23675"/>
                </a:cubicBezTo>
                <a:cubicBezTo>
                  <a:pt x="40520" y="23382"/>
                  <a:pt x="40552" y="23057"/>
                  <a:pt x="40585" y="22732"/>
                </a:cubicBezTo>
                <a:cubicBezTo>
                  <a:pt x="40585" y="22537"/>
                  <a:pt x="40585" y="22374"/>
                  <a:pt x="40617" y="22212"/>
                </a:cubicBezTo>
                <a:cubicBezTo>
                  <a:pt x="40682" y="21724"/>
                  <a:pt x="40747" y="21301"/>
                  <a:pt x="40812" y="20911"/>
                </a:cubicBezTo>
                <a:lnTo>
                  <a:pt x="40812" y="20651"/>
                </a:lnTo>
                <a:cubicBezTo>
                  <a:pt x="40812" y="20553"/>
                  <a:pt x="40845" y="20586"/>
                  <a:pt x="40877" y="20553"/>
                </a:cubicBezTo>
                <a:cubicBezTo>
                  <a:pt x="40845" y="20521"/>
                  <a:pt x="40845" y="20488"/>
                  <a:pt x="40845" y="20488"/>
                </a:cubicBezTo>
                <a:lnTo>
                  <a:pt x="40877" y="20488"/>
                </a:lnTo>
                <a:cubicBezTo>
                  <a:pt x="40910" y="20065"/>
                  <a:pt x="40975" y="19708"/>
                  <a:pt x="41040" y="19318"/>
                </a:cubicBezTo>
                <a:cubicBezTo>
                  <a:pt x="41040" y="19090"/>
                  <a:pt x="41072" y="18862"/>
                  <a:pt x="41137" y="18635"/>
                </a:cubicBezTo>
                <a:cubicBezTo>
                  <a:pt x="41170" y="18537"/>
                  <a:pt x="41170" y="18440"/>
                  <a:pt x="41202" y="18374"/>
                </a:cubicBezTo>
                <a:cubicBezTo>
                  <a:pt x="41235" y="18277"/>
                  <a:pt x="41235" y="18147"/>
                  <a:pt x="41267" y="18049"/>
                </a:cubicBezTo>
                <a:lnTo>
                  <a:pt x="41267" y="18017"/>
                </a:lnTo>
                <a:cubicBezTo>
                  <a:pt x="41300" y="17822"/>
                  <a:pt x="41300" y="17627"/>
                  <a:pt x="41267" y="17431"/>
                </a:cubicBezTo>
                <a:cubicBezTo>
                  <a:pt x="41137" y="16001"/>
                  <a:pt x="41105" y="14602"/>
                  <a:pt x="41658" y="13236"/>
                </a:cubicBezTo>
                <a:lnTo>
                  <a:pt x="41658" y="12196"/>
                </a:lnTo>
                <a:cubicBezTo>
                  <a:pt x="41398" y="12033"/>
                  <a:pt x="41495" y="11773"/>
                  <a:pt x="41528" y="11545"/>
                </a:cubicBezTo>
                <a:cubicBezTo>
                  <a:pt x="41658" y="9627"/>
                  <a:pt x="41788" y="7741"/>
                  <a:pt x="41983" y="5822"/>
                </a:cubicBezTo>
                <a:cubicBezTo>
                  <a:pt x="42015" y="5627"/>
                  <a:pt x="42015" y="5464"/>
                  <a:pt x="41950" y="5302"/>
                </a:cubicBezTo>
                <a:cubicBezTo>
                  <a:pt x="40650" y="5204"/>
                  <a:pt x="39381" y="5139"/>
                  <a:pt x="38146" y="5107"/>
                </a:cubicBezTo>
                <a:cubicBezTo>
                  <a:pt x="31251" y="4911"/>
                  <a:pt x="24032" y="3838"/>
                  <a:pt x="17268" y="2505"/>
                </a:cubicBezTo>
                <a:cubicBezTo>
                  <a:pt x="15414" y="2147"/>
                  <a:pt x="13593" y="1594"/>
                  <a:pt x="11772" y="1204"/>
                </a:cubicBezTo>
                <a:cubicBezTo>
                  <a:pt x="11800" y="1204"/>
                  <a:pt x="9654" y="917"/>
                  <a:pt x="9982" y="917"/>
                </a:cubicBezTo>
                <a:cubicBezTo>
                  <a:pt x="10037" y="917"/>
                  <a:pt x="10160" y="925"/>
                  <a:pt x="10374" y="944"/>
                </a:cubicBezTo>
                <a:cubicBezTo>
                  <a:pt x="9756" y="879"/>
                  <a:pt x="9171" y="846"/>
                  <a:pt x="8520" y="781"/>
                </a:cubicBezTo>
                <a:cubicBezTo>
                  <a:pt x="5984" y="586"/>
                  <a:pt x="3252" y="521"/>
                  <a:pt x="6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5" name="Google Shape;1975;p37"/>
          <p:cNvGrpSpPr/>
          <p:nvPr/>
        </p:nvGrpSpPr>
        <p:grpSpPr>
          <a:xfrm>
            <a:off x="6013776" y="1443510"/>
            <a:ext cx="403482" cy="399480"/>
            <a:chOff x="972075" y="1168075"/>
            <a:chExt cx="499050" cy="494100"/>
          </a:xfrm>
        </p:grpSpPr>
        <p:sp>
          <p:nvSpPr>
            <p:cNvPr id="1976" name="Google Shape;1976;p37"/>
            <p:cNvSpPr/>
            <p:nvPr/>
          </p:nvSpPr>
          <p:spPr>
            <a:xfrm>
              <a:off x="972075" y="1400575"/>
              <a:ext cx="33775" cy="28875"/>
            </a:xfrm>
            <a:custGeom>
              <a:avLst/>
              <a:gdLst/>
              <a:ahLst/>
              <a:cxnLst/>
              <a:rect l="l" t="t" r="r" b="b"/>
              <a:pathLst>
                <a:path w="1351" h="1155" extrusionOk="0">
                  <a:moveTo>
                    <a:pt x="769" y="1"/>
                  </a:moveTo>
                  <a:cubicBezTo>
                    <a:pt x="257" y="1"/>
                    <a:pt x="1" y="629"/>
                    <a:pt x="350" y="978"/>
                  </a:cubicBezTo>
                  <a:cubicBezTo>
                    <a:pt x="472" y="1100"/>
                    <a:pt x="622" y="1154"/>
                    <a:pt x="768" y="1154"/>
                  </a:cubicBezTo>
                  <a:cubicBezTo>
                    <a:pt x="1067" y="1154"/>
                    <a:pt x="1350" y="926"/>
                    <a:pt x="1350" y="582"/>
                  </a:cubicBezTo>
                  <a:cubicBezTo>
                    <a:pt x="1350" y="256"/>
                    <a:pt x="1094" y="1"/>
                    <a:pt x="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1253000" y="1365100"/>
              <a:ext cx="162300" cy="100050"/>
            </a:xfrm>
            <a:custGeom>
              <a:avLst/>
              <a:gdLst/>
              <a:ahLst/>
              <a:cxnLst/>
              <a:rect l="l" t="t" r="r" b="b"/>
              <a:pathLst>
                <a:path w="6492" h="4002" extrusionOk="0">
                  <a:moveTo>
                    <a:pt x="3490" y="0"/>
                  </a:moveTo>
                  <a:lnTo>
                    <a:pt x="0" y="2001"/>
                  </a:lnTo>
                  <a:lnTo>
                    <a:pt x="3490" y="4002"/>
                  </a:lnTo>
                  <a:lnTo>
                    <a:pt x="6119" y="2513"/>
                  </a:lnTo>
                  <a:cubicBezTo>
                    <a:pt x="6491" y="2280"/>
                    <a:pt x="6491" y="1722"/>
                    <a:pt x="6119" y="1489"/>
                  </a:cubicBezTo>
                  <a:lnTo>
                    <a:pt x="34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122150" y="1250175"/>
              <a:ext cx="87250" cy="139950"/>
            </a:xfrm>
            <a:custGeom>
              <a:avLst/>
              <a:gdLst/>
              <a:ahLst/>
              <a:cxnLst/>
              <a:rect l="l" t="t" r="r" b="b"/>
              <a:pathLst>
                <a:path w="3490" h="5598" extrusionOk="0">
                  <a:moveTo>
                    <a:pt x="581" y="0"/>
                  </a:moveTo>
                  <a:cubicBezTo>
                    <a:pt x="276" y="0"/>
                    <a:pt x="0" y="241"/>
                    <a:pt x="0" y="573"/>
                  </a:cubicBezTo>
                  <a:lnTo>
                    <a:pt x="0" y="3574"/>
                  </a:lnTo>
                  <a:lnTo>
                    <a:pt x="3490" y="5598"/>
                  </a:lnTo>
                  <a:lnTo>
                    <a:pt x="3490" y="1573"/>
                  </a:lnTo>
                  <a:lnTo>
                    <a:pt x="884" y="84"/>
                  </a:lnTo>
                  <a:cubicBezTo>
                    <a:pt x="786" y="26"/>
                    <a:pt x="68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1122725" y="1440125"/>
              <a:ext cx="87250" cy="139950"/>
            </a:xfrm>
            <a:custGeom>
              <a:avLst/>
              <a:gdLst/>
              <a:ahLst/>
              <a:cxnLst/>
              <a:rect l="l" t="t" r="r" b="b"/>
              <a:pathLst>
                <a:path w="3490" h="5598" extrusionOk="0">
                  <a:moveTo>
                    <a:pt x="3490" y="0"/>
                  </a:moveTo>
                  <a:lnTo>
                    <a:pt x="0" y="2001"/>
                  </a:lnTo>
                  <a:lnTo>
                    <a:pt x="0" y="5025"/>
                  </a:lnTo>
                  <a:cubicBezTo>
                    <a:pt x="0" y="5358"/>
                    <a:pt x="276" y="5598"/>
                    <a:pt x="581" y="5598"/>
                  </a:cubicBezTo>
                  <a:cubicBezTo>
                    <a:pt x="682" y="5598"/>
                    <a:pt x="786" y="5572"/>
                    <a:pt x="884" y="5514"/>
                  </a:cubicBezTo>
                  <a:lnTo>
                    <a:pt x="3490" y="400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1238450" y="1250175"/>
              <a:ext cx="87275" cy="139950"/>
            </a:xfrm>
            <a:custGeom>
              <a:avLst/>
              <a:gdLst/>
              <a:ahLst/>
              <a:cxnLst/>
              <a:rect l="l" t="t" r="r" b="b"/>
              <a:pathLst>
                <a:path w="3491" h="5598" extrusionOk="0">
                  <a:moveTo>
                    <a:pt x="2919" y="0"/>
                  </a:moveTo>
                  <a:cubicBezTo>
                    <a:pt x="2822" y="0"/>
                    <a:pt x="2722" y="26"/>
                    <a:pt x="2630" y="84"/>
                  </a:cubicBezTo>
                  <a:lnTo>
                    <a:pt x="1" y="1573"/>
                  </a:lnTo>
                  <a:lnTo>
                    <a:pt x="1" y="5598"/>
                  </a:lnTo>
                  <a:lnTo>
                    <a:pt x="3490" y="3597"/>
                  </a:lnTo>
                  <a:lnTo>
                    <a:pt x="3490" y="573"/>
                  </a:lnTo>
                  <a:cubicBezTo>
                    <a:pt x="3490" y="241"/>
                    <a:pt x="3214" y="0"/>
                    <a:pt x="2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1033150" y="1365100"/>
              <a:ext cx="162300" cy="100050"/>
            </a:xfrm>
            <a:custGeom>
              <a:avLst/>
              <a:gdLst/>
              <a:ahLst/>
              <a:cxnLst/>
              <a:rect l="l" t="t" r="r" b="b"/>
              <a:pathLst>
                <a:path w="6492" h="4002" extrusionOk="0">
                  <a:moveTo>
                    <a:pt x="3002" y="0"/>
                  </a:moveTo>
                  <a:lnTo>
                    <a:pt x="396" y="1513"/>
                  </a:lnTo>
                  <a:cubicBezTo>
                    <a:pt x="1" y="1722"/>
                    <a:pt x="1" y="2280"/>
                    <a:pt x="396" y="2513"/>
                  </a:cubicBezTo>
                  <a:lnTo>
                    <a:pt x="3002" y="4002"/>
                  </a:lnTo>
                  <a:lnTo>
                    <a:pt x="6491" y="200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1238450" y="1440125"/>
              <a:ext cx="87275" cy="139950"/>
            </a:xfrm>
            <a:custGeom>
              <a:avLst/>
              <a:gdLst/>
              <a:ahLst/>
              <a:cxnLst/>
              <a:rect l="l" t="t" r="r" b="b"/>
              <a:pathLst>
                <a:path w="3491" h="5598" extrusionOk="0">
                  <a:moveTo>
                    <a:pt x="1" y="0"/>
                  </a:moveTo>
                  <a:lnTo>
                    <a:pt x="1" y="4025"/>
                  </a:lnTo>
                  <a:lnTo>
                    <a:pt x="2630" y="5514"/>
                  </a:lnTo>
                  <a:cubicBezTo>
                    <a:pt x="2722" y="5572"/>
                    <a:pt x="2822" y="5598"/>
                    <a:pt x="2919" y="5598"/>
                  </a:cubicBezTo>
                  <a:cubicBezTo>
                    <a:pt x="3214" y="5598"/>
                    <a:pt x="3490" y="5358"/>
                    <a:pt x="3490" y="5025"/>
                  </a:cubicBezTo>
                  <a:lnTo>
                    <a:pt x="3490" y="20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1179725" y="1532025"/>
              <a:ext cx="89000" cy="130150"/>
            </a:xfrm>
            <a:custGeom>
              <a:avLst/>
              <a:gdLst/>
              <a:ahLst/>
              <a:cxnLst/>
              <a:rect l="l" t="t" r="r" b="b"/>
              <a:pathLst>
                <a:path w="3560" h="5206" extrusionOk="0">
                  <a:moveTo>
                    <a:pt x="1768" y="0"/>
                  </a:moveTo>
                  <a:lnTo>
                    <a:pt x="1187" y="349"/>
                  </a:lnTo>
                  <a:lnTo>
                    <a:pt x="1187" y="1349"/>
                  </a:lnTo>
                  <a:lnTo>
                    <a:pt x="140" y="2745"/>
                  </a:lnTo>
                  <a:cubicBezTo>
                    <a:pt x="0" y="2955"/>
                    <a:pt x="0" y="3234"/>
                    <a:pt x="140" y="3443"/>
                  </a:cubicBezTo>
                  <a:lnTo>
                    <a:pt x="1303" y="4979"/>
                  </a:lnTo>
                  <a:cubicBezTo>
                    <a:pt x="1419" y="5130"/>
                    <a:pt x="1594" y="5205"/>
                    <a:pt x="1768" y="5205"/>
                  </a:cubicBezTo>
                  <a:cubicBezTo>
                    <a:pt x="1943" y="5205"/>
                    <a:pt x="2117" y="5130"/>
                    <a:pt x="2234" y="4979"/>
                  </a:cubicBezTo>
                  <a:lnTo>
                    <a:pt x="3397" y="3443"/>
                  </a:lnTo>
                  <a:cubicBezTo>
                    <a:pt x="3560" y="3234"/>
                    <a:pt x="3560" y="2955"/>
                    <a:pt x="3397" y="2745"/>
                  </a:cubicBezTo>
                  <a:lnTo>
                    <a:pt x="2350" y="1349"/>
                  </a:lnTo>
                  <a:lnTo>
                    <a:pt x="2350" y="349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1179125" y="1168075"/>
              <a:ext cx="89025" cy="130175"/>
            </a:xfrm>
            <a:custGeom>
              <a:avLst/>
              <a:gdLst/>
              <a:ahLst/>
              <a:cxnLst/>
              <a:rect l="l" t="t" r="r" b="b"/>
              <a:pathLst>
                <a:path w="3561" h="5207" extrusionOk="0">
                  <a:moveTo>
                    <a:pt x="1792" y="1"/>
                  </a:moveTo>
                  <a:cubicBezTo>
                    <a:pt x="1618" y="1"/>
                    <a:pt x="1443" y="76"/>
                    <a:pt x="1327" y="228"/>
                  </a:cubicBezTo>
                  <a:lnTo>
                    <a:pt x="164" y="1763"/>
                  </a:lnTo>
                  <a:cubicBezTo>
                    <a:pt x="1" y="1972"/>
                    <a:pt x="1" y="2252"/>
                    <a:pt x="164" y="2461"/>
                  </a:cubicBezTo>
                  <a:lnTo>
                    <a:pt x="1211" y="3857"/>
                  </a:lnTo>
                  <a:lnTo>
                    <a:pt x="1211" y="4857"/>
                  </a:lnTo>
                  <a:lnTo>
                    <a:pt x="1792" y="5206"/>
                  </a:lnTo>
                  <a:lnTo>
                    <a:pt x="2374" y="4857"/>
                  </a:lnTo>
                  <a:lnTo>
                    <a:pt x="2374" y="3857"/>
                  </a:lnTo>
                  <a:lnTo>
                    <a:pt x="3421" y="2461"/>
                  </a:lnTo>
                  <a:cubicBezTo>
                    <a:pt x="3560" y="2252"/>
                    <a:pt x="3560" y="1972"/>
                    <a:pt x="3421" y="1763"/>
                  </a:cubicBezTo>
                  <a:lnTo>
                    <a:pt x="2258" y="228"/>
                  </a:lnTo>
                  <a:cubicBezTo>
                    <a:pt x="2141" y="76"/>
                    <a:pt x="1967" y="1"/>
                    <a:pt x="1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1325700" y="1465125"/>
              <a:ext cx="116350" cy="86100"/>
            </a:xfrm>
            <a:custGeom>
              <a:avLst/>
              <a:gdLst/>
              <a:ahLst/>
              <a:cxnLst/>
              <a:rect l="l" t="t" r="r" b="b"/>
              <a:pathLst>
                <a:path w="4654" h="3444" extrusionOk="0">
                  <a:moveTo>
                    <a:pt x="582" y="1"/>
                  </a:moveTo>
                  <a:lnTo>
                    <a:pt x="0" y="350"/>
                  </a:lnTo>
                  <a:lnTo>
                    <a:pt x="0" y="1001"/>
                  </a:lnTo>
                  <a:lnTo>
                    <a:pt x="838" y="1490"/>
                  </a:lnTo>
                  <a:lnTo>
                    <a:pt x="1513" y="3095"/>
                  </a:lnTo>
                  <a:cubicBezTo>
                    <a:pt x="1606" y="3304"/>
                    <a:pt x="1815" y="3444"/>
                    <a:pt x="2048" y="3444"/>
                  </a:cubicBezTo>
                  <a:lnTo>
                    <a:pt x="2117" y="3444"/>
                  </a:lnTo>
                  <a:lnTo>
                    <a:pt x="4048" y="3211"/>
                  </a:lnTo>
                  <a:cubicBezTo>
                    <a:pt x="4421" y="3165"/>
                    <a:pt x="4653" y="2769"/>
                    <a:pt x="4514" y="2420"/>
                  </a:cubicBezTo>
                  <a:lnTo>
                    <a:pt x="3746" y="629"/>
                  </a:lnTo>
                  <a:cubicBezTo>
                    <a:pt x="3660" y="413"/>
                    <a:pt x="3433" y="277"/>
                    <a:pt x="3197" y="277"/>
                  </a:cubicBezTo>
                  <a:cubicBezTo>
                    <a:pt x="3178" y="277"/>
                    <a:pt x="3160" y="278"/>
                    <a:pt x="3141" y="280"/>
                  </a:cubicBezTo>
                  <a:lnTo>
                    <a:pt x="1420" y="48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1006400" y="1278950"/>
              <a:ext cx="116350" cy="86175"/>
            </a:xfrm>
            <a:custGeom>
              <a:avLst/>
              <a:gdLst/>
              <a:ahLst/>
              <a:cxnLst/>
              <a:rect l="l" t="t" r="r" b="b"/>
              <a:pathLst>
                <a:path w="4654" h="3447" extrusionOk="0">
                  <a:moveTo>
                    <a:pt x="2592" y="1"/>
                  </a:moveTo>
                  <a:cubicBezTo>
                    <a:pt x="2573" y="1"/>
                    <a:pt x="2555" y="2"/>
                    <a:pt x="2536" y="3"/>
                  </a:cubicBezTo>
                  <a:lnTo>
                    <a:pt x="605" y="236"/>
                  </a:lnTo>
                  <a:cubicBezTo>
                    <a:pt x="233" y="283"/>
                    <a:pt x="1" y="678"/>
                    <a:pt x="140" y="1027"/>
                  </a:cubicBezTo>
                  <a:lnTo>
                    <a:pt x="908" y="2818"/>
                  </a:lnTo>
                  <a:cubicBezTo>
                    <a:pt x="1001" y="3028"/>
                    <a:pt x="1210" y="3167"/>
                    <a:pt x="1443" y="3167"/>
                  </a:cubicBezTo>
                  <a:lnTo>
                    <a:pt x="1513" y="3167"/>
                  </a:lnTo>
                  <a:lnTo>
                    <a:pt x="3234" y="2958"/>
                  </a:lnTo>
                  <a:lnTo>
                    <a:pt x="4072" y="3446"/>
                  </a:lnTo>
                  <a:lnTo>
                    <a:pt x="4653" y="3097"/>
                  </a:lnTo>
                  <a:lnTo>
                    <a:pt x="4653" y="2446"/>
                  </a:lnTo>
                  <a:lnTo>
                    <a:pt x="3816" y="1958"/>
                  </a:lnTo>
                  <a:lnTo>
                    <a:pt x="3141" y="352"/>
                  </a:lnTo>
                  <a:cubicBezTo>
                    <a:pt x="3033" y="137"/>
                    <a:pt x="2825" y="1"/>
                    <a:pt x="2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1006400" y="1465125"/>
              <a:ext cx="116350" cy="86100"/>
            </a:xfrm>
            <a:custGeom>
              <a:avLst/>
              <a:gdLst/>
              <a:ahLst/>
              <a:cxnLst/>
              <a:rect l="l" t="t" r="r" b="b"/>
              <a:pathLst>
                <a:path w="4654" h="3444" extrusionOk="0">
                  <a:moveTo>
                    <a:pt x="4072" y="1"/>
                  </a:moveTo>
                  <a:lnTo>
                    <a:pt x="3234" y="489"/>
                  </a:lnTo>
                  <a:lnTo>
                    <a:pt x="1513" y="280"/>
                  </a:lnTo>
                  <a:cubicBezTo>
                    <a:pt x="1494" y="278"/>
                    <a:pt x="1476" y="277"/>
                    <a:pt x="1457" y="277"/>
                  </a:cubicBezTo>
                  <a:cubicBezTo>
                    <a:pt x="1221" y="277"/>
                    <a:pt x="994" y="413"/>
                    <a:pt x="908" y="629"/>
                  </a:cubicBezTo>
                  <a:lnTo>
                    <a:pt x="140" y="2420"/>
                  </a:lnTo>
                  <a:cubicBezTo>
                    <a:pt x="1" y="2769"/>
                    <a:pt x="233" y="3165"/>
                    <a:pt x="605" y="3211"/>
                  </a:cubicBezTo>
                  <a:lnTo>
                    <a:pt x="2536" y="3444"/>
                  </a:lnTo>
                  <a:lnTo>
                    <a:pt x="2606" y="3444"/>
                  </a:lnTo>
                  <a:cubicBezTo>
                    <a:pt x="2815" y="3444"/>
                    <a:pt x="3025" y="3304"/>
                    <a:pt x="3118" y="3095"/>
                  </a:cubicBezTo>
                  <a:lnTo>
                    <a:pt x="3816" y="1490"/>
                  </a:lnTo>
                  <a:lnTo>
                    <a:pt x="4653" y="1001"/>
                  </a:lnTo>
                  <a:lnTo>
                    <a:pt x="4653" y="327"/>
                  </a:lnTo>
                  <a:lnTo>
                    <a:pt x="4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1325700" y="1278950"/>
              <a:ext cx="115750" cy="86175"/>
            </a:xfrm>
            <a:custGeom>
              <a:avLst/>
              <a:gdLst/>
              <a:ahLst/>
              <a:cxnLst/>
              <a:rect l="l" t="t" r="r" b="b"/>
              <a:pathLst>
                <a:path w="4630" h="3447" extrusionOk="0">
                  <a:moveTo>
                    <a:pt x="2062" y="1"/>
                  </a:moveTo>
                  <a:cubicBezTo>
                    <a:pt x="1825" y="1"/>
                    <a:pt x="1599" y="137"/>
                    <a:pt x="1513" y="352"/>
                  </a:cubicBezTo>
                  <a:lnTo>
                    <a:pt x="838" y="1958"/>
                  </a:lnTo>
                  <a:lnTo>
                    <a:pt x="0" y="2446"/>
                  </a:lnTo>
                  <a:lnTo>
                    <a:pt x="0" y="3121"/>
                  </a:lnTo>
                  <a:lnTo>
                    <a:pt x="582" y="3446"/>
                  </a:lnTo>
                  <a:lnTo>
                    <a:pt x="1420" y="2958"/>
                  </a:lnTo>
                  <a:lnTo>
                    <a:pt x="3141" y="3167"/>
                  </a:lnTo>
                  <a:lnTo>
                    <a:pt x="3211" y="3167"/>
                  </a:lnTo>
                  <a:cubicBezTo>
                    <a:pt x="3420" y="3167"/>
                    <a:pt x="3630" y="3028"/>
                    <a:pt x="3723" y="2818"/>
                  </a:cubicBezTo>
                  <a:lnTo>
                    <a:pt x="4490" y="1027"/>
                  </a:lnTo>
                  <a:cubicBezTo>
                    <a:pt x="4630" y="678"/>
                    <a:pt x="4421" y="283"/>
                    <a:pt x="4025" y="236"/>
                  </a:cubicBezTo>
                  <a:lnTo>
                    <a:pt x="2117" y="3"/>
                  </a:lnTo>
                  <a:cubicBezTo>
                    <a:pt x="2099" y="2"/>
                    <a:pt x="2080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1437375" y="1400575"/>
              <a:ext cx="33750" cy="28875"/>
            </a:xfrm>
            <a:custGeom>
              <a:avLst/>
              <a:gdLst/>
              <a:ahLst/>
              <a:cxnLst/>
              <a:rect l="l" t="t" r="r" b="b"/>
              <a:pathLst>
                <a:path w="1350" h="1155" extrusionOk="0">
                  <a:moveTo>
                    <a:pt x="768" y="1"/>
                  </a:moveTo>
                  <a:cubicBezTo>
                    <a:pt x="256" y="1"/>
                    <a:pt x="0" y="629"/>
                    <a:pt x="349" y="978"/>
                  </a:cubicBezTo>
                  <a:cubicBezTo>
                    <a:pt x="471" y="1100"/>
                    <a:pt x="621" y="1154"/>
                    <a:pt x="767" y="1154"/>
                  </a:cubicBezTo>
                  <a:cubicBezTo>
                    <a:pt x="1066" y="1154"/>
                    <a:pt x="1349" y="926"/>
                    <a:pt x="1349" y="582"/>
                  </a:cubicBezTo>
                  <a:cubicBezTo>
                    <a:pt x="1349" y="256"/>
                    <a:pt x="1093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1323550" y="1199075"/>
              <a:ext cx="33000" cy="29125"/>
            </a:xfrm>
            <a:custGeom>
              <a:avLst/>
              <a:gdLst/>
              <a:ahLst/>
              <a:cxnLst/>
              <a:rect l="l" t="t" r="r" b="b"/>
              <a:pathLst>
                <a:path w="1320" h="1165" extrusionOk="0">
                  <a:moveTo>
                    <a:pt x="667" y="1"/>
                  </a:moveTo>
                  <a:cubicBezTo>
                    <a:pt x="306" y="1"/>
                    <a:pt x="0" y="331"/>
                    <a:pt x="110" y="732"/>
                  </a:cubicBezTo>
                  <a:cubicBezTo>
                    <a:pt x="187" y="1016"/>
                    <a:pt x="429" y="1164"/>
                    <a:pt x="673" y="1164"/>
                  </a:cubicBezTo>
                  <a:cubicBezTo>
                    <a:pt x="869" y="1164"/>
                    <a:pt x="1066" y="1069"/>
                    <a:pt x="1180" y="872"/>
                  </a:cubicBezTo>
                  <a:cubicBezTo>
                    <a:pt x="1319" y="593"/>
                    <a:pt x="1226" y="244"/>
                    <a:pt x="970" y="81"/>
                  </a:cubicBezTo>
                  <a:cubicBezTo>
                    <a:pt x="870" y="26"/>
                    <a:pt x="767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1090925" y="1601900"/>
              <a:ext cx="32975" cy="29150"/>
            </a:xfrm>
            <a:custGeom>
              <a:avLst/>
              <a:gdLst/>
              <a:ahLst/>
              <a:cxnLst/>
              <a:rect l="l" t="t" r="r" b="b"/>
              <a:pathLst>
                <a:path w="1319" h="1166" extrusionOk="0">
                  <a:moveTo>
                    <a:pt x="659" y="1"/>
                  </a:moveTo>
                  <a:cubicBezTo>
                    <a:pt x="301" y="1"/>
                    <a:pt x="0" y="343"/>
                    <a:pt x="109" y="741"/>
                  </a:cubicBezTo>
                  <a:cubicBezTo>
                    <a:pt x="188" y="1016"/>
                    <a:pt x="435" y="1165"/>
                    <a:pt x="682" y="1165"/>
                  </a:cubicBezTo>
                  <a:cubicBezTo>
                    <a:pt x="875" y="1165"/>
                    <a:pt x="1067" y="1074"/>
                    <a:pt x="1179" y="881"/>
                  </a:cubicBezTo>
                  <a:cubicBezTo>
                    <a:pt x="1319" y="602"/>
                    <a:pt x="1226" y="253"/>
                    <a:pt x="970" y="90"/>
                  </a:cubicBezTo>
                  <a:cubicBezTo>
                    <a:pt x="867" y="28"/>
                    <a:pt x="761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090875" y="1198725"/>
              <a:ext cx="33025" cy="29325"/>
            </a:xfrm>
            <a:custGeom>
              <a:avLst/>
              <a:gdLst/>
              <a:ahLst/>
              <a:cxnLst/>
              <a:rect l="l" t="t" r="r" b="b"/>
              <a:pathLst>
                <a:path w="1321" h="1173" extrusionOk="0">
                  <a:moveTo>
                    <a:pt x="674" y="1"/>
                  </a:moveTo>
                  <a:cubicBezTo>
                    <a:pt x="430" y="1"/>
                    <a:pt x="189" y="150"/>
                    <a:pt x="111" y="421"/>
                  </a:cubicBezTo>
                  <a:cubicBezTo>
                    <a:pt x="1" y="826"/>
                    <a:pt x="313" y="1173"/>
                    <a:pt x="679" y="1173"/>
                  </a:cubicBezTo>
                  <a:cubicBezTo>
                    <a:pt x="775" y="1173"/>
                    <a:pt x="875" y="1149"/>
                    <a:pt x="972" y="1095"/>
                  </a:cubicBezTo>
                  <a:cubicBezTo>
                    <a:pt x="1228" y="933"/>
                    <a:pt x="1321" y="584"/>
                    <a:pt x="1181" y="304"/>
                  </a:cubicBezTo>
                  <a:cubicBezTo>
                    <a:pt x="1067" y="97"/>
                    <a:pt x="870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1323525" y="1602075"/>
              <a:ext cx="33600" cy="29025"/>
            </a:xfrm>
            <a:custGeom>
              <a:avLst/>
              <a:gdLst/>
              <a:ahLst/>
              <a:cxnLst/>
              <a:rect l="l" t="t" r="r" b="b"/>
              <a:pathLst>
                <a:path w="1344" h="1161" extrusionOk="0">
                  <a:moveTo>
                    <a:pt x="674" y="0"/>
                  </a:moveTo>
                  <a:cubicBezTo>
                    <a:pt x="430" y="0"/>
                    <a:pt x="188" y="148"/>
                    <a:pt x="111" y="432"/>
                  </a:cubicBezTo>
                  <a:cubicBezTo>
                    <a:pt x="0" y="818"/>
                    <a:pt x="312" y="1161"/>
                    <a:pt x="677" y="1161"/>
                  </a:cubicBezTo>
                  <a:cubicBezTo>
                    <a:pt x="774" y="1161"/>
                    <a:pt x="874" y="1137"/>
                    <a:pt x="971" y="1083"/>
                  </a:cubicBezTo>
                  <a:cubicBezTo>
                    <a:pt x="1251" y="920"/>
                    <a:pt x="1344" y="571"/>
                    <a:pt x="1181" y="292"/>
                  </a:cubicBezTo>
                  <a:cubicBezTo>
                    <a:pt x="1067" y="95"/>
                    <a:pt x="870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994" name="Google Shape;1994;p37"/>
          <p:cNvGrpSpPr/>
          <p:nvPr/>
        </p:nvGrpSpPr>
        <p:grpSpPr>
          <a:xfrm>
            <a:off x="7659193" y="1443156"/>
            <a:ext cx="399702" cy="400187"/>
            <a:chOff x="1715950" y="4032875"/>
            <a:chExt cx="494375" cy="494975"/>
          </a:xfrm>
        </p:grpSpPr>
        <p:sp>
          <p:nvSpPr>
            <p:cNvPr id="1995" name="Google Shape;1995;p37"/>
            <p:cNvSpPr/>
            <p:nvPr/>
          </p:nvSpPr>
          <p:spPr>
            <a:xfrm>
              <a:off x="1718850" y="4032875"/>
              <a:ext cx="414125" cy="261225"/>
            </a:xfrm>
            <a:custGeom>
              <a:avLst/>
              <a:gdLst/>
              <a:ahLst/>
              <a:cxnLst/>
              <a:rect l="l" t="t" r="r" b="b"/>
              <a:pathLst>
                <a:path w="16565" h="10449" extrusionOk="0">
                  <a:moveTo>
                    <a:pt x="9236" y="0"/>
                  </a:moveTo>
                  <a:cubicBezTo>
                    <a:pt x="9205" y="0"/>
                    <a:pt x="9174" y="0"/>
                    <a:pt x="9143" y="1"/>
                  </a:cubicBezTo>
                  <a:cubicBezTo>
                    <a:pt x="6608" y="1"/>
                    <a:pt x="4188" y="1117"/>
                    <a:pt x="2560" y="3072"/>
                  </a:cubicBezTo>
                  <a:cubicBezTo>
                    <a:pt x="1164" y="4700"/>
                    <a:pt x="280" y="6840"/>
                    <a:pt x="1" y="9330"/>
                  </a:cubicBezTo>
                  <a:cubicBezTo>
                    <a:pt x="489" y="8492"/>
                    <a:pt x="1117" y="7724"/>
                    <a:pt x="1839" y="7096"/>
                  </a:cubicBezTo>
                  <a:cubicBezTo>
                    <a:pt x="2839" y="6235"/>
                    <a:pt x="4002" y="5584"/>
                    <a:pt x="5282" y="5189"/>
                  </a:cubicBezTo>
                  <a:cubicBezTo>
                    <a:pt x="6631" y="4723"/>
                    <a:pt x="8050" y="4514"/>
                    <a:pt x="9492" y="4514"/>
                  </a:cubicBezTo>
                  <a:cubicBezTo>
                    <a:pt x="9513" y="4514"/>
                    <a:pt x="9534" y="4513"/>
                    <a:pt x="9555" y="4513"/>
                  </a:cubicBezTo>
                  <a:cubicBezTo>
                    <a:pt x="10997" y="4513"/>
                    <a:pt x="12317" y="5300"/>
                    <a:pt x="12982" y="6584"/>
                  </a:cubicBezTo>
                  <a:lnTo>
                    <a:pt x="12819" y="6584"/>
                  </a:lnTo>
                  <a:cubicBezTo>
                    <a:pt x="11865" y="6584"/>
                    <a:pt x="11074" y="7352"/>
                    <a:pt x="11074" y="8329"/>
                  </a:cubicBezTo>
                  <a:cubicBezTo>
                    <a:pt x="11051" y="8957"/>
                    <a:pt x="11330" y="9562"/>
                    <a:pt x="11819" y="9958"/>
                  </a:cubicBezTo>
                  <a:cubicBezTo>
                    <a:pt x="12277" y="10285"/>
                    <a:pt x="12837" y="10448"/>
                    <a:pt x="13404" y="10448"/>
                  </a:cubicBezTo>
                  <a:cubicBezTo>
                    <a:pt x="13441" y="10448"/>
                    <a:pt x="13479" y="10448"/>
                    <a:pt x="13517" y="10446"/>
                  </a:cubicBezTo>
                  <a:cubicBezTo>
                    <a:pt x="14448" y="10446"/>
                    <a:pt x="15308" y="9981"/>
                    <a:pt x="15843" y="9190"/>
                  </a:cubicBezTo>
                  <a:lnTo>
                    <a:pt x="15843" y="9167"/>
                  </a:lnTo>
                  <a:cubicBezTo>
                    <a:pt x="16309" y="8492"/>
                    <a:pt x="16541" y="7701"/>
                    <a:pt x="16565" y="6887"/>
                  </a:cubicBezTo>
                  <a:cubicBezTo>
                    <a:pt x="16565" y="5049"/>
                    <a:pt x="15797" y="3281"/>
                    <a:pt x="14471" y="2025"/>
                  </a:cubicBezTo>
                  <a:cubicBezTo>
                    <a:pt x="13028" y="719"/>
                    <a:pt x="11180" y="0"/>
                    <a:pt x="9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108525" y="4469075"/>
              <a:ext cx="29100" cy="58200"/>
            </a:xfrm>
            <a:custGeom>
              <a:avLst/>
              <a:gdLst/>
              <a:ahLst/>
              <a:cxnLst/>
              <a:rect l="l" t="t" r="r" b="b"/>
              <a:pathLst>
                <a:path w="1164" h="2328" extrusionOk="0">
                  <a:moveTo>
                    <a:pt x="1" y="1"/>
                  </a:moveTo>
                  <a:lnTo>
                    <a:pt x="1" y="2327"/>
                  </a:lnTo>
                  <a:lnTo>
                    <a:pt x="1164" y="232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1715950" y="4183525"/>
              <a:ext cx="291400" cy="344325"/>
            </a:xfrm>
            <a:custGeom>
              <a:avLst/>
              <a:gdLst/>
              <a:ahLst/>
              <a:cxnLst/>
              <a:rect l="l" t="t" r="r" b="b"/>
              <a:pathLst>
                <a:path w="11656" h="13773" extrusionOk="0">
                  <a:moveTo>
                    <a:pt x="6631" y="0"/>
                  </a:moveTo>
                  <a:cubicBezTo>
                    <a:pt x="2559" y="1000"/>
                    <a:pt x="0" y="4071"/>
                    <a:pt x="0" y="8282"/>
                  </a:cubicBezTo>
                  <a:lnTo>
                    <a:pt x="0" y="13191"/>
                  </a:lnTo>
                  <a:cubicBezTo>
                    <a:pt x="0" y="13493"/>
                    <a:pt x="256" y="13772"/>
                    <a:pt x="582" y="13772"/>
                  </a:cubicBezTo>
                  <a:lnTo>
                    <a:pt x="11074" y="13772"/>
                  </a:lnTo>
                  <a:cubicBezTo>
                    <a:pt x="11400" y="13772"/>
                    <a:pt x="11656" y="13493"/>
                    <a:pt x="11656" y="13191"/>
                  </a:cubicBezTo>
                  <a:lnTo>
                    <a:pt x="11656" y="10864"/>
                  </a:lnTo>
                  <a:cubicBezTo>
                    <a:pt x="11121" y="10725"/>
                    <a:pt x="10609" y="10562"/>
                    <a:pt x="10120" y="10353"/>
                  </a:cubicBezTo>
                  <a:cubicBezTo>
                    <a:pt x="8445" y="9608"/>
                    <a:pt x="7212" y="8631"/>
                    <a:pt x="6445" y="7445"/>
                  </a:cubicBezTo>
                  <a:lnTo>
                    <a:pt x="6445" y="7398"/>
                  </a:lnTo>
                  <a:cubicBezTo>
                    <a:pt x="5770" y="6351"/>
                    <a:pt x="5421" y="5118"/>
                    <a:pt x="5444" y="3862"/>
                  </a:cubicBezTo>
                  <a:cubicBezTo>
                    <a:pt x="5398" y="2489"/>
                    <a:pt x="5816" y="1117"/>
                    <a:pt x="6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035825" y="4343450"/>
              <a:ext cx="174500" cy="183825"/>
            </a:xfrm>
            <a:custGeom>
              <a:avLst/>
              <a:gdLst/>
              <a:ahLst/>
              <a:cxnLst/>
              <a:rect l="l" t="t" r="r" b="b"/>
              <a:pathLst>
                <a:path w="6980" h="7353" extrusionOk="0">
                  <a:moveTo>
                    <a:pt x="3479" y="1"/>
                  </a:moveTo>
                  <a:cubicBezTo>
                    <a:pt x="3351" y="1"/>
                    <a:pt x="3223" y="47"/>
                    <a:pt x="3118" y="140"/>
                  </a:cubicBezTo>
                  <a:lnTo>
                    <a:pt x="210" y="2467"/>
                  </a:lnTo>
                  <a:cubicBezTo>
                    <a:pt x="70" y="2560"/>
                    <a:pt x="1" y="2746"/>
                    <a:pt x="1" y="2909"/>
                  </a:cubicBezTo>
                  <a:lnTo>
                    <a:pt x="1" y="6770"/>
                  </a:lnTo>
                  <a:cubicBezTo>
                    <a:pt x="1" y="7096"/>
                    <a:pt x="256" y="7352"/>
                    <a:pt x="582" y="7352"/>
                  </a:cubicBezTo>
                  <a:lnTo>
                    <a:pt x="1745" y="7352"/>
                  </a:lnTo>
                  <a:lnTo>
                    <a:pt x="1745" y="4444"/>
                  </a:lnTo>
                  <a:cubicBezTo>
                    <a:pt x="1745" y="4118"/>
                    <a:pt x="2001" y="3862"/>
                    <a:pt x="2327" y="3862"/>
                  </a:cubicBezTo>
                  <a:lnTo>
                    <a:pt x="4653" y="3862"/>
                  </a:lnTo>
                  <a:cubicBezTo>
                    <a:pt x="4956" y="3862"/>
                    <a:pt x="5235" y="4118"/>
                    <a:pt x="5235" y="4444"/>
                  </a:cubicBezTo>
                  <a:lnTo>
                    <a:pt x="5235" y="7352"/>
                  </a:lnTo>
                  <a:lnTo>
                    <a:pt x="6398" y="7352"/>
                  </a:lnTo>
                  <a:cubicBezTo>
                    <a:pt x="6701" y="7352"/>
                    <a:pt x="6980" y="7096"/>
                    <a:pt x="6980" y="6770"/>
                  </a:cubicBezTo>
                  <a:lnTo>
                    <a:pt x="6980" y="2909"/>
                  </a:lnTo>
                  <a:cubicBezTo>
                    <a:pt x="6980" y="2746"/>
                    <a:pt x="6887" y="2560"/>
                    <a:pt x="6747" y="2467"/>
                  </a:cubicBezTo>
                  <a:lnTo>
                    <a:pt x="3839" y="140"/>
                  </a:lnTo>
                  <a:cubicBezTo>
                    <a:pt x="3734" y="47"/>
                    <a:pt x="3606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999" name="Google Shape;1999;p37"/>
          <p:cNvGrpSpPr/>
          <p:nvPr/>
        </p:nvGrpSpPr>
        <p:grpSpPr>
          <a:xfrm>
            <a:off x="2742737" y="1443449"/>
            <a:ext cx="371486" cy="399601"/>
            <a:chOff x="6902050" y="2600550"/>
            <a:chExt cx="459475" cy="494250"/>
          </a:xfrm>
        </p:grpSpPr>
        <p:sp>
          <p:nvSpPr>
            <p:cNvPr id="2000" name="Google Shape;2000;p37"/>
            <p:cNvSpPr/>
            <p:nvPr/>
          </p:nvSpPr>
          <p:spPr>
            <a:xfrm>
              <a:off x="6946250" y="2600550"/>
              <a:ext cx="415275" cy="125550"/>
            </a:xfrm>
            <a:custGeom>
              <a:avLst/>
              <a:gdLst/>
              <a:ahLst/>
              <a:cxnLst/>
              <a:rect l="l" t="t" r="r" b="b"/>
              <a:pathLst>
                <a:path w="16611" h="5022" extrusionOk="0">
                  <a:moveTo>
                    <a:pt x="8308" y="1"/>
                  </a:moveTo>
                  <a:cubicBezTo>
                    <a:pt x="6433" y="1"/>
                    <a:pt x="4560" y="193"/>
                    <a:pt x="2722" y="576"/>
                  </a:cubicBezTo>
                  <a:cubicBezTo>
                    <a:pt x="2071" y="716"/>
                    <a:pt x="1466" y="949"/>
                    <a:pt x="908" y="1251"/>
                  </a:cubicBezTo>
                  <a:cubicBezTo>
                    <a:pt x="303" y="1600"/>
                    <a:pt x="0" y="2019"/>
                    <a:pt x="0" y="2507"/>
                  </a:cubicBezTo>
                  <a:cubicBezTo>
                    <a:pt x="0" y="2996"/>
                    <a:pt x="326" y="3415"/>
                    <a:pt x="908" y="3764"/>
                  </a:cubicBezTo>
                  <a:cubicBezTo>
                    <a:pt x="1466" y="4066"/>
                    <a:pt x="2071" y="4299"/>
                    <a:pt x="2722" y="4438"/>
                  </a:cubicBezTo>
                  <a:cubicBezTo>
                    <a:pt x="4458" y="4834"/>
                    <a:pt x="6215" y="5022"/>
                    <a:pt x="7993" y="5022"/>
                  </a:cubicBezTo>
                  <a:cubicBezTo>
                    <a:pt x="8097" y="5022"/>
                    <a:pt x="8201" y="5021"/>
                    <a:pt x="8306" y="5020"/>
                  </a:cubicBezTo>
                  <a:cubicBezTo>
                    <a:pt x="8410" y="5021"/>
                    <a:pt x="8514" y="5022"/>
                    <a:pt x="8619" y="5022"/>
                  </a:cubicBezTo>
                  <a:cubicBezTo>
                    <a:pt x="10399" y="5022"/>
                    <a:pt x="12176" y="4834"/>
                    <a:pt x="13912" y="4438"/>
                  </a:cubicBezTo>
                  <a:cubicBezTo>
                    <a:pt x="14540" y="4299"/>
                    <a:pt x="15145" y="4066"/>
                    <a:pt x="15727" y="3764"/>
                  </a:cubicBezTo>
                  <a:cubicBezTo>
                    <a:pt x="16332" y="3415"/>
                    <a:pt x="16611" y="2996"/>
                    <a:pt x="16611" y="2507"/>
                  </a:cubicBezTo>
                  <a:cubicBezTo>
                    <a:pt x="16611" y="2019"/>
                    <a:pt x="16308" y="1600"/>
                    <a:pt x="15727" y="1251"/>
                  </a:cubicBezTo>
                  <a:cubicBezTo>
                    <a:pt x="15145" y="949"/>
                    <a:pt x="14540" y="716"/>
                    <a:pt x="13912" y="576"/>
                  </a:cubicBezTo>
                  <a:cubicBezTo>
                    <a:pt x="12063" y="193"/>
                    <a:pt x="10184" y="1"/>
                    <a:pt x="8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7292300" y="2795250"/>
              <a:ext cx="62825" cy="29100"/>
            </a:xfrm>
            <a:custGeom>
              <a:avLst/>
              <a:gdLst/>
              <a:ahLst/>
              <a:cxnLst/>
              <a:rect l="l" t="t" r="r" b="b"/>
              <a:pathLst>
                <a:path w="2513" h="1164" extrusionOk="0">
                  <a:moveTo>
                    <a:pt x="24" y="0"/>
                  </a:moveTo>
                  <a:cubicBezTo>
                    <a:pt x="0" y="210"/>
                    <a:pt x="0" y="396"/>
                    <a:pt x="0" y="582"/>
                  </a:cubicBezTo>
                  <a:cubicBezTo>
                    <a:pt x="0" y="791"/>
                    <a:pt x="24" y="977"/>
                    <a:pt x="70" y="1163"/>
                  </a:cubicBezTo>
                  <a:lnTo>
                    <a:pt x="1745" y="1163"/>
                  </a:lnTo>
                  <a:cubicBezTo>
                    <a:pt x="2513" y="1163"/>
                    <a:pt x="2513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6997425" y="2993575"/>
              <a:ext cx="84950" cy="29100"/>
            </a:xfrm>
            <a:custGeom>
              <a:avLst/>
              <a:gdLst/>
              <a:ahLst/>
              <a:cxnLst/>
              <a:rect l="l" t="t" r="r" b="b"/>
              <a:pathLst>
                <a:path w="3398" h="1164" extrusionOk="0">
                  <a:moveTo>
                    <a:pt x="768" y="0"/>
                  </a:moveTo>
                  <a:cubicBezTo>
                    <a:pt x="1" y="0"/>
                    <a:pt x="1" y="1163"/>
                    <a:pt x="768" y="1163"/>
                  </a:cubicBezTo>
                  <a:lnTo>
                    <a:pt x="3304" y="1163"/>
                  </a:lnTo>
                  <a:lnTo>
                    <a:pt x="3304" y="954"/>
                  </a:lnTo>
                  <a:cubicBezTo>
                    <a:pt x="3281" y="628"/>
                    <a:pt x="3327" y="326"/>
                    <a:pt x="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6902050" y="2935400"/>
              <a:ext cx="159950" cy="29125"/>
            </a:xfrm>
            <a:custGeom>
              <a:avLst/>
              <a:gdLst/>
              <a:ahLst/>
              <a:cxnLst/>
              <a:rect l="l" t="t" r="r" b="b"/>
              <a:pathLst>
                <a:path w="6398" h="1165" extrusionOk="0">
                  <a:moveTo>
                    <a:pt x="768" y="1"/>
                  </a:moveTo>
                  <a:cubicBezTo>
                    <a:pt x="0" y="1"/>
                    <a:pt x="0" y="1164"/>
                    <a:pt x="768" y="1164"/>
                  </a:cubicBezTo>
                  <a:lnTo>
                    <a:pt x="5816" y="1164"/>
                  </a:lnTo>
                  <a:cubicBezTo>
                    <a:pt x="6119" y="1164"/>
                    <a:pt x="6398" y="908"/>
                    <a:pt x="6398" y="582"/>
                  </a:cubicBezTo>
                  <a:cubicBezTo>
                    <a:pt x="6398" y="257"/>
                    <a:pt x="6119" y="1"/>
                    <a:pt x="5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6902050" y="2877250"/>
              <a:ext cx="97150" cy="29100"/>
            </a:xfrm>
            <a:custGeom>
              <a:avLst/>
              <a:gdLst/>
              <a:ahLst/>
              <a:cxnLst/>
              <a:rect l="l" t="t" r="r" b="b"/>
              <a:pathLst>
                <a:path w="3886" h="1164" extrusionOk="0">
                  <a:moveTo>
                    <a:pt x="768" y="0"/>
                  </a:moveTo>
                  <a:cubicBezTo>
                    <a:pt x="0" y="0"/>
                    <a:pt x="0" y="1164"/>
                    <a:pt x="768" y="1164"/>
                  </a:cubicBezTo>
                  <a:lnTo>
                    <a:pt x="3094" y="1164"/>
                  </a:lnTo>
                  <a:cubicBezTo>
                    <a:pt x="3885" y="1164"/>
                    <a:pt x="3885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6952650" y="2718475"/>
              <a:ext cx="367000" cy="376325"/>
            </a:xfrm>
            <a:custGeom>
              <a:avLst/>
              <a:gdLst/>
              <a:ahLst/>
              <a:cxnLst/>
              <a:rect l="l" t="t" r="r" b="b"/>
              <a:pathLst>
                <a:path w="14680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629"/>
                    <a:pt x="326" y="1233"/>
                    <a:pt x="582" y="1815"/>
                  </a:cubicBezTo>
                  <a:cubicBezTo>
                    <a:pt x="931" y="2676"/>
                    <a:pt x="1419" y="3490"/>
                    <a:pt x="2024" y="4234"/>
                  </a:cubicBezTo>
                  <a:lnTo>
                    <a:pt x="6444" y="4234"/>
                  </a:lnTo>
                  <a:cubicBezTo>
                    <a:pt x="7212" y="4234"/>
                    <a:pt x="7212" y="5398"/>
                    <a:pt x="6444" y="5398"/>
                  </a:cubicBezTo>
                  <a:lnTo>
                    <a:pt x="3141" y="5398"/>
                  </a:lnTo>
                  <a:lnTo>
                    <a:pt x="3653" y="5816"/>
                  </a:lnTo>
                  <a:cubicBezTo>
                    <a:pt x="4188" y="6235"/>
                    <a:pt x="4700" y="6700"/>
                    <a:pt x="5188" y="7189"/>
                  </a:cubicBezTo>
                  <a:cubicBezTo>
                    <a:pt x="5770" y="7817"/>
                    <a:pt x="5863" y="8143"/>
                    <a:pt x="5863" y="8306"/>
                  </a:cubicBezTo>
                  <a:cubicBezTo>
                    <a:pt x="5863" y="8864"/>
                    <a:pt x="5746" y="9422"/>
                    <a:pt x="5514" y="9934"/>
                  </a:cubicBezTo>
                  <a:cubicBezTo>
                    <a:pt x="5374" y="10283"/>
                    <a:pt x="5281" y="10632"/>
                    <a:pt x="5188" y="11004"/>
                  </a:cubicBezTo>
                  <a:lnTo>
                    <a:pt x="7608" y="11004"/>
                  </a:lnTo>
                  <a:cubicBezTo>
                    <a:pt x="8375" y="11004"/>
                    <a:pt x="8375" y="12167"/>
                    <a:pt x="7608" y="12167"/>
                  </a:cubicBezTo>
                  <a:lnTo>
                    <a:pt x="5095" y="12167"/>
                  </a:lnTo>
                  <a:cubicBezTo>
                    <a:pt x="5165" y="12912"/>
                    <a:pt x="5560" y="13889"/>
                    <a:pt x="7049" y="14564"/>
                  </a:cubicBezTo>
                  <a:cubicBezTo>
                    <a:pt x="7608" y="14796"/>
                    <a:pt x="8212" y="14982"/>
                    <a:pt x="8817" y="15052"/>
                  </a:cubicBezTo>
                  <a:lnTo>
                    <a:pt x="8887" y="15052"/>
                  </a:lnTo>
                  <a:cubicBezTo>
                    <a:pt x="9213" y="15052"/>
                    <a:pt x="9469" y="14796"/>
                    <a:pt x="9469" y="14471"/>
                  </a:cubicBezTo>
                  <a:cubicBezTo>
                    <a:pt x="9469" y="12540"/>
                    <a:pt x="10888" y="11563"/>
                    <a:pt x="12237" y="10585"/>
                  </a:cubicBezTo>
                  <a:cubicBezTo>
                    <a:pt x="13284" y="9841"/>
                    <a:pt x="14377" y="9073"/>
                    <a:pt x="14657" y="7910"/>
                  </a:cubicBezTo>
                  <a:lnTo>
                    <a:pt x="11516" y="7910"/>
                  </a:lnTo>
                  <a:cubicBezTo>
                    <a:pt x="11190" y="7910"/>
                    <a:pt x="10934" y="7654"/>
                    <a:pt x="10934" y="7329"/>
                  </a:cubicBezTo>
                  <a:lnTo>
                    <a:pt x="10911" y="7329"/>
                  </a:lnTo>
                  <a:cubicBezTo>
                    <a:pt x="10911" y="7003"/>
                    <a:pt x="11167" y="6747"/>
                    <a:pt x="11493" y="6747"/>
                  </a:cubicBezTo>
                  <a:lnTo>
                    <a:pt x="14680" y="6747"/>
                  </a:lnTo>
                  <a:cubicBezTo>
                    <a:pt x="14587" y="6119"/>
                    <a:pt x="14377" y="5514"/>
                    <a:pt x="14028" y="4979"/>
                  </a:cubicBezTo>
                  <a:cubicBezTo>
                    <a:pt x="13866" y="4746"/>
                    <a:pt x="13749" y="4490"/>
                    <a:pt x="13656" y="4234"/>
                  </a:cubicBezTo>
                  <a:lnTo>
                    <a:pt x="8375" y="4234"/>
                  </a:lnTo>
                  <a:cubicBezTo>
                    <a:pt x="7608" y="4234"/>
                    <a:pt x="7608" y="3071"/>
                    <a:pt x="8375" y="3071"/>
                  </a:cubicBezTo>
                  <a:lnTo>
                    <a:pt x="13610" y="3071"/>
                  </a:lnTo>
                  <a:cubicBezTo>
                    <a:pt x="13703" y="2187"/>
                    <a:pt x="14052" y="1326"/>
                    <a:pt x="14633" y="652"/>
                  </a:cubicBezTo>
                  <a:lnTo>
                    <a:pt x="14633" y="652"/>
                  </a:lnTo>
                  <a:cubicBezTo>
                    <a:pt x="14401" y="698"/>
                    <a:pt x="14191" y="768"/>
                    <a:pt x="13935" y="838"/>
                  </a:cubicBezTo>
                  <a:cubicBezTo>
                    <a:pt x="11993" y="1245"/>
                    <a:pt x="10021" y="1449"/>
                    <a:pt x="8050" y="1449"/>
                  </a:cubicBezTo>
                  <a:cubicBezTo>
                    <a:pt x="6078" y="1449"/>
                    <a:pt x="4106" y="1245"/>
                    <a:pt x="2164" y="838"/>
                  </a:cubicBezTo>
                  <a:cubicBezTo>
                    <a:pt x="1443" y="675"/>
                    <a:pt x="721" y="396"/>
                    <a:pt x="4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006" name="Google Shape;2006;p37"/>
          <p:cNvGrpSpPr/>
          <p:nvPr/>
        </p:nvGrpSpPr>
        <p:grpSpPr>
          <a:xfrm>
            <a:off x="1057135" y="1443460"/>
            <a:ext cx="455671" cy="399581"/>
            <a:chOff x="203800" y="1884475"/>
            <a:chExt cx="563600" cy="494225"/>
          </a:xfrm>
        </p:grpSpPr>
        <p:sp>
          <p:nvSpPr>
            <p:cNvPr id="2007" name="Google Shape;2007;p37"/>
            <p:cNvSpPr/>
            <p:nvPr/>
          </p:nvSpPr>
          <p:spPr>
            <a:xfrm>
              <a:off x="599275" y="2259600"/>
              <a:ext cx="29125" cy="119100"/>
            </a:xfrm>
            <a:custGeom>
              <a:avLst/>
              <a:gdLst/>
              <a:ahLst/>
              <a:cxnLst/>
              <a:rect l="l" t="t" r="r" b="b"/>
              <a:pathLst>
                <a:path w="1165" h="4764" extrusionOk="0">
                  <a:moveTo>
                    <a:pt x="1" y="0"/>
                  </a:moveTo>
                  <a:lnTo>
                    <a:pt x="1" y="4188"/>
                  </a:lnTo>
                  <a:cubicBezTo>
                    <a:pt x="1" y="4572"/>
                    <a:pt x="292" y="4764"/>
                    <a:pt x="582" y="4764"/>
                  </a:cubicBezTo>
                  <a:cubicBezTo>
                    <a:pt x="873" y="4764"/>
                    <a:pt x="1164" y="4572"/>
                    <a:pt x="1164" y="4188"/>
                  </a:cubicBezTo>
                  <a:lnTo>
                    <a:pt x="1164" y="0"/>
                  </a:lnTo>
                  <a:cubicBezTo>
                    <a:pt x="966" y="24"/>
                    <a:pt x="769" y="35"/>
                    <a:pt x="574" y="35"/>
                  </a:cubicBezTo>
                  <a:cubicBezTo>
                    <a:pt x="379" y="35"/>
                    <a:pt x="187" y="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342225" y="2259600"/>
              <a:ext cx="29100" cy="119100"/>
            </a:xfrm>
            <a:custGeom>
              <a:avLst/>
              <a:gdLst/>
              <a:ahLst/>
              <a:cxnLst/>
              <a:rect l="l" t="t" r="r" b="b"/>
              <a:pathLst>
                <a:path w="1164" h="4764" extrusionOk="0">
                  <a:moveTo>
                    <a:pt x="0" y="0"/>
                  </a:moveTo>
                  <a:lnTo>
                    <a:pt x="0" y="4188"/>
                  </a:lnTo>
                  <a:cubicBezTo>
                    <a:pt x="0" y="4572"/>
                    <a:pt x="291" y="4764"/>
                    <a:pt x="582" y="4764"/>
                  </a:cubicBezTo>
                  <a:cubicBezTo>
                    <a:pt x="873" y="4764"/>
                    <a:pt x="1163" y="4572"/>
                    <a:pt x="1163" y="4188"/>
                  </a:cubicBezTo>
                  <a:lnTo>
                    <a:pt x="1163" y="0"/>
                  </a:lnTo>
                  <a:cubicBezTo>
                    <a:pt x="977" y="24"/>
                    <a:pt x="785" y="35"/>
                    <a:pt x="591" y="35"/>
                  </a:cubicBezTo>
                  <a:cubicBezTo>
                    <a:pt x="396" y="35"/>
                    <a:pt x="198" y="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59700" y="2313675"/>
              <a:ext cx="51200" cy="64600"/>
            </a:xfrm>
            <a:custGeom>
              <a:avLst/>
              <a:gdLst/>
              <a:ahLst/>
              <a:cxnLst/>
              <a:rect l="l" t="t" r="r" b="b"/>
              <a:pathLst>
                <a:path w="2048" h="2584" extrusionOk="0">
                  <a:moveTo>
                    <a:pt x="1024" y="1"/>
                  </a:moveTo>
                  <a:cubicBezTo>
                    <a:pt x="605" y="326"/>
                    <a:pt x="70" y="885"/>
                    <a:pt x="70" y="1513"/>
                  </a:cubicBezTo>
                  <a:cubicBezTo>
                    <a:pt x="1" y="2071"/>
                    <a:pt x="443" y="2583"/>
                    <a:pt x="1024" y="2583"/>
                  </a:cubicBezTo>
                  <a:cubicBezTo>
                    <a:pt x="1606" y="2583"/>
                    <a:pt x="2048" y="2071"/>
                    <a:pt x="2001" y="1513"/>
                  </a:cubicBezTo>
                  <a:cubicBezTo>
                    <a:pt x="2001" y="885"/>
                    <a:pt x="1420" y="350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07350" y="2146775"/>
              <a:ext cx="156475" cy="213450"/>
            </a:xfrm>
            <a:custGeom>
              <a:avLst/>
              <a:gdLst/>
              <a:ahLst/>
              <a:cxnLst/>
              <a:rect l="l" t="t" r="r" b="b"/>
              <a:pathLst>
                <a:path w="6259" h="8538" extrusionOk="0">
                  <a:moveTo>
                    <a:pt x="3118" y="0"/>
                  </a:moveTo>
                  <a:cubicBezTo>
                    <a:pt x="3118" y="1117"/>
                    <a:pt x="2653" y="2210"/>
                    <a:pt x="1839" y="2978"/>
                  </a:cubicBezTo>
                  <a:cubicBezTo>
                    <a:pt x="1001" y="3722"/>
                    <a:pt x="24" y="4885"/>
                    <a:pt x="24" y="6118"/>
                  </a:cubicBezTo>
                  <a:cubicBezTo>
                    <a:pt x="1" y="6933"/>
                    <a:pt x="280" y="7747"/>
                    <a:pt x="838" y="8352"/>
                  </a:cubicBezTo>
                  <a:cubicBezTo>
                    <a:pt x="885" y="8422"/>
                    <a:pt x="955" y="8468"/>
                    <a:pt x="1024" y="8538"/>
                  </a:cubicBezTo>
                  <a:cubicBezTo>
                    <a:pt x="1001" y="8422"/>
                    <a:pt x="1001" y="8305"/>
                    <a:pt x="1001" y="8189"/>
                  </a:cubicBezTo>
                  <a:cubicBezTo>
                    <a:pt x="1001" y="6584"/>
                    <a:pt x="2746" y="5537"/>
                    <a:pt x="2816" y="5490"/>
                  </a:cubicBezTo>
                  <a:cubicBezTo>
                    <a:pt x="2909" y="5432"/>
                    <a:pt x="3013" y="5403"/>
                    <a:pt x="3115" y="5403"/>
                  </a:cubicBezTo>
                  <a:cubicBezTo>
                    <a:pt x="3217" y="5403"/>
                    <a:pt x="3316" y="5432"/>
                    <a:pt x="3397" y="5490"/>
                  </a:cubicBezTo>
                  <a:cubicBezTo>
                    <a:pt x="3490" y="5537"/>
                    <a:pt x="5235" y="6584"/>
                    <a:pt x="5235" y="8189"/>
                  </a:cubicBezTo>
                  <a:lnTo>
                    <a:pt x="5235" y="8422"/>
                  </a:lnTo>
                  <a:cubicBezTo>
                    <a:pt x="5910" y="7677"/>
                    <a:pt x="6259" y="6677"/>
                    <a:pt x="6212" y="5676"/>
                  </a:cubicBezTo>
                  <a:cubicBezTo>
                    <a:pt x="6212" y="4234"/>
                    <a:pt x="5421" y="2768"/>
                    <a:pt x="4723" y="1838"/>
                  </a:cubicBezTo>
                  <a:cubicBezTo>
                    <a:pt x="4258" y="1163"/>
                    <a:pt x="3723" y="558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496925" y="1884475"/>
              <a:ext cx="270475" cy="375725"/>
            </a:xfrm>
            <a:custGeom>
              <a:avLst/>
              <a:gdLst/>
              <a:ahLst/>
              <a:cxnLst/>
              <a:rect l="l" t="t" r="r" b="b"/>
              <a:pathLst>
                <a:path w="10819" h="15029" extrusionOk="0">
                  <a:moveTo>
                    <a:pt x="4676" y="0"/>
                  </a:moveTo>
                  <a:cubicBezTo>
                    <a:pt x="2908" y="0"/>
                    <a:pt x="1629" y="1675"/>
                    <a:pt x="2117" y="3373"/>
                  </a:cubicBezTo>
                  <a:cubicBezTo>
                    <a:pt x="1164" y="4327"/>
                    <a:pt x="838" y="5723"/>
                    <a:pt x="1257" y="7002"/>
                  </a:cubicBezTo>
                  <a:cubicBezTo>
                    <a:pt x="605" y="7677"/>
                    <a:pt x="163" y="8515"/>
                    <a:pt x="0" y="9422"/>
                  </a:cubicBezTo>
                  <a:cubicBezTo>
                    <a:pt x="117" y="9468"/>
                    <a:pt x="210" y="9538"/>
                    <a:pt x="303" y="9631"/>
                  </a:cubicBezTo>
                  <a:cubicBezTo>
                    <a:pt x="978" y="10236"/>
                    <a:pt x="1559" y="10934"/>
                    <a:pt x="2094" y="11655"/>
                  </a:cubicBezTo>
                  <a:cubicBezTo>
                    <a:pt x="2815" y="12656"/>
                    <a:pt x="3350" y="13772"/>
                    <a:pt x="3653" y="14959"/>
                  </a:cubicBezTo>
                  <a:cubicBezTo>
                    <a:pt x="3792" y="14982"/>
                    <a:pt x="3932" y="15005"/>
                    <a:pt x="4095" y="15029"/>
                  </a:cubicBezTo>
                  <a:lnTo>
                    <a:pt x="4095" y="10562"/>
                  </a:lnTo>
                  <a:lnTo>
                    <a:pt x="2769" y="9562"/>
                  </a:lnTo>
                  <a:cubicBezTo>
                    <a:pt x="2212" y="9209"/>
                    <a:pt x="2588" y="8471"/>
                    <a:pt x="3082" y="8471"/>
                  </a:cubicBezTo>
                  <a:cubicBezTo>
                    <a:pt x="3207" y="8471"/>
                    <a:pt x="3340" y="8518"/>
                    <a:pt x="3467" y="8631"/>
                  </a:cubicBezTo>
                  <a:lnTo>
                    <a:pt x="4095" y="9096"/>
                  </a:lnTo>
                  <a:lnTo>
                    <a:pt x="4095" y="5234"/>
                  </a:lnTo>
                  <a:cubicBezTo>
                    <a:pt x="4095" y="4851"/>
                    <a:pt x="4386" y="4659"/>
                    <a:pt x="4676" y="4659"/>
                  </a:cubicBezTo>
                  <a:cubicBezTo>
                    <a:pt x="4967" y="4659"/>
                    <a:pt x="5258" y="4851"/>
                    <a:pt x="5258" y="5234"/>
                  </a:cubicBezTo>
                  <a:lnTo>
                    <a:pt x="5258" y="11027"/>
                  </a:lnTo>
                  <a:lnTo>
                    <a:pt x="5863" y="10562"/>
                  </a:lnTo>
                  <a:cubicBezTo>
                    <a:pt x="5990" y="10449"/>
                    <a:pt x="6123" y="10402"/>
                    <a:pt x="6250" y="10402"/>
                  </a:cubicBezTo>
                  <a:cubicBezTo>
                    <a:pt x="6749" y="10402"/>
                    <a:pt x="7136" y="11140"/>
                    <a:pt x="6561" y="11492"/>
                  </a:cubicBezTo>
                  <a:lnTo>
                    <a:pt x="5258" y="12493"/>
                  </a:lnTo>
                  <a:lnTo>
                    <a:pt x="5258" y="15029"/>
                  </a:lnTo>
                  <a:cubicBezTo>
                    <a:pt x="9143" y="14540"/>
                    <a:pt x="10818" y="9817"/>
                    <a:pt x="8096" y="7002"/>
                  </a:cubicBezTo>
                  <a:cubicBezTo>
                    <a:pt x="8492" y="5723"/>
                    <a:pt x="8166" y="4327"/>
                    <a:pt x="7235" y="3373"/>
                  </a:cubicBezTo>
                  <a:cubicBezTo>
                    <a:pt x="7724" y="1675"/>
                    <a:pt x="6445" y="0"/>
                    <a:pt x="4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203800" y="1884475"/>
              <a:ext cx="269875" cy="375725"/>
            </a:xfrm>
            <a:custGeom>
              <a:avLst/>
              <a:gdLst/>
              <a:ahLst/>
              <a:cxnLst/>
              <a:rect l="l" t="t" r="r" b="b"/>
              <a:pathLst>
                <a:path w="10795" h="15029" extrusionOk="0">
                  <a:moveTo>
                    <a:pt x="6119" y="0"/>
                  </a:moveTo>
                  <a:cubicBezTo>
                    <a:pt x="4351" y="0"/>
                    <a:pt x="3071" y="1698"/>
                    <a:pt x="3560" y="3397"/>
                  </a:cubicBezTo>
                  <a:cubicBezTo>
                    <a:pt x="2629" y="4350"/>
                    <a:pt x="2304" y="5746"/>
                    <a:pt x="2699" y="7002"/>
                  </a:cubicBezTo>
                  <a:cubicBezTo>
                    <a:pt x="0" y="9817"/>
                    <a:pt x="1652" y="14540"/>
                    <a:pt x="5560" y="15005"/>
                  </a:cubicBezTo>
                  <a:lnTo>
                    <a:pt x="5560" y="10562"/>
                  </a:lnTo>
                  <a:lnTo>
                    <a:pt x="4234" y="9562"/>
                  </a:lnTo>
                  <a:cubicBezTo>
                    <a:pt x="3659" y="9209"/>
                    <a:pt x="4046" y="8471"/>
                    <a:pt x="4546" y="8471"/>
                  </a:cubicBezTo>
                  <a:cubicBezTo>
                    <a:pt x="4672" y="8471"/>
                    <a:pt x="4805" y="8518"/>
                    <a:pt x="4932" y="8631"/>
                  </a:cubicBezTo>
                  <a:lnTo>
                    <a:pt x="5560" y="9096"/>
                  </a:lnTo>
                  <a:lnTo>
                    <a:pt x="5560" y="5234"/>
                  </a:lnTo>
                  <a:cubicBezTo>
                    <a:pt x="5560" y="4851"/>
                    <a:pt x="5851" y="4659"/>
                    <a:pt x="6142" y="4659"/>
                  </a:cubicBezTo>
                  <a:cubicBezTo>
                    <a:pt x="6433" y="4659"/>
                    <a:pt x="6724" y="4851"/>
                    <a:pt x="6724" y="5234"/>
                  </a:cubicBezTo>
                  <a:lnTo>
                    <a:pt x="6724" y="11027"/>
                  </a:lnTo>
                  <a:lnTo>
                    <a:pt x="7329" y="10562"/>
                  </a:lnTo>
                  <a:cubicBezTo>
                    <a:pt x="7455" y="10449"/>
                    <a:pt x="7589" y="10402"/>
                    <a:pt x="7715" y="10402"/>
                  </a:cubicBezTo>
                  <a:cubicBezTo>
                    <a:pt x="8215" y="10402"/>
                    <a:pt x="8602" y="11140"/>
                    <a:pt x="8026" y="11492"/>
                  </a:cubicBezTo>
                  <a:lnTo>
                    <a:pt x="6700" y="12493"/>
                  </a:lnTo>
                  <a:lnTo>
                    <a:pt x="6700" y="15029"/>
                  </a:lnTo>
                  <a:cubicBezTo>
                    <a:pt x="6956" y="14982"/>
                    <a:pt x="7212" y="14935"/>
                    <a:pt x="7445" y="14866"/>
                  </a:cubicBezTo>
                  <a:cubicBezTo>
                    <a:pt x="7887" y="14005"/>
                    <a:pt x="8468" y="13237"/>
                    <a:pt x="9190" y="12609"/>
                  </a:cubicBezTo>
                  <a:lnTo>
                    <a:pt x="9190" y="12632"/>
                  </a:lnTo>
                  <a:cubicBezTo>
                    <a:pt x="9771" y="12074"/>
                    <a:pt x="10120" y="11306"/>
                    <a:pt x="10097" y="10515"/>
                  </a:cubicBezTo>
                  <a:cubicBezTo>
                    <a:pt x="10097" y="10050"/>
                    <a:pt x="10376" y="9631"/>
                    <a:pt x="10795" y="9445"/>
                  </a:cubicBezTo>
                  <a:cubicBezTo>
                    <a:pt x="10632" y="8538"/>
                    <a:pt x="10190" y="7677"/>
                    <a:pt x="9539" y="7026"/>
                  </a:cubicBezTo>
                  <a:cubicBezTo>
                    <a:pt x="9957" y="5746"/>
                    <a:pt x="9608" y="4350"/>
                    <a:pt x="8678" y="3397"/>
                  </a:cubicBezTo>
                  <a:cubicBezTo>
                    <a:pt x="9166" y="1698"/>
                    <a:pt x="7887" y="0"/>
                    <a:pt x="6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013" name="Google Shape;2013;p37"/>
          <p:cNvGrpSpPr/>
          <p:nvPr/>
        </p:nvGrpSpPr>
        <p:grpSpPr>
          <a:xfrm>
            <a:off x="4372138" y="1443823"/>
            <a:ext cx="399722" cy="398853"/>
            <a:chOff x="3931825" y="1885525"/>
            <a:chExt cx="494400" cy="493325"/>
          </a:xfrm>
        </p:grpSpPr>
        <p:sp>
          <p:nvSpPr>
            <p:cNvPr id="2014" name="Google Shape;2014;p37"/>
            <p:cNvSpPr/>
            <p:nvPr/>
          </p:nvSpPr>
          <p:spPr>
            <a:xfrm>
              <a:off x="3940550" y="1904100"/>
              <a:ext cx="42475" cy="65900"/>
            </a:xfrm>
            <a:custGeom>
              <a:avLst/>
              <a:gdLst/>
              <a:ahLst/>
              <a:cxnLst/>
              <a:rect l="l" t="t" r="r" b="b"/>
              <a:pathLst>
                <a:path w="1699" h="2636" extrusionOk="0">
                  <a:moveTo>
                    <a:pt x="1054" y="1"/>
                  </a:moveTo>
                  <a:cubicBezTo>
                    <a:pt x="836" y="1"/>
                    <a:pt x="616" y="116"/>
                    <a:pt x="513" y="378"/>
                  </a:cubicBezTo>
                  <a:lnTo>
                    <a:pt x="94" y="1914"/>
                  </a:lnTo>
                  <a:cubicBezTo>
                    <a:pt x="1" y="2216"/>
                    <a:pt x="187" y="2542"/>
                    <a:pt x="513" y="2612"/>
                  </a:cubicBezTo>
                  <a:cubicBezTo>
                    <a:pt x="566" y="2628"/>
                    <a:pt x="620" y="2636"/>
                    <a:pt x="673" y="2636"/>
                  </a:cubicBezTo>
                  <a:cubicBezTo>
                    <a:pt x="922" y="2636"/>
                    <a:pt x="1157" y="2465"/>
                    <a:pt x="1234" y="2216"/>
                  </a:cubicBezTo>
                  <a:lnTo>
                    <a:pt x="1629" y="657"/>
                  </a:lnTo>
                  <a:cubicBezTo>
                    <a:pt x="1699" y="254"/>
                    <a:pt x="1378" y="1"/>
                    <a:pt x="1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965750" y="1967300"/>
              <a:ext cx="47350" cy="70775"/>
            </a:xfrm>
            <a:custGeom>
              <a:avLst/>
              <a:gdLst/>
              <a:ahLst/>
              <a:cxnLst/>
              <a:rect l="l" t="t" r="r" b="b"/>
              <a:pathLst>
                <a:path w="1894" h="2831" extrusionOk="0">
                  <a:moveTo>
                    <a:pt x="1145" y="1"/>
                  </a:moveTo>
                  <a:cubicBezTo>
                    <a:pt x="891" y="1"/>
                    <a:pt x="646" y="150"/>
                    <a:pt x="598" y="502"/>
                  </a:cubicBezTo>
                  <a:lnTo>
                    <a:pt x="179" y="2038"/>
                  </a:lnTo>
                  <a:cubicBezTo>
                    <a:pt x="0" y="2519"/>
                    <a:pt x="383" y="2830"/>
                    <a:pt x="750" y="2830"/>
                  </a:cubicBezTo>
                  <a:cubicBezTo>
                    <a:pt x="1003" y="2830"/>
                    <a:pt x="1248" y="2682"/>
                    <a:pt x="1296" y="2340"/>
                  </a:cubicBezTo>
                  <a:lnTo>
                    <a:pt x="1715" y="782"/>
                  </a:lnTo>
                  <a:cubicBezTo>
                    <a:pt x="1893" y="314"/>
                    <a:pt x="1511" y="1"/>
                    <a:pt x="1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987675" y="1885525"/>
              <a:ext cx="223350" cy="290350"/>
            </a:xfrm>
            <a:custGeom>
              <a:avLst/>
              <a:gdLst/>
              <a:ahLst/>
              <a:cxnLst/>
              <a:rect l="l" t="t" r="r" b="b"/>
              <a:pathLst>
                <a:path w="8934" h="11614" extrusionOk="0">
                  <a:moveTo>
                    <a:pt x="3949" y="4494"/>
                  </a:moveTo>
                  <a:cubicBezTo>
                    <a:pt x="4004" y="4494"/>
                    <a:pt x="4061" y="4501"/>
                    <a:pt x="4118" y="4518"/>
                  </a:cubicBezTo>
                  <a:lnTo>
                    <a:pt x="6351" y="5123"/>
                  </a:lnTo>
                  <a:cubicBezTo>
                    <a:pt x="7123" y="5227"/>
                    <a:pt x="6922" y="6285"/>
                    <a:pt x="6303" y="6285"/>
                  </a:cubicBezTo>
                  <a:cubicBezTo>
                    <a:pt x="6231" y="6285"/>
                    <a:pt x="6154" y="6271"/>
                    <a:pt x="6072" y="6239"/>
                  </a:cubicBezTo>
                  <a:lnTo>
                    <a:pt x="3815" y="5634"/>
                  </a:lnTo>
                  <a:cubicBezTo>
                    <a:pt x="3513" y="5541"/>
                    <a:pt x="3327" y="5239"/>
                    <a:pt x="3420" y="4913"/>
                  </a:cubicBezTo>
                  <a:lnTo>
                    <a:pt x="3397" y="4913"/>
                  </a:lnTo>
                  <a:cubicBezTo>
                    <a:pt x="3473" y="4664"/>
                    <a:pt x="3692" y="4494"/>
                    <a:pt x="3949" y="4494"/>
                  </a:cubicBezTo>
                  <a:close/>
                  <a:moveTo>
                    <a:pt x="3354" y="6727"/>
                  </a:moveTo>
                  <a:cubicBezTo>
                    <a:pt x="3407" y="6727"/>
                    <a:pt x="3460" y="6735"/>
                    <a:pt x="3513" y="6751"/>
                  </a:cubicBezTo>
                  <a:lnTo>
                    <a:pt x="5746" y="7356"/>
                  </a:lnTo>
                  <a:cubicBezTo>
                    <a:pt x="6518" y="7460"/>
                    <a:pt x="6317" y="8518"/>
                    <a:pt x="5698" y="8518"/>
                  </a:cubicBezTo>
                  <a:cubicBezTo>
                    <a:pt x="5626" y="8518"/>
                    <a:pt x="5549" y="8504"/>
                    <a:pt x="5467" y="8473"/>
                  </a:cubicBezTo>
                  <a:lnTo>
                    <a:pt x="3234" y="7868"/>
                  </a:lnTo>
                  <a:cubicBezTo>
                    <a:pt x="2908" y="7798"/>
                    <a:pt x="2722" y="7472"/>
                    <a:pt x="2815" y="7170"/>
                  </a:cubicBezTo>
                  <a:cubicBezTo>
                    <a:pt x="2873" y="6901"/>
                    <a:pt x="3105" y="6727"/>
                    <a:pt x="3354" y="6727"/>
                  </a:cubicBezTo>
                  <a:close/>
                  <a:moveTo>
                    <a:pt x="2819" y="8978"/>
                  </a:moveTo>
                  <a:cubicBezTo>
                    <a:pt x="2848" y="8978"/>
                    <a:pt x="2878" y="8980"/>
                    <a:pt x="2908" y="8984"/>
                  </a:cubicBezTo>
                  <a:lnTo>
                    <a:pt x="5165" y="9589"/>
                  </a:lnTo>
                  <a:cubicBezTo>
                    <a:pt x="5915" y="9694"/>
                    <a:pt x="5731" y="10751"/>
                    <a:pt x="5099" y="10751"/>
                  </a:cubicBezTo>
                  <a:cubicBezTo>
                    <a:pt x="5026" y="10751"/>
                    <a:pt x="4947" y="10737"/>
                    <a:pt x="4862" y="10706"/>
                  </a:cubicBezTo>
                  <a:lnTo>
                    <a:pt x="2629" y="10101"/>
                  </a:lnTo>
                  <a:cubicBezTo>
                    <a:pt x="2007" y="9879"/>
                    <a:pt x="2212" y="8978"/>
                    <a:pt x="2819" y="8978"/>
                  </a:cubicBezTo>
                  <a:close/>
                  <a:moveTo>
                    <a:pt x="6336" y="1"/>
                  </a:moveTo>
                  <a:cubicBezTo>
                    <a:pt x="6121" y="1"/>
                    <a:pt x="5909" y="116"/>
                    <a:pt x="5816" y="377"/>
                  </a:cubicBezTo>
                  <a:lnTo>
                    <a:pt x="5653" y="935"/>
                  </a:lnTo>
                  <a:lnTo>
                    <a:pt x="4723" y="703"/>
                  </a:lnTo>
                  <a:cubicBezTo>
                    <a:pt x="4670" y="686"/>
                    <a:pt x="4616" y="678"/>
                    <a:pt x="4564" y="678"/>
                  </a:cubicBezTo>
                  <a:cubicBezTo>
                    <a:pt x="4320" y="678"/>
                    <a:pt x="4101" y="849"/>
                    <a:pt x="4025" y="1098"/>
                  </a:cubicBezTo>
                  <a:lnTo>
                    <a:pt x="3769" y="2029"/>
                  </a:lnTo>
                  <a:lnTo>
                    <a:pt x="3211" y="1889"/>
                  </a:lnTo>
                  <a:cubicBezTo>
                    <a:pt x="3157" y="1873"/>
                    <a:pt x="3104" y="1865"/>
                    <a:pt x="3051" y="1865"/>
                  </a:cubicBezTo>
                  <a:cubicBezTo>
                    <a:pt x="2802" y="1865"/>
                    <a:pt x="2570" y="2035"/>
                    <a:pt x="2513" y="2284"/>
                  </a:cubicBezTo>
                  <a:lnTo>
                    <a:pt x="0" y="11613"/>
                  </a:lnTo>
                  <a:lnTo>
                    <a:pt x="6816" y="11613"/>
                  </a:lnTo>
                  <a:lnTo>
                    <a:pt x="8840" y="3983"/>
                  </a:lnTo>
                  <a:cubicBezTo>
                    <a:pt x="8933" y="3680"/>
                    <a:pt x="8747" y="3355"/>
                    <a:pt x="8445" y="3285"/>
                  </a:cubicBezTo>
                  <a:lnTo>
                    <a:pt x="7887" y="3122"/>
                  </a:lnTo>
                  <a:lnTo>
                    <a:pt x="8119" y="2191"/>
                  </a:lnTo>
                  <a:cubicBezTo>
                    <a:pt x="8212" y="1889"/>
                    <a:pt x="8026" y="1563"/>
                    <a:pt x="7724" y="1493"/>
                  </a:cubicBezTo>
                  <a:lnTo>
                    <a:pt x="6793" y="1238"/>
                  </a:lnTo>
                  <a:lnTo>
                    <a:pt x="6933" y="679"/>
                  </a:lnTo>
                  <a:cubicBezTo>
                    <a:pt x="6989" y="261"/>
                    <a:pt x="6659" y="1"/>
                    <a:pt x="6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208675" y="2007925"/>
              <a:ext cx="196025" cy="167950"/>
            </a:xfrm>
            <a:custGeom>
              <a:avLst/>
              <a:gdLst/>
              <a:ahLst/>
              <a:cxnLst/>
              <a:rect l="l" t="t" r="r" b="b"/>
              <a:pathLst>
                <a:path w="7841" h="6718" extrusionOk="0">
                  <a:moveTo>
                    <a:pt x="2817" y="0"/>
                  </a:moveTo>
                  <a:cubicBezTo>
                    <a:pt x="2629" y="0"/>
                    <a:pt x="2449" y="78"/>
                    <a:pt x="2350" y="227"/>
                  </a:cubicBezTo>
                  <a:lnTo>
                    <a:pt x="140" y="3228"/>
                  </a:lnTo>
                  <a:cubicBezTo>
                    <a:pt x="24" y="3367"/>
                    <a:pt x="0" y="3553"/>
                    <a:pt x="47" y="3716"/>
                  </a:cubicBezTo>
                  <a:lnTo>
                    <a:pt x="838" y="6717"/>
                  </a:lnTo>
                  <a:lnTo>
                    <a:pt x="2652" y="6717"/>
                  </a:lnTo>
                  <a:lnTo>
                    <a:pt x="2117" y="4763"/>
                  </a:lnTo>
                  <a:cubicBezTo>
                    <a:pt x="2048" y="4437"/>
                    <a:pt x="2234" y="4135"/>
                    <a:pt x="2536" y="4042"/>
                  </a:cubicBezTo>
                  <a:lnTo>
                    <a:pt x="4769" y="3437"/>
                  </a:lnTo>
                  <a:cubicBezTo>
                    <a:pt x="4812" y="3427"/>
                    <a:pt x="4856" y="3422"/>
                    <a:pt x="4899" y="3422"/>
                  </a:cubicBezTo>
                  <a:cubicBezTo>
                    <a:pt x="5160" y="3422"/>
                    <a:pt x="5411" y="3596"/>
                    <a:pt x="5491" y="3856"/>
                  </a:cubicBezTo>
                  <a:lnTo>
                    <a:pt x="6235" y="6647"/>
                  </a:lnTo>
                  <a:lnTo>
                    <a:pt x="7352" y="6368"/>
                  </a:lnTo>
                  <a:cubicBezTo>
                    <a:pt x="7654" y="6275"/>
                    <a:pt x="7840" y="5973"/>
                    <a:pt x="7771" y="5647"/>
                  </a:cubicBezTo>
                  <a:lnTo>
                    <a:pt x="6770" y="1925"/>
                  </a:lnTo>
                  <a:cubicBezTo>
                    <a:pt x="6724" y="1762"/>
                    <a:pt x="6607" y="1622"/>
                    <a:pt x="6444" y="1529"/>
                  </a:cubicBezTo>
                  <a:lnTo>
                    <a:pt x="3048" y="41"/>
                  </a:lnTo>
                  <a:cubicBezTo>
                    <a:pt x="2973" y="13"/>
                    <a:pt x="2895" y="0"/>
                    <a:pt x="2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293575" y="2125825"/>
              <a:ext cx="41325" cy="50050"/>
            </a:xfrm>
            <a:custGeom>
              <a:avLst/>
              <a:gdLst/>
              <a:ahLst/>
              <a:cxnLst/>
              <a:rect l="l" t="t" r="r" b="b"/>
              <a:pathLst>
                <a:path w="1653" h="2002" extrusionOk="0">
                  <a:moveTo>
                    <a:pt x="1118" y="1"/>
                  </a:moveTo>
                  <a:lnTo>
                    <a:pt x="1" y="303"/>
                  </a:lnTo>
                  <a:lnTo>
                    <a:pt x="443" y="2001"/>
                  </a:lnTo>
                  <a:lnTo>
                    <a:pt x="1653" y="2001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3931825" y="2204925"/>
              <a:ext cx="494400" cy="173925"/>
            </a:xfrm>
            <a:custGeom>
              <a:avLst/>
              <a:gdLst/>
              <a:ahLst/>
              <a:cxnLst/>
              <a:rect l="l" t="t" r="r" b="b"/>
              <a:pathLst>
                <a:path w="19776" h="6957" extrusionOk="0">
                  <a:moveTo>
                    <a:pt x="582" y="0"/>
                  </a:moveTo>
                  <a:cubicBezTo>
                    <a:pt x="257" y="0"/>
                    <a:pt x="1" y="256"/>
                    <a:pt x="1" y="582"/>
                  </a:cubicBezTo>
                  <a:lnTo>
                    <a:pt x="1" y="6375"/>
                  </a:lnTo>
                  <a:cubicBezTo>
                    <a:pt x="1" y="6677"/>
                    <a:pt x="257" y="6956"/>
                    <a:pt x="582" y="6956"/>
                  </a:cubicBezTo>
                  <a:lnTo>
                    <a:pt x="19193" y="6956"/>
                  </a:lnTo>
                  <a:cubicBezTo>
                    <a:pt x="19519" y="6956"/>
                    <a:pt x="19775" y="6677"/>
                    <a:pt x="19775" y="6375"/>
                  </a:cubicBezTo>
                  <a:lnTo>
                    <a:pt x="19775" y="582"/>
                  </a:lnTo>
                  <a:cubicBezTo>
                    <a:pt x="19775" y="256"/>
                    <a:pt x="19519" y="0"/>
                    <a:pt x="19193" y="0"/>
                  </a:cubicBezTo>
                  <a:lnTo>
                    <a:pt x="12191" y="0"/>
                  </a:lnTo>
                  <a:cubicBezTo>
                    <a:pt x="11958" y="0"/>
                    <a:pt x="11749" y="140"/>
                    <a:pt x="11656" y="349"/>
                  </a:cubicBezTo>
                  <a:lnTo>
                    <a:pt x="11167" y="1513"/>
                  </a:lnTo>
                  <a:cubicBezTo>
                    <a:pt x="11098" y="1722"/>
                    <a:pt x="11121" y="1955"/>
                    <a:pt x="11284" y="2117"/>
                  </a:cubicBezTo>
                  <a:lnTo>
                    <a:pt x="12191" y="3118"/>
                  </a:lnTo>
                  <a:lnTo>
                    <a:pt x="11098" y="4072"/>
                  </a:lnTo>
                  <a:lnTo>
                    <a:pt x="9888" y="3025"/>
                  </a:lnTo>
                  <a:lnTo>
                    <a:pt x="10446" y="2001"/>
                  </a:lnTo>
                  <a:cubicBezTo>
                    <a:pt x="10539" y="1815"/>
                    <a:pt x="10539" y="1582"/>
                    <a:pt x="10400" y="1396"/>
                  </a:cubicBezTo>
                  <a:lnTo>
                    <a:pt x="9585" y="233"/>
                  </a:lnTo>
                  <a:cubicBezTo>
                    <a:pt x="9469" y="94"/>
                    <a:pt x="9306" y="0"/>
                    <a:pt x="9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Google Shape;2024;p38"/>
          <p:cNvGrpSpPr/>
          <p:nvPr/>
        </p:nvGrpSpPr>
        <p:grpSpPr>
          <a:xfrm>
            <a:off x="4856640" y="1383314"/>
            <a:ext cx="3418666" cy="2198268"/>
            <a:chOff x="232350" y="552725"/>
            <a:chExt cx="7150525" cy="4597925"/>
          </a:xfrm>
        </p:grpSpPr>
        <p:sp>
          <p:nvSpPr>
            <p:cNvPr id="2025" name="Google Shape;2025;p38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8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8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8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8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8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8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8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8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8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8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8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8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8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8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8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8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8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8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6" name="Google Shape;2156;p38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157" name="Google Shape;2157;p38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protected areas of US.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158" name="Google Shape;2158;p38"/>
          <p:cNvGrpSpPr/>
          <p:nvPr/>
        </p:nvGrpSpPr>
        <p:grpSpPr>
          <a:xfrm>
            <a:off x="1364882" y="1809775"/>
            <a:ext cx="2973609" cy="1009150"/>
            <a:chOff x="1364816" y="1809775"/>
            <a:chExt cx="2973609" cy="1009150"/>
          </a:xfrm>
        </p:grpSpPr>
        <p:sp>
          <p:nvSpPr>
            <p:cNvPr id="2159" name="Google Shape;2159;p38"/>
            <p:cNvSpPr txBox="1"/>
            <p:nvPr/>
          </p:nvSpPr>
          <p:spPr>
            <a:xfrm flipH="1">
              <a:off x="1364816" y="1809775"/>
              <a:ext cx="2973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Yellowstone Caldera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160" name="Google Shape;2160;p38"/>
            <p:cNvSpPr txBox="1"/>
            <p:nvPr/>
          </p:nvSpPr>
          <p:spPr>
            <a:xfrm flipH="1">
              <a:off x="1364825" y="2114225"/>
              <a:ext cx="2973600" cy="7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System. It's the fourth-brightest object in the night sky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61" name="Google Shape;2161;p38"/>
          <p:cNvSpPr/>
          <p:nvPr/>
        </p:nvSpPr>
        <p:spPr>
          <a:xfrm flipH="1">
            <a:off x="460857" y="1924050"/>
            <a:ext cx="771600" cy="77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2" name="Google Shape;2162;p38"/>
          <p:cNvGrpSpPr/>
          <p:nvPr/>
        </p:nvGrpSpPr>
        <p:grpSpPr>
          <a:xfrm>
            <a:off x="5708282" y="3562375"/>
            <a:ext cx="2974860" cy="1008550"/>
            <a:chOff x="5708216" y="3714775"/>
            <a:chExt cx="2974860" cy="1008550"/>
          </a:xfrm>
        </p:grpSpPr>
        <p:sp>
          <p:nvSpPr>
            <p:cNvPr id="2163" name="Google Shape;2163;p38"/>
            <p:cNvSpPr txBox="1"/>
            <p:nvPr/>
          </p:nvSpPr>
          <p:spPr>
            <a:xfrm flipH="1">
              <a:off x="5708276" y="3714775"/>
              <a:ext cx="2974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Cape Cod National Seashore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164" name="Google Shape;2164;p38"/>
            <p:cNvSpPr txBox="1"/>
            <p:nvPr/>
          </p:nvSpPr>
          <p:spPr>
            <a:xfrm flipH="1">
              <a:off x="5708216" y="4019225"/>
              <a:ext cx="2973600" cy="7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Sun. It's also the fourth-largest object by diameter in the Solar System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65" name="Google Shape;2165;p38"/>
          <p:cNvSpPr/>
          <p:nvPr/>
        </p:nvSpPr>
        <p:spPr>
          <a:xfrm flipH="1">
            <a:off x="4804257" y="3676650"/>
            <a:ext cx="771600" cy="7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6" name="Google Shape;2166;p38"/>
          <p:cNvGrpSpPr/>
          <p:nvPr/>
        </p:nvGrpSpPr>
        <p:grpSpPr>
          <a:xfrm>
            <a:off x="1364882" y="3562375"/>
            <a:ext cx="2974851" cy="1008550"/>
            <a:chOff x="1441025" y="3714775"/>
            <a:chExt cx="2974851" cy="1008550"/>
          </a:xfrm>
        </p:grpSpPr>
        <p:sp>
          <p:nvSpPr>
            <p:cNvPr id="2167" name="Google Shape;2167;p38"/>
            <p:cNvSpPr txBox="1"/>
            <p:nvPr/>
          </p:nvSpPr>
          <p:spPr>
            <a:xfrm flipH="1">
              <a:off x="1441076" y="3714775"/>
              <a:ext cx="2974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Navajo National Monument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168" name="Google Shape;2168;p38"/>
            <p:cNvSpPr txBox="1"/>
            <p:nvPr/>
          </p:nvSpPr>
          <p:spPr>
            <a:xfrm flipH="1">
              <a:off x="1441025" y="4019225"/>
              <a:ext cx="2973600" cy="7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System. It's the fourth-brightest object in the night sky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69" name="Google Shape;2169;p38"/>
          <p:cNvSpPr/>
          <p:nvPr/>
        </p:nvSpPr>
        <p:spPr>
          <a:xfrm flipH="1">
            <a:off x="460857" y="3676650"/>
            <a:ext cx="771600" cy="7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38"/>
          <p:cNvSpPr/>
          <p:nvPr/>
        </p:nvSpPr>
        <p:spPr>
          <a:xfrm flipH="1">
            <a:off x="7916593" y="1352425"/>
            <a:ext cx="424024" cy="62397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38"/>
          <p:cNvSpPr/>
          <p:nvPr/>
        </p:nvSpPr>
        <p:spPr>
          <a:xfrm flipH="1">
            <a:off x="5786572" y="2051857"/>
            <a:ext cx="424024" cy="62397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38"/>
          <p:cNvSpPr/>
          <p:nvPr/>
        </p:nvSpPr>
        <p:spPr>
          <a:xfrm flipH="1">
            <a:off x="5347318" y="1709860"/>
            <a:ext cx="424024" cy="62397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3" name="Google Shape;2173;p38"/>
          <p:cNvGrpSpPr/>
          <p:nvPr/>
        </p:nvGrpSpPr>
        <p:grpSpPr>
          <a:xfrm>
            <a:off x="4963051" y="3841655"/>
            <a:ext cx="453980" cy="422540"/>
            <a:chOff x="-21322300" y="4077125"/>
            <a:chExt cx="307200" cy="285925"/>
          </a:xfrm>
        </p:grpSpPr>
        <p:sp>
          <p:nvSpPr>
            <p:cNvPr id="2174" name="Google Shape;2174;p38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38"/>
          <p:cNvSpPr/>
          <p:nvPr/>
        </p:nvSpPr>
        <p:spPr>
          <a:xfrm>
            <a:off x="619674" y="3917486"/>
            <a:ext cx="453967" cy="289928"/>
          </a:xfrm>
          <a:custGeom>
            <a:avLst/>
            <a:gdLst/>
            <a:ahLst/>
            <a:cxnLst/>
            <a:rect l="l" t="t" r="r" b="b"/>
            <a:pathLst>
              <a:path w="10114" h="6459" extrusionOk="0">
                <a:moveTo>
                  <a:pt x="4443" y="0"/>
                </a:moveTo>
                <a:cubicBezTo>
                  <a:pt x="4285" y="0"/>
                  <a:pt x="4159" y="95"/>
                  <a:pt x="4096" y="252"/>
                </a:cubicBezTo>
                <a:lnTo>
                  <a:pt x="3686" y="1450"/>
                </a:lnTo>
                <a:lnTo>
                  <a:pt x="5136" y="1450"/>
                </a:lnTo>
                <a:cubicBezTo>
                  <a:pt x="5356" y="1450"/>
                  <a:pt x="5514" y="1607"/>
                  <a:pt x="5514" y="1828"/>
                </a:cubicBezTo>
                <a:cubicBezTo>
                  <a:pt x="5514" y="2017"/>
                  <a:pt x="5356" y="2174"/>
                  <a:pt x="5136" y="2174"/>
                </a:cubicBezTo>
                <a:lnTo>
                  <a:pt x="2993" y="2174"/>
                </a:lnTo>
                <a:cubicBezTo>
                  <a:pt x="2867" y="2174"/>
                  <a:pt x="2710" y="2237"/>
                  <a:pt x="2678" y="2363"/>
                </a:cubicBezTo>
                <a:lnTo>
                  <a:pt x="1985" y="3718"/>
                </a:lnTo>
                <a:lnTo>
                  <a:pt x="662" y="4380"/>
                </a:lnTo>
                <a:cubicBezTo>
                  <a:pt x="567" y="4411"/>
                  <a:pt x="504" y="4506"/>
                  <a:pt x="473" y="4600"/>
                </a:cubicBezTo>
                <a:lnTo>
                  <a:pt x="0" y="6459"/>
                </a:lnTo>
                <a:lnTo>
                  <a:pt x="3497" y="6459"/>
                </a:lnTo>
                <a:lnTo>
                  <a:pt x="4096" y="3813"/>
                </a:lnTo>
                <a:cubicBezTo>
                  <a:pt x="4122" y="3657"/>
                  <a:pt x="4255" y="3544"/>
                  <a:pt x="4406" y="3544"/>
                </a:cubicBezTo>
                <a:cubicBezTo>
                  <a:pt x="4439" y="3544"/>
                  <a:pt x="4472" y="3549"/>
                  <a:pt x="4506" y="3560"/>
                </a:cubicBezTo>
                <a:cubicBezTo>
                  <a:pt x="4726" y="3592"/>
                  <a:pt x="4821" y="3781"/>
                  <a:pt x="4789" y="3970"/>
                </a:cubicBezTo>
                <a:lnTo>
                  <a:pt x="4317" y="6427"/>
                </a:lnTo>
                <a:lnTo>
                  <a:pt x="5860" y="6427"/>
                </a:lnTo>
                <a:lnTo>
                  <a:pt x="5545" y="5482"/>
                </a:lnTo>
                <a:cubicBezTo>
                  <a:pt x="5451" y="5293"/>
                  <a:pt x="5577" y="5073"/>
                  <a:pt x="5766" y="5041"/>
                </a:cubicBezTo>
                <a:cubicBezTo>
                  <a:pt x="5811" y="5028"/>
                  <a:pt x="5855" y="5022"/>
                  <a:pt x="5896" y="5022"/>
                </a:cubicBezTo>
                <a:cubicBezTo>
                  <a:pt x="6057" y="5022"/>
                  <a:pt x="6182" y="5118"/>
                  <a:pt x="6207" y="5293"/>
                </a:cubicBezTo>
                <a:lnTo>
                  <a:pt x="6616" y="6459"/>
                </a:lnTo>
                <a:lnTo>
                  <a:pt x="10113" y="6459"/>
                </a:lnTo>
                <a:lnTo>
                  <a:pt x="9042" y="3813"/>
                </a:lnTo>
                <a:cubicBezTo>
                  <a:pt x="9011" y="3750"/>
                  <a:pt x="8979" y="3655"/>
                  <a:pt x="8885" y="3623"/>
                </a:cubicBezTo>
                <a:lnTo>
                  <a:pt x="7562" y="2962"/>
                </a:lnTo>
                <a:lnTo>
                  <a:pt x="6175" y="189"/>
                </a:lnTo>
                <a:cubicBezTo>
                  <a:pt x="6081" y="95"/>
                  <a:pt x="5986" y="0"/>
                  <a:pt x="58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38"/>
          <p:cNvGrpSpPr/>
          <p:nvPr/>
        </p:nvGrpSpPr>
        <p:grpSpPr>
          <a:xfrm>
            <a:off x="621422" y="2079591"/>
            <a:ext cx="450470" cy="450470"/>
            <a:chOff x="-20571700" y="4066875"/>
            <a:chExt cx="304825" cy="304825"/>
          </a:xfrm>
        </p:grpSpPr>
        <p:sp>
          <p:nvSpPr>
            <p:cNvPr id="2188" name="Google Shape;2188;p38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39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199" name="Google Shape;2199;p39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Southwest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200" name="Google Shape;2200;p39"/>
          <p:cNvGrpSpPr/>
          <p:nvPr/>
        </p:nvGrpSpPr>
        <p:grpSpPr>
          <a:xfrm>
            <a:off x="3064923" y="1370100"/>
            <a:ext cx="3014155" cy="2007926"/>
            <a:chOff x="3064923" y="1370100"/>
            <a:chExt cx="3014155" cy="2007926"/>
          </a:xfrm>
        </p:grpSpPr>
        <p:sp>
          <p:nvSpPr>
            <p:cNvPr id="2201" name="Google Shape;2201;p39"/>
            <p:cNvSpPr/>
            <p:nvPr/>
          </p:nvSpPr>
          <p:spPr>
            <a:xfrm>
              <a:off x="4522526" y="1876003"/>
              <a:ext cx="1545160" cy="1502023"/>
            </a:xfrm>
            <a:custGeom>
              <a:avLst/>
              <a:gdLst/>
              <a:ahLst/>
              <a:cxnLst/>
              <a:rect l="l" t="t" r="r" b="b"/>
              <a:pathLst>
                <a:path w="12752" h="12396" extrusionOk="0">
                  <a:moveTo>
                    <a:pt x="4077" y="1"/>
                  </a:moveTo>
                  <a:cubicBezTo>
                    <a:pt x="4048" y="1"/>
                    <a:pt x="4020" y="2"/>
                    <a:pt x="3991" y="5"/>
                  </a:cubicBezTo>
                  <a:cubicBezTo>
                    <a:pt x="3982" y="13"/>
                    <a:pt x="3974" y="22"/>
                    <a:pt x="3965" y="30"/>
                  </a:cubicBezTo>
                  <a:lnTo>
                    <a:pt x="3957" y="30"/>
                  </a:lnTo>
                  <a:lnTo>
                    <a:pt x="3957" y="39"/>
                  </a:lnTo>
                  <a:cubicBezTo>
                    <a:pt x="3880" y="133"/>
                    <a:pt x="3948" y="287"/>
                    <a:pt x="3888" y="382"/>
                  </a:cubicBezTo>
                  <a:cubicBezTo>
                    <a:pt x="3880" y="493"/>
                    <a:pt x="3871" y="587"/>
                    <a:pt x="3871" y="690"/>
                  </a:cubicBezTo>
                  <a:cubicBezTo>
                    <a:pt x="3863" y="810"/>
                    <a:pt x="3845" y="938"/>
                    <a:pt x="3837" y="1058"/>
                  </a:cubicBezTo>
                  <a:cubicBezTo>
                    <a:pt x="3777" y="1332"/>
                    <a:pt x="3828" y="1623"/>
                    <a:pt x="3751" y="1889"/>
                  </a:cubicBezTo>
                  <a:cubicBezTo>
                    <a:pt x="3751" y="1966"/>
                    <a:pt x="3743" y="2034"/>
                    <a:pt x="3743" y="2103"/>
                  </a:cubicBezTo>
                  <a:cubicBezTo>
                    <a:pt x="3700" y="2719"/>
                    <a:pt x="3666" y="3327"/>
                    <a:pt x="3571" y="3935"/>
                  </a:cubicBezTo>
                  <a:lnTo>
                    <a:pt x="3571" y="4175"/>
                  </a:lnTo>
                  <a:cubicBezTo>
                    <a:pt x="3554" y="4441"/>
                    <a:pt x="3511" y="4706"/>
                    <a:pt x="3503" y="4971"/>
                  </a:cubicBezTo>
                  <a:cubicBezTo>
                    <a:pt x="3503" y="4997"/>
                    <a:pt x="3503" y="5023"/>
                    <a:pt x="3494" y="5040"/>
                  </a:cubicBezTo>
                  <a:cubicBezTo>
                    <a:pt x="3469" y="5091"/>
                    <a:pt x="3417" y="5126"/>
                    <a:pt x="3357" y="5143"/>
                  </a:cubicBezTo>
                  <a:lnTo>
                    <a:pt x="3289" y="5143"/>
                  </a:lnTo>
                  <a:cubicBezTo>
                    <a:pt x="2398" y="5049"/>
                    <a:pt x="1508" y="4963"/>
                    <a:pt x="617" y="4886"/>
                  </a:cubicBezTo>
                  <a:cubicBezTo>
                    <a:pt x="540" y="4882"/>
                    <a:pt x="463" y="4882"/>
                    <a:pt x="386" y="4882"/>
                  </a:cubicBezTo>
                  <a:cubicBezTo>
                    <a:pt x="309" y="4882"/>
                    <a:pt x="232" y="4882"/>
                    <a:pt x="155" y="4877"/>
                  </a:cubicBezTo>
                  <a:lnTo>
                    <a:pt x="103" y="4877"/>
                  </a:lnTo>
                  <a:cubicBezTo>
                    <a:pt x="86" y="4877"/>
                    <a:pt x="78" y="4877"/>
                    <a:pt x="69" y="4894"/>
                  </a:cubicBezTo>
                  <a:cubicBezTo>
                    <a:pt x="52" y="4903"/>
                    <a:pt x="43" y="4920"/>
                    <a:pt x="35" y="4937"/>
                  </a:cubicBezTo>
                  <a:cubicBezTo>
                    <a:pt x="26" y="4954"/>
                    <a:pt x="35" y="4980"/>
                    <a:pt x="52" y="4997"/>
                  </a:cubicBezTo>
                  <a:cubicBezTo>
                    <a:pt x="43" y="5023"/>
                    <a:pt x="26" y="5049"/>
                    <a:pt x="1" y="5066"/>
                  </a:cubicBezTo>
                  <a:cubicBezTo>
                    <a:pt x="18" y="5083"/>
                    <a:pt x="26" y="5083"/>
                    <a:pt x="43" y="5091"/>
                  </a:cubicBezTo>
                  <a:cubicBezTo>
                    <a:pt x="120" y="5117"/>
                    <a:pt x="146" y="5177"/>
                    <a:pt x="206" y="5271"/>
                  </a:cubicBezTo>
                  <a:cubicBezTo>
                    <a:pt x="232" y="5323"/>
                    <a:pt x="266" y="5374"/>
                    <a:pt x="309" y="5425"/>
                  </a:cubicBezTo>
                  <a:cubicBezTo>
                    <a:pt x="420" y="5528"/>
                    <a:pt x="514" y="5656"/>
                    <a:pt x="609" y="5768"/>
                  </a:cubicBezTo>
                  <a:cubicBezTo>
                    <a:pt x="831" y="6050"/>
                    <a:pt x="1080" y="6307"/>
                    <a:pt x="1371" y="6521"/>
                  </a:cubicBezTo>
                  <a:cubicBezTo>
                    <a:pt x="1465" y="6598"/>
                    <a:pt x="1533" y="6718"/>
                    <a:pt x="1551" y="6838"/>
                  </a:cubicBezTo>
                  <a:cubicBezTo>
                    <a:pt x="1576" y="6941"/>
                    <a:pt x="1610" y="7027"/>
                    <a:pt x="1662" y="7121"/>
                  </a:cubicBezTo>
                  <a:lnTo>
                    <a:pt x="1662" y="7138"/>
                  </a:lnTo>
                  <a:lnTo>
                    <a:pt x="1662" y="7146"/>
                  </a:lnTo>
                  <a:cubicBezTo>
                    <a:pt x="1585" y="7369"/>
                    <a:pt x="1662" y="7600"/>
                    <a:pt x="1876" y="7772"/>
                  </a:cubicBezTo>
                  <a:cubicBezTo>
                    <a:pt x="2193" y="8054"/>
                    <a:pt x="2544" y="8303"/>
                    <a:pt x="2921" y="8517"/>
                  </a:cubicBezTo>
                  <a:cubicBezTo>
                    <a:pt x="2972" y="8551"/>
                    <a:pt x="3041" y="8568"/>
                    <a:pt x="3100" y="8568"/>
                  </a:cubicBezTo>
                  <a:cubicBezTo>
                    <a:pt x="3203" y="8559"/>
                    <a:pt x="3289" y="8525"/>
                    <a:pt x="3357" y="8448"/>
                  </a:cubicBezTo>
                  <a:cubicBezTo>
                    <a:pt x="3452" y="8354"/>
                    <a:pt x="3529" y="8225"/>
                    <a:pt x="3571" y="8088"/>
                  </a:cubicBezTo>
                  <a:cubicBezTo>
                    <a:pt x="3589" y="8037"/>
                    <a:pt x="3606" y="7994"/>
                    <a:pt x="3631" y="7943"/>
                  </a:cubicBezTo>
                  <a:cubicBezTo>
                    <a:pt x="3640" y="7917"/>
                    <a:pt x="3657" y="7900"/>
                    <a:pt x="3666" y="7874"/>
                  </a:cubicBezTo>
                  <a:cubicBezTo>
                    <a:pt x="3674" y="7849"/>
                    <a:pt x="3683" y="7823"/>
                    <a:pt x="3700" y="7797"/>
                  </a:cubicBezTo>
                  <a:cubicBezTo>
                    <a:pt x="3734" y="7789"/>
                    <a:pt x="3760" y="7780"/>
                    <a:pt x="3794" y="7772"/>
                  </a:cubicBezTo>
                  <a:cubicBezTo>
                    <a:pt x="3828" y="7772"/>
                    <a:pt x="3854" y="7772"/>
                    <a:pt x="3888" y="7763"/>
                  </a:cubicBezTo>
                  <a:cubicBezTo>
                    <a:pt x="3925" y="7759"/>
                    <a:pt x="3962" y="7757"/>
                    <a:pt x="3999" y="7757"/>
                  </a:cubicBezTo>
                  <a:cubicBezTo>
                    <a:pt x="4670" y="7757"/>
                    <a:pt x="5242" y="8410"/>
                    <a:pt x="5575" y="8962"/>
                  </a:cubicBezTo>
                  <a:cubicBezTo>
                    <a:pt x="5652" y="9090"/>
                    <a:pt x="5746" y="9219"/>
                    <a:pt x="5849" y="9330"/>
                  </a:cubicBezTo>
                  <a:cubicBezTo>
                    <a:pt x="6003" y="9596"/>
                    <a:pt x="6166" y="9861"/>
                    <a:pt x="6354" y="10101"/>
                  </a:cubicBezTo>
                  <a:lnTo>
                    <a:pt x="6397" y="10169"/>
                  </a:lnTo>
                  <a:cubicBezTo>
                    <a:pt x="6423" y="10204"/>
                    <a:pt x="6449" y="10229"/>
                    <a:pt x="6483" y="10255"/>
                  </a:cubicBezTo>
                  <a:cubicBezTo>
                    <a:pt x="6500" y="10315"/>
                    <a:pt x="6517" y="10375"/>
                    <a:pt x="6543" y="10435"/>
                  </a:cubicBezTo>
                  <a:cubicBezTo>
                    <a:pt x="6586" y="10529"/>
                    <a:pt x="6637" y="10623"/>
                    <a:pt x="6688" y="10709"/>
                  </a:cubicBezTo>
                  <a:cubicBezTo>
                    <a:pt x="6765" y="11017"/>
                    <a:pt x="6894" y="11317"/>
                    <a:pt x="7057" y="11591"/>
                  </a:cubicBezTo>
                  <a:lnTo>
                    <a:pt x="7057" y="11599"/>
                  </a:lnTo>
                  <a:cubicBezTo>
                    <a:pt x="7082" y="11659"/>
                    <a:pt x="7134" y="11702"/>
                    <a:pt x="7185" y="11728"/>
                  </a:cubicBezTo>
                  <a:cubicBezTo>
                    <a:pt x="7322" y="11779"/>
                    <a:pt x="7459" y="11839"/>
                    <a:pt x="7588" y="11916"/>
                  </a:cubicBezTo>
                  <a:cubicBezTo>
                    <a:pt x="7802" y="12045"/>
                    <a:pt x="8033" y="12130"/>
                    <a:pt x="8281" y="12173"/>
                  </a:cubicBezTo>
                  <a:cubicBezTo>
                    <a:pt x="8444" y="12182"/>
                    <a:pt x="8598" y="12242"/>
                    <a:pt x="8726" y="12336"/>
                  </a:cubicBezTo>
                  <a:cubicBezTo>
                    <a:pt x="8752" y="12370"/>
                    <a:pt x="8804" y="12387"/>
                    <a:pt x="8846" y="12396"/>
                  </a:cubicBezTo>
                  <a:cubicBezTo>
                    <a:pt x="8915" y="12387"/>
                    <a:pt x="8975" y="12344"/>
                    <a:pt x="9000" y="12284"/>
                  </a:cubicBezTo>
                  <a:cubicBezTo>
                    <a:pt x="9000" y="12276"/>
                    <a:pt x="9009" y="12267"/>
                    <a:pt x="9018" y="12250"/>
                  </a:cubicBezTo>
                  <a:cubicBezTo>
                    <a:pt x="9069" y="12250"/>
                    <a:pt x="9112" y="12207"/>
                    <a:pt x="9129" y="12165"/>
                  </a:cubicBezTo>
                  <a:cubicBezTo>
                    <a:pt x="9137" y="12096"/>
                    <a:pt x="9103" y="12036"/>
                    <a:pt x="9052" y="12002"/>
                  </a:cubicBezTo>
                  <a:cubicBezTo>
                    <a:pt x="8975" y="11873"/>
                    <a:pt x="8923" y="11728"/>
                    <a:pt x="8906" y="11574"/>
                  </a:cubicBezTo>
                  <a:cubicBezTo>
                    <a:pt x="8889" y="11488"/>
                    <a:pt x="8872" y="11402"/>
                    <a:pt x="8846" y="11317"/>
                  </a:cubicBezTo>
                  <a:cubicBezTo>
                    <a:pt x="8863" y="11257"/>
                    <a:pt x="8872" y="11205"/>
                    <a:pt x="8872" y="11154"/>
                  </a:cubicBezTo>
                  <a:cubicBezTo>
                    <a:pt x="8906" y="10786"/>
                    <a:pt x="9146" y="10358"/>
                    <a:pt x="9292" y="10024"/>
                  </a:cubicBezTo>
                  <a:cubicBezTo>
                    <a:pt x="9454" y="9621"/>
                    <a:pt x="9908" y="9561"/>
                    <a:pt x="10191" y="9270"/>
                  </a:cubicBezTo>
                  <a:cubicBezTo>
                    <a:pt x="10191" y="9270"/>
                    <a:pt x="10199" y="9270"/>
                    <a:pt x="10208" y="9262"/>
                  </a:cubicBezTo>
                  <a:cubicBezTo>
                    <a:pt x="10490" y="9167"/>
                    <a:pt x="10790" y="9065"/>
                    <a:pt x="10996" y="8851"/>
                  </a:cubicBezTo>
                  <a:cubicBezTo>
                    <a:pt x="11039" y="8808"/>
                    <a:pt x="11081" y="8773"/>
                    <a:pt x="11124" y="8739"/>
                  </a:cubicBezTo>
                  <a:cubicBezTo>
                    <a:pt x="11295" y="8602"/>
                    <a:pt x="11518" y="8422"/>
                    <a:pt x="11398" y="8071"/>
                  </a:cubicBezTo>
                  <a:cubicBezTo>
                    <a:pt x="11398" y="8063"/>
                    <a:pt x="11398" y="8054"/>
                    <a:pt x="11390" y="8054"/>
                  </a:cubicBezTo>
                  <a:cubicBezTo>
                    <a:pt x="11415" y="8037"/>
                    <a:pt x="11441" y="8028"/>
                    <a:pt x="11467" y="8020"/>
                  </a:cubicBezTo>
                  <a:lnTo>
                    <a:pt x="11492" y="8011"/>
                  </a:lnTo>
                  <a:cubicBezTo>
                    <a:pt x="11509" y="8200"/>
                    <a:pt x="11646" y="8217"/>
                    <a:pt x="11689" y="8217"/>
                  </a:cubicBezTo>
                  <a:cubicBezTo>
                    <a:pt x="11758" y="8217"/>
                    <a:pt x="11826" y="8191"/>
                    <a:pt x="11895" y="8157"/>
                  </a:cubicBezTo>
                  <a:cubicBezTo>
                    <a:pt x="12040" y="8088"/>
                    <a:pt x="12195" y="8037"/>
                    <a:pt x="12357" y="8003"/>
                  </a:cubicBezTo>
                  <a:cubicBezTo>
                    <a:pt x="12366" y="8003"/>
                    <a:pt x="12374" y="7994"/>
                    <a:pt x="12383" y="7994"/>
                  </a:cubicBezTo>
                  <a:cubicBezTo>
                    <a:pt x="12400" y="7986"/>
                    <a:pt x="12400" y="7900"/>
                    <a:pt x="12400" y="7900"/>
                  </a:cubicBezTo>
                  <a:cubicBezTo>
                    <a:pt x="12563" y="7652"/>
                    <a:pt x="12640" y="7343"/>
                    <a:pt x="12597" y="7044"/>
                  </a:cubicBezTo>
                  <a:cubicBezTo>
                    <a:pt x="12623" y="6924"/>
                    <a:pt x="12657" y="6804"/>
                    <a:pt x="12700" y="6693"/>
                  </a:cubicBezTo>
                  <a:cubicBezTo>
                    <a:pt x="12751" y="6547"/>
                    <a:pt x="12734" y="6393"/>
                    <a:pt x="12666" y="6264"/>
                  </a:cubicBezTo>
                  <a:cubicBezTo>
                    <a:pt x="12657" y="6239"/>
                    <a:pt x="12648" y="6205"/>
                    <a:pt x="12640" y="6179"/>
                  </a:cubicBezTo>
                  <a:cubicBezTo>
                    <a:pt x="12640" y="6170"/>
                    <a:pt x="12631" y="6153"/>
                    <a:pt x="12623" y="6145"/>
                  </a:cubicBezTo>
                  <a:cubicBezTo>
                    <a:pt x="12623" y="6136"/>
                    <a:pt x="12614" y="6119"/>
                    <a:pt x="12614" y="6110"/>
                  </a:cubicBezTo>
                  <a:cubicBezTo>
                    <a:pt x="12606" y="6093"/>
                    <a:pt x="12597" y="6076"/>
                    <a:pt x="12588" y="6059"/>
                  </a:cubicBezTo>
                  <a:cubicBezTo>
                    <a:pt x="12597" y="6016"/>
                    <a:pt x="12606" y="5973"/>
                    <a:pt x="12546" y="5948"/>
                  </a:cubicBezTo>
                  <a:cubicBezTo>
                    <a:pt x="12546" y="5956"/>
                    <a:pt x="12546" y="5956"/>
                    <a:pt x="12546" y="5965"/>
                  </a:cubicBezTo>
                  <a:lnTo>
                    <a:pt x="12537" y="5939"/>
                  </a:lnTo>
                  <a:cubicBezTo>
                    <a:pt x="12554" y="5905"/>
                    <a:pt x="12537" y="5862"/>
                    <a:pt x="12494" y="5853"/>
                  </a:cubicBezTo>
                  <a:lnTo>
                    <a:pt x="12494" y="5845"/>
                  </a:lnTo>
                  <a:cubicBezTo>
                    <a:pt x="12460" y="5776"/>
                    <a:pt x="12426" y="5699"/>
                    <a:pt x="12409" y="5622"/>
                  </a:cubicBezTo>
                  <a:cubicBezTo>
                    <a:pt x="12366" y="5477"/>
                    <a:pt x="12289" y="5340"/>
                    <a:pt x="12254" y="5194"/>
                  </a:cubicBezTo>
                  <a:cubicBezTo>
                    <a:pt x="12237" y="5108"/>
                    <a:pt x="12229" y="5023"/>
                    <a:pt x="12220" y="4937"/>
                  </a:cubicBezTo>
                  <a:cubicBezTo>
                    <a:pt x="12212" y="4723"/>
                    <a:pt x="12152" y="4381"/>
                    <a:pt x="12143" y="4166"/>
                  </a:cubicBezTo>
                  <a:cubicBezTo>
                    <a:pt x="12143" y="4149"/>
                    <a:pt x="12147" y="4143"/>
                    <a:pt x="12152" y="4143"/>
                  </a:cubicBezTo>
                  <a:cubicBezTo>
                    <a:pt x="12167" y="4143"/>
                    <a:pt x="12195" y="4179"/>
                    <a:pt x="12222" y="4179"/>
                  </a:cubicBezTo>
                  <a:cubicBezTo>
                    <a:pt x="12227" y="4179"/>
                    <a:pt x="12232" y="4178"/>
                    <a:pt x="12237" y="4175"/>
                  </a:cubicBezTo>
                  <a:lnTo>
                    <a:pt x="12237" y="4166"/>
                  </a:lnTo>
                  <a:cubicBezTo>
                    <a:pt x="12195" y="4149"/>
                    <a:pt x="12169" y="4124"/>
                    <a:pt x="12143" y="4081"/>
                  </a:cubicBezTo>
                  <a:lnTo>
                    <a:pt x="12143" y="3867"/>
                  </a:lnTo>
                  <a:cubicBezTo>
                    <a:pt x="12135" y="3807"/>
                    <a:pt x="12135" y="3738"/>
                    <a:pt x="12143" y="3670"/>
                  </a:cubicBezTo>
                  <a:cubicBezTo>
                    <a:pt x="12152" y="3636"/>
                    <a:pt x="12143" y="3601"/>
                    <a:pt x="12135" y="3576"/>
                  </a:cubicBezTo>
                  <a:cubicBezTo>
                    <a:pt x="12006" y="3473"/>
                    <a:pt x="11852" y="3430"/>
                    <a:pt x="11689" y="3430"/>
                  </a:cubicBezTo>
                  <a:cubicBezTo>
                    <a:pt x="11681" y="3439"/>
                    <a:pt x="11672" y="3447"/>
                    <a:pt x="11664" y="3447"/>
                  </a:cubicBezTo>
                  <a:lnTo>
                    <a:pt x="11638" y="3447"/>
                  </a:lnTo>
                  <a:cubicBezTo>
                    <a:pt x="11612" y="3447"/>
                    <a:pt x="11587" y="3430"/>
                    <a:pt x="11578" y="3404"/>
                  </a:cubicBezTo>
                  <a:cubicBezTo>
                    <a:pt x="11535" y="3379"/>
                    <a:pt x="11492" y="3362"/>
                    <a:pt x="11450" y="3336"/>
                  </a:cubicBezTo>
                  <a:cubicBezTo>
                    <a:pt x="11398" y="3310"/>
                    <a:pt x="11347" y="3284"/>
                    <a:pt x="11295" y="3259"/>
                  </a:cubicBezTo>
                  <a:cubicBezTo>
                    <a:pt x="11244" y="3242"/>
                    <a:pt x="11201" y="3225"/>
                    <a:pt x="11150" y="3216"/>
                  </a:cubicBezTo>
                  <a:cubicBezTo>
                    <a:pt x="11141" y="3207"/>
                    <a:pt x="11141" y="3207"/>
                    <a:pt x="11133" y="3190"/>
                  </a:cubicBezTo>
                  <a:cubicBezTo>
                    <a:pt x="11108" y="3185"/>
                    <a:pt x="11082" y="3182"/>
                    <a:pt x="11055" y="3182"/>
                  </a:cubicBezTo>
                  <a:cubicBezTo>
                    <a:pt x="10998" y="3182"/>
                    <a:pt x="10937" y="3195"/>
                    <a:pt x="10884" y="3225"/>
                  </a:cubicBezTo>
                  <a:cubicBezTo>
                    <a:pt x="10872" y="3231"/>
                    <a:pt x="10860" y="3237"/>
                    <a:pt x="10845" y="3237"/>
                  </a:cubicBezTo>
                  <a:cubicBezTo>
                    <a:pt x="10839" y="3237"/>
                    <a:pt x="10832" y="3236"/>
                    <a:pt x="10824" y="3233"/>
                  </a:cubicBezTo>
                  <a:cubicBezTo>
                    <a:pt x="10722" y="3250"/>
                    <a:pt x="10610" y="3242"/>
                    <a:pt x="10499" y="3259"/>
                  </a:cubicBezTo>
                  <a:lnTo>
                    <a:pt x="10465" y="3259"/>
                  </a:lnTo>
                  <a:cubicBezTo>
                    <a:pt x="10439" y="3267"/>
                    <a:pt x="10405" y="3276"/>
                    <a:pt x="10379" y="3276"/>
                  </a:cubicBezTo>
                  <a:cubicBezTo>
                    <a:pt x="10294" y="3284"/>
                    <a:pt x="10216" y="3302"/>
                    <a:pt x="10131" y="3327"/>
                  </a:cubicBezTo>
                  <a:cubicBezTo>
                    <a:pt x="10103" y="3348"/>
                    <a:pt x="10074" y="3364"/>
                    <a:pt x="10041" y="3364"/>
                  </a:cubicBezTo>
                  <a:cubicBezTo>
                    <a:pt x="10034" y="3364"/>
                    <a:pt x="10027" y="3363"/>
                    <a:pt x="10019" y="3362"/>
                  </a:cubicBezTo>
                  <a:cubicBezTo>
                    <a:pt x="10008" y="3364"/>
                    <a:pt x="9997" y="3365"/>
                    <a:pt x="9985" y="3365"/>
                  </a:cubicBezTo>
                  <a:cubicBezTo>
                    <a:pt x="9954" y="3365"/>
                    <a:pt x="9922" y="3357"/>
                    <a:pt x="9891" y="3344"/>
                  </a:cubicBezTo>
                  <a:cubicBezTo>
                    <a:pt x="9848" y="3336"/>
                    <a:pt x="9805" y="3319"/>
                    <a:pt x="9771" y="3293"/>
                  </a:cubicBezTo>
                  <a:cubicBezTo>
                    <a:pt x="9720" y="3284"/>
                    <a:pt x="9668" y="3276"/>
                    <a:pt x="9608" y="3276"/>
                  </a:cubicBezTo>
                  <a:lnTo>
                    <a:pt x="9591" y="3276"/>
                  </a:lnTo>
                  <a:cubicBezTo>
                    <a:pt x="9581" y="3279"/>
                    <a:pt x="9570" y="3282"/>
                    <a:pt x="9560" y="3282"/>
                  </a:cubicBezTo>
                  <a:cubicBezTo>
                    <a:pt x="9546" y="3282"/>
                    <a:pt x="9533" y="3277"/>
                    <a:pt x="9523" y="3267"/>
                  </a:cubicBezTo>
                  <a:cubicBezTo>
                    <a:pt x="9514" y="3267"/>
                    <a:pt x="9506" y="3259"/>
                    <a:pt x="9497" y="3259"/>
                  </a:cubicBezTo>
                  <a:cubicBezTo>
                    <a:pt x="9454" y="3233"/>
                    <a:pt x="9394" y="3225"/>
                    <a:pt x="9343" y="3225"/>
                  </a:cubicBezTo>
                  <a:cubicBezTo>
                    <a:pt x="9334" y="3242"/>
                    <a:pt x="9317" y="3259"/>
                    <a:pt x="9309" y="3267"/>
                  </a:cubicBezTo>
                  <a:cubicBezTo>
                    <a:pt x="9309" y="3267"/>
                    <a:pt x="9309" y="3259"/>
                    <a:pt x="9309" y="3250"/>
                  </a:cubicBezTo>
                  <a:cubicBezTo>
                    <a:pt x="9300" y="3259"/>
                    <a:pt x="9300" y="3267"/>
                    <a:pt x="9300" y="3276"/>
                  </a:cubicBezTo>
                  <a:lnTo>
                    <a:pt x="9309" y="3276"/>
                  </a:lnTo>
                  <a:cubicBezTo>
                    <a:pt x="9309" y="3302"/>
                    <a:pt x="9300" y="3327"/>
                    <a:pt x="9283" y="3353"/>
                  </a:cubicBezTo>
                  <a:cubicBezTo>
                    <a:pt x="9283" y="3362"/>
                    <a:pt x="9274" y="3362"/>
                    <a:pt x="9266" y="3370"/>
                  </a:cubicBezTo>
                  <a:cubicBezTo>
                    <a:pt x="9257" y="3374"/>
                    <a:pt x="9247" y="3377"/>
                    <a:pt x="9235" y="3377"/>
                  </a:cubicBezTo>
                  <a:cubicBezTo>
                    <a:pt x="9223" y="3377"/>
                    <a:pt x="9210" y="3374"/>
                    <a:pt x="9197" y="3370"/>
                  </a:cubicBezTo>
                  <a:cubicBezTo>
                    <a:pt x="9189" y="3362"/>
                    <a:pt x="9180" y="3362"/>
                    <a:pt x="9172" y="3353"/>
                  </a:cubicBezTo>
                  <a:cubicBezTo>
                    <a:pt x="9172" y="3336"/>
                    <a:pt x="9172" y="3319"/>
                    <a:pt x="9172" y="3302"/>
                  </a:cubicBezTo>
                  <a:cubicBezTo>
                    <a:pt x="9137" y="3250"/>
                    <a:pt x="9112" y="3207"/>
                    <a:pt x="9035" y="3199"/>
                  </a:cubicBezTo>
                  <a:cubicBezTo>
                    <a:pt x="9000" y="3190"/>
                    <a:pt x="8966" y="3182"/>
                    <a:pt x="8932" y="3165"/>
                  </a:cubicBezTo>
                  <a:cubicBezTo>
                    <a:pt x="8886" y="3144"/>
                    <a:pt x="8847" y="3129"/>
                    <a:pt x="8812" y="3129"/>
                  </a:cubicBezTo>
                  <a:cubicBezTo>
                    <a:pt x="8776" y="3129"/>
                    <a:pt x="8744" y="3146"/>
                    <a:pt x="8718" y="3190"/>
                  </a:cubicBezTo>
                  <a:cubicBezTo>
                    <a:pt x="8701" y="3216"/>
                    <a:pt x="8675" y="3233"/>
                    <a:pt x="8649" y="3242"/>
                  </a:cubicBezTo>
                  <a:cubicBezTo>
                    <a:pt x="8637" y="3254"/>
                    <a:pt x="8620" y="3262"/>
                    <a:pt x="8601" y="3262"/>
                  </a:cubicBezTo>
                  <a:cubicBezTo>
                    <a:pt x="8595" y="3262"/>
                    <a:pt x="8588" y="3261"/>
                    <a:pt x="8581" y="3259"/>
                  </a:cubicBezTo>
                  <a:cubicBezTo>
                    <a:pt x="8495" y="3250"/>
                    <a:pt x="8470" y="3199"/>
                    <a:pt x="8452" y="3139"/>
                  </a:cubicBezTo>
                  <a:cubicBezTo>
                    <a:pt x="8427" y="3105"/>
                    <a:pt x="8401" y="3079"/>
                    <a:pt x="8375" y="3053"/>
                  </a:cubicBezTo>
                  <a:cubicBezTo>
                    <a:pt x="8367" y="3045"/>
                    <a:pt x="8358" y="3045"/>
                    <a:pt x="8350" y="3036"/>
                  </a:cubicBezTo>
                  <a:cubicBezTo>
                    <a:pt x="8333" y="3019"/>
                    <a:pt x="8307" y="3002"/>
                    <a:pt x="8281" y="2993"/>
                  </a:cubicBezTo>
                  <a:cubicBezTo>
                    <a:pt x="8024" y="2856"/>
                    <a:pt x="7716" y="2822"/>
                    <a:pt x="7442" y="2745"/>
                  </a:cubicBezTo>
                  <a:cubicBezTo>
                    <a:pt x="7202" y="2685"/>
                    <a:pt x="6928" y="2634"/>
                    <a:pt x="6731" y="2488"/>
                  </a:cubicBezTo>
                  <a:cubicBezTo>
                    <a:pt x="6663" y="2445"/>
                    <a:pt x="6611" y="2385"/>
                    <a:pt x="6577" y="2317"/>
                  </a:cubicBezTo>
                  <a:cubicBezTo>
                    <a:pt x="6551" y="2291"/>
                    <a:pt x="6543" y="2257"/>
                    <a:pt x="6551" y="2214"/>
                  </a:cubicBezTo>
                  <a:cubicBezTo>
                    <a:pt x="6534" y="2128"/>
                    <a:pt x="6543" y="2043"/>
                    <a:pt x="6560" y="1957"/>
                  </a:cubicBezTo>
                  <a:cubicBezTo>
                    <a:pt x="6577" y="1529"/>
                    <a:pt x="6586" y="1109"/>
                    <a:pt x="6603" y="690"/>
                  </a:cubicBezTo>
                  <a:lnTo>
                    <a:pt x="6603" y="579"/>
                  </a:lnTo>
                  <a:cubicBezTo>
                    <a:pt x="6671" y="176"/>
                    <a:pt x="6671" y="176"/>
                    <a:pt x="6277" y="150"/>
                  </a:cubicBezTo>
                  <a:cubicBezTo>
                    <a:pt x="5618" y="99"/>
                    <a:pt x="4950" y="56"/>
                    <a:pt x="4248" y="5"/>
                  </a:cubicBezTo>
                  <a:cubicBezTo>
                    <a:pt x="4191" y="5"/>
                    <a:pt x="4134" y="1"/>
                    <a:pt x="4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5132618" y="1583487"/>
              <a:ext cx="946459" cy="485044"/>
            </a:xfrm>
            <a:custGeom>
              <a:avLst/>
              <a:gdLst/>
              <a:ahLst/>
              <a:cxnLst/>
              <a:rect l="l" t="t" r="r" b="b"/>
              <a:pathLst>
                <a:path w="7811" h="4003" extrusionOk="0">
                  <a:moveTo>
                    <a:pt x="209" y="1"/>
                  </a:moveTo>
                  <a:cubicBezTo>
                    <a:pt x="159" y="1"/>
                    <a:pt x="124" y="21"/>
                    <a:pt x="95" y="55"/>
                  </a:cubicBezTo>
                  <a:lnTo>
                    <a:pt x="69" y="55"/>
                  </a:lnTo>
                  <a:cubicBezTo>
                    <a:pt x="78" y="64"/>
                    <a:pt x="78" y="72"/>
                    <a:pt x="78" y="81"/>
                  </a:cubicBezTo>
                  <a:cubicBezTo>
                    <a:pt x="44" y="141"/>
                    <a:pt x="26" y="209"/>
                    <a:pt x="26" y="278"/>
                  </a:cubicBezTo>
                  <a:cubicBezTo>
                    <a:pt x="18" y="355"/>
                    <a:pt x="1" y="441"/>
                    <a:pt x="61" y="492"/>
                  </a:cubicBezTo>
                  <a:lnTo>
                    <a:pt x="61" y="509"/>
                  </a:lnTo>
                  <a:lnTo>
                    <a:pt x="44" y="586"/>
                  </a:lnTo>
                  <a:lnTo>
                    <a:pt x="52" y="586"/>
                  </a:lnTo>
                  <a:cubicBezTo>
                    <a:pt x="61" y="578"/>
                    <a:pt x="78" y="569"/>
                    <a:pt x="86" y="561"/>
                  </a:cubicBezTo>
                  <a:cubicBezTo>
                    <a:pt x="143" y="561"/>
                    <a:pt x="201" y="564"/>
                    <a:pt x="255" y="564"/>
                  </a:cubicBezTo>
                  <a:cubicBezTo>
                    <a:pt x="282" y="564"/>
                    <a:pt x="309" y="563"/>
                    <a:pt x="335" y="561"/>
                  </a:cubicBezTo>
                  <a:cubicBezTo>
                    <a:pt x="1045" y="612"/>
                    <a:pt x="1705" y="655"/>
                    <a:pt x="2373" y="706"/>
                  </a:cubicBezTo>
                  <a:cubicBezTo>
                    <a:pt x="2767" y="732"/>
                    <a:pt x="2767" y="740"/>
                    <a:pt x="2690" y="1134"/>
                  </a:cubicBezTo>
                  <a:lnTo>
                    <a:pt x="2690" y="1246"/>
                  </a:lnTo>
                  <a:cubicBezTo>
                    <a:pt x="2681" y="1674"/>
                    <a:pt x="2664" y="2093"/>
                    <a:pt x="2655" y="2513"/>
                  </a:cubicBezTo>
                  <a:cubicBezTo>
                    <a:pt x="2630" y="2599"/>
                    <a:pt x="2630" y="2693"/>
                    <a:pt x="2638" y="2778"/>
                  </a:cubicBezTo>
                  <a:cubicBezTo>
                    <a:pt x="2630" y="2813"/>
                    <a:pt x="2647" y="2855"/>
                    <a:pt x="2672" y="2881"/>
                  </a:cubicBezTo>
                  <a:cubicBezTo>
                    <a:pt x="2707" y="2941"/>
                    <a:pt x="2758" y="3001"/>
                    <a:pt x="2818" y="3044"/>
                  </a:cubicBezTo>
                  <a:cubicBezTo>
                    <a:pt x="3024" y="3189"/>
                    <a:pt x="3298" y="3241"/>
                    <a:pt x="3529" y="3301"/>
                  </a:cubicBezTo>
                  <a:cubicBezTo>
                    <a:pt x="3811" y="3378"/>
                    <a:pt x="4120" y="3421"/>
                    <a:pt x="4377" y="3549"/>
                  </a:cubicBezTo>
                  <a:cubicBezTo>
                    <a:pt x="4402" y="3558"/>
                    <a:pt x="4419" y="3575"/>
                    <a:pt x="4445" y="3592"/>
                  </a:cubicBezTo>
                  <a:cubicBezTo>
                    <a:pt x="4454" y="3600"/>
                    <a:pt x="4454" y="3609"/>
                    <a:pt x="4462" y="3609"/>
                  </a:cubicBezTo>
                  <a:cubicBezTo>
                    <a:pt x="4496" y="3635"/>
                    <a:pt x="4522" y="3660"/>
                    <a:pt x="4548" y="3695"/>
                  </a:cubicBezTo>
                  <a:cubicBezTo>
                    <a:pt x="4565" y="3755"/>
                    <a:pt x="4591" y="3806"/>
                    <a:pt x="4668" y="3815"/>
                  </a:cubicBezTo>
                  <a:cubicBezTo>
                    <a:pt x="4677" y="3817"/>
                    <a:pt x="4685" y="3818"/>
                    <a:pt x="4693" y="3818"/>
                  </a:cubicBezTo>
                  <a:cubicBezTo>
                    <a:pt x="4715" y="3818"/>
                    <a:pt x="4732" y="3810"/>
                    <a:pt x="4745" y="3797"/>
                  </a:cubicBezTo>
                  <a:cubicBezTo>
                    <a:pt x="4770" y="3789"/>
                    <a:pt x="4788" y="3772"/>
                    <a:pt x="4805" y="3746"/>
                  </a:cubicBezTo>
                  <a:cubicBezTo>
                    <a:pt x="4835" y="3703"/>
                    <a:pt x="4867" y="3688"/>
                    <a:pt x="4902" y="3688"/>
                  </a:cubicBezTo>
                  <a:cubicBezTo>
                    <a:pt x="4937" y="3688"/>
                    <a:pt x="4976" y="3703"/>
                    <a:pt x="5019" y="3720"/>
                  </a:cubicBezTo>
                  <a:cubicBezTo>
                    <a:pt x="5053" y="3737"/>
                    <a:pt x="5087" y="3746"/>
                    <a:pt x="5130" y="3755"/>
                  </a:cubicBezTo>
                  <a:cubicBezTo>
                    <a:pt x="5199" y="3763"/>
                    <a:pt x="5233" y="3806"/>
                    <a:pt x="5267" y="3857"/>
                  </a:cubicBezTo>
                  <a:cubicBezTo>
                    <a:pt x="5267" y="3875"/>
                    <a:pt x="5267" y="3892"/>
                    <a:pt x="5267" y="3909"/>
                  </a:cubicBezTo>
                  <a:cubicBezTo>
                    <a:pt x="5276" y="3917"/>
                    <a:pt x="5284" y="3917"/>
                    <a:pt x="5293" y="3926"/>
                  </a:cubicBezTo>
                  <a:cubicBezTo>
                    <a:pt x="5301" y="3930"/>
                    <a:pt x="5312" y="3932"/>
                    <a:pt x="5324" y="3932"/>
                  </a:cubicBezTo>
                  <a:cubicBezTo>
                    <a:pt x="5336" y="3932"/>
                    <a:pt x="5348" y="3930"/>
                    <a:pt x="5361" y="3926"/>
                  </a:cubicBezTo>
                  <a:cubicBezTo>
                    <a:pt x="5370" y="3917"/>
                    <a:pt x="5370" y="3917"/>
                    <a:pt x="5378" y="3917"/>
                  </a:cubicBezTo>
                  <a:cubicBezTo>
                    <a:pt x="5396" y="3892"/>
                    <a:pt x="5404" y="3857"/>
                    <a:pt x="5396" y="3832"/>
                  </a:cubicBezTo>
                  <a:lnTo>
                    <a:pt x="5387" y="3832"/>
                  </a:lnTo>
                  <a:cubicBezTo>
                    <a:pt x="5396" y="3823"/>
                    <a:pt x="5396" y="3815"/>
                    <a:pt x="5396" y="3815"/>
                  </a:cubicBezTo>
                  <a:cubicBezTo>
                    <a:pt x="5396" y="3815"/>
                    <a:pt x="5396" y="3823"/>
                    <a:pt x="5396" y="3832"/>
                  </a:cubicBezTo>
                  <a:cubicBezTo>
                    <a:pt x="5413" y="3815"/>
                    <a:pt x="5421" y="3797"/>
                    <a:pt x="5438" y="3780"/>
                  </a:cubicBezTo>
                  <a:cubicBezTo>
                    <a:pt x="5490" y="3780"/>
                    <a:pt x="5541" y="3789"/>
                    <a:pt x="5592" y="3815"/>
                  </a:cubicBezTo>
                  <a:cubicBezTo>
                    <a:pt x="5601" y="3823"/>
                    <a:pt x="5610" y="3823"/>
                    <a:pt x="5618" y="3823"/>
                  </a:cubicBezTo>
                  <a:cubicBezTo>
                    <a:pt x="5635" y="3840"/>
                    <a:pt x="5661" y="3840"/>
                    <a:pt x="5678" y="3840"/>
                  </a:cubicBezTo>
                  <a:lnTo>
                    <a:pt x="5704" y="3840"/>
                  </a:lnTo>
                  <a:cubicBezTo>
                    <a:pt x="5719" y="3838"/>
                    <a:pt x="5734" y="3837"/>
                    <a:pt x="5749" y="3837"/>
                  </a:cubicBezTo>
                  <a:cubicBezTo>
                    <a:pt x="5785" y="3837"/>
                    <a:pt x="5822" y="3843"/>
                    <a:pt x="5858" y="3849"/>
                  </a:cubicBezTo>
                  <a:cubicBezTo>
                    <a:pt x="5901" y="3875"/>
                    <a:pt x="5944" y="3892"/>
                    <a:pt x="5986" y="3900"/>
                  </a:cubicBezTo>
                  <a:cubicBezTo>
                    <a:pt x="6011" y="3913"/>
                    <a:pt x="6041" y="3921"/>
                    <a:pt x="6072" y="3921"/>
                  </a:cubicBezTo>
                  <a:cubicBezTo>
                    <a:pt x="6083" y="3921"/>
                    <a:pt x="6095" y="3920"/>
                    <a:pt x="6106" y="3917"/>
                  </a:cubicBezTo>
                  <a:cubicBezTo>
                    <a:pt x="6116" y="3919"/>
                    <a:pt x="6126" y="3920"/>
                    <a:pt x="6136" y="3920"/>
                  </a:cubicBezTo>
                  <a:cubicBezTo>
                    <a:pt x="6169" y="3920"/>
                    <a:pt x="6200" y="3909"/>
                    <a:pt x="6226" y="3883"/>
                  </a:cubicBezTo>
                  <a:cubicBezTo>
                    <a:pt x="6303" y="3866"/>
                    <a:pt x="6389" y="3840"/>
                    <a:pt x="6466" y="3832"/>
                  </a:cubicBezTo>
                  <a:cubicBezTo>
                    <a:pt x="6500" y="3832"/>
                    <a:pt x="6534" y="3823"/>
                    <a:pt x="6560" y="3815"/>
                  </a:cubicBezTo>
                  <a:lnTo>
                    <a:pt x="6594" y="3815"/>
                  </a:lnTo>
                  <a:cubicBezTo>
                    <a:pt x="6706" y="3797"/>
                    <a:pt x="6808" y="3806"/>
                    <a:pt x="6920" y="3789"/>
                  </a:cubicBezTo>
                  <a:cubicBezTo>
                    <a:pt x="6928" y="3793"/>
                    <a:pt x="6939" y="3795"/>
                    <a:pt x="6950" y="3795"/>
                  </a:cubicBezTo>
                  <a:cubicBezTo>
                    <a:pt x="6960" y="3795"/>
                    <a:pt x="6971" y="3793"/>
                    <a:pt x="6980" y="3789"/>
                  </a:cubicBezTo>
                  <a:cubicBezTo>
                    <a:pt x="7029" y="3756"/>
                    <a:pt x="7082" y="3741"/>
                    <a:pt x="7136" y="3741"/>
                  </a:cubicBezTo>
                  <a:cubicBezTo>
                    <a:pt x="7167" y="3741"/>
                    <a:pt x="7197" y="3745"/>
                    <a:pt x="7228" y="3755"/>
                  </a:cubicBezTo>
                  <a:cubicBezTo>
                    <a:pt x="7228" y="3763"/>
                    <a:pt x="7237" y="3772"/>
                    <a:pt x="7245" y="3772"/>
                  </a:cubicBezTo>
                  <a:cubicBezTo>
                    <a:pt x="7297" y="3789"/>
                    <a:pt x="7339" y="3797"/>
                    <a:pt x="7391" y="3815"/>
                  </a:cubicBezTo>
                  <a:cubicBezTo>
                    <a:pt x="7434" y="3849"/>
                    <a:pt x="7494" y="3866"/>
                    <a:pt x="7545" y="3892"/>
                  </a:cubicBezTo>
                  <a:cubicBezTo>
                    <a:pt x="7588" y="3917"/>
                    <a:pt x="7622" y="3943"/>
                    <a:pt x="7665" y="3960"/>
                  </a:cubicBezTo>
                  <a:cubicBezTo>
                    <a:pt x="7682" y="3986"/>
                    <a:pt x="7708" y="4003"/>
                    <a:pt x="7733" y="4003"/>
                  </a:cubicBezTo>
                  <a:cubicBezTo>
                    <a:pt x="7716" y="3986"/>
                    <a:pt x="7708" y="3969"/>
                    <a:pt x="7708" y="3952"/>
                  </a:cubicBezTo>
                  <a:lnTo>
                    <a:pt x="7725" y="3943"/>
                  </a:lnTo>
                  <a:lnTo>
                    <a:pt x="7725" y="3926"/>
                  </a:lnTo>
                  <a:cubicBezTo>
                    <a:pt x="7750" y="3917"/>
                    <a:pt x="7768" y="3892"/>
                    <a:pt x="7768" y="3849"/>
                  </a:cubicBezTo>
                  <a:lnTo>
                    <a:pt x="7768" y="3386"/>
                  </a:lnTo>
                  <a:lnTo>
                    <a:pt x="7768" y="3301"/>
                  </a:lnTo>
                  <a:cubicBezTo>
                    <a:pt x="7768" y="3284"/>
                    <a:pt x="7768" y="3275"/>
                    <a:pt x="7768" y="3267"/>
                  </a:cubicBezTo>
                  <a:lnTo>
                    <a:pt x="7768" y="3189"/>
                  </a:lnTo>
                  <a:cubicBezTo>
                    <a:pt x="7810" y="2718"/>
                    <a:pt x="7810" y="2247"/>
                    <a:pt x="7785" y="1777"/>
                  </a:cubicBezTo>
                  <a:cubicBezTo>
                    <a:pt x="7768" y="1640"/>
                    <a:pt x="7725" y="1502"/>
                    <a:pt x="7699" y="1374"/>
                  </a:cubicBezTo>
                  <a:cubicBezTo>
                    <a:pt x="7673" y="1237"/>
                    <a:pt x="7673" y="1126"/>
                    <a:pt x="7656" y="997"/>
                  </a:cubicBezTo>
                  <a:cubicBezTo>
                    <a:pt x="7656" y="972"/>
                    <a:pt x="7648" y="946"/>
                    <a:pt x="7648" y="920"/>
                  </a:cubicBezTo>
                  <a:lnTo>
                    <a:pt x="7648" y="912"/>
                  </a:lnTo>
                  <a:cubicBezTo>
                    <a:pt x="7639" y="843"/>
                    <a:pt x="7631" y="766"/>
                    <a:pt x="7622" y="689"/>
                  </a:cubicBezTo>
                  <a:cubicBezTo>
                    <a:pt x="7613" y="569"/>
                    <a:pt x="7613" y="449"/>
                    <a:pt x="7622" y="338"/>
                  </a:cubicBezTo>
                  <a:cubicBezTo>
                    <a:pt x="7622" y="261"/>
                    <a:pt x="7613" y="227"/>
                    <a:pt x="7579" y="201"/>
                  </a:cubicBezTo>
                  <a:cubicBezTo>
                    <a:pt x="7545" y="192"/>
                    <a:pt x="7511" y="184"/>
                    <a:pt x="7476" y="184"/>
                  </a:cubicBezTo>
                  <a:cubicBezTo>
                    <a:pt x="5849" y="158"/>
                    <a:pt x="4222" y="132"/>
                    <a:pt x="2595" y="98"/>
                  </a:cubicBezTo>
                  <a:lnTo>
                    <a:pt x="2364" y="107"/>
                  </a:lnTo>
                  <a:lnTo>
                    <a:pt x="2090" y="107"/>
                  </a:lnTo>
                  <a:cubicBezTo>
                    <a:pt x="2039" y="98"/>
                    <a:pt x="1987" y="90"/>
                    <a:pt x="1945" y="81"/>
                  </a:cubicBezTo>
                  <a:lnTo>
                    <a:pt x="926" y="55"/>
                  </a:lnTo>
                  <a:lnTo>
                    <a:pt x="455" y="38"/>
                  </a:lnTo>
                  <a:cubicBezTo>
                    <a:pt x="432" y="38"/>
                    <a:pt x="405" y="46"/>
                    <a:pt x="382" y="46"/>
                  </a:cubicBezTo>
                  <a:cubicBezTo>
                    <a:pt x="371" y="46"/>
                    <a:pt x="360" y="44"/>
                    <a:pt x="352" y="38"/>
                  </a:cubicBezTo>
                  <a:cubicBezTo>
                    <a:pt x="293" y="12"/>
                    <a:pt x="247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3950997" y="1499884"/>
              <a:ext cx="774276" cy="796935"/>
            </a:xfrm>
            <a:custGeom>
              <a:avLst/>
              <a:gdLst/>
              <a:ahLst/>
              <a:cxnLst/>
              <a:rect l="l" t="t" r="r" b="b"/>
              <a:pathLst>
                <a:path w="6390" h="6577" extrusionOk="0">
                  <a:moveTo>
                    <a:pt x="2561" y="0"/>
                  </a:moveTo>
                  <a:cubicBezTo>
                    <a:pt x="2519" y="9"/>
                    <a:pt x="2390" y="163"/>
                    <a:pt x="2347" y="172"/>
                  </a:cubicBezTo>
                  <a:cubicBezTo>
                    <a:pt x="1919" y="129"/>
                    <a:pt x="1500" y="95"/>
                    <a:pt x="1071" y="35"/>
                  </a:cubicBezTo>
                  <a:cubicBezTo>
                    <a:pt x="1020" y="35"/>
                    <a:pt x="934" y="35"/>
                    <a:pt x="917" y="26"/>
                  </a:cubicBezTo>
                  <a:lnTo>
                    <a:pt x="909" y="26"/>
                  </a:lnTo>
                  <a:cubicBezTo>
                    <a:pt x="909" y="77"/>
                    <a:pt x="900" y="129"/>
                    <a:pt x="892" y="180"/>
                  </a:cubicBezTo>
                  <a:cubicBezTo>
                    <a:pt x="874" y="249"/>
                    <a:pt x="874" y="334"/>
                    <a:pt x="857" y="403"/>
                  </a:cubicBezTo>
                  <a:cubicBezTo>
                    <a:pt x="857" y="583"/>
                    <a:pt x="797" y="762"/>
                    <a:pt x="789" y="942"/>
                  </a:cubicBezTo>
                  <a:cubicBezTo>
                    <a:pt x="772" y="1139"/>
                    <a:pt x="737" y="1328"/>
                    <a:pt x="703" y="1516"/>
                  </a:cubicBezTo>
                  <a:lnTo>
                    <a:pt x="703" y="1533"/>
                  </a:lnTo>
                  <a:cubicBezTo>
                    <a:pt x="677" y="1722"/>
                    <a:pt x="652" y="1918"/>
                    <a:pt x="626" y="2107"/>
                  </a:cubicBezTo>
                  <a:lnTo>
                    <a:pt x="618" y="2107"/>
                  </a:lnTo>
                  <a:cubicBezTo>
                    <a:pt x="618" y="2124"/>
                    <a:pt x="618" y="2141"/>
                    <a:pt x="609" y="2150"/>
                  </a:cubicBezTo>
                  <a:cubicBezTo>
                    <a:pt x="583" y="2304"/>
                    <a:pt x="575" y="2467"/>
                    <a:pt x="558" y="2621"/>
                  </a:cubicBezTo>
                  <a:cubicBezTo>
                    <a:pt x="558" y="2629"/>
                    <a:pt x="558" y="2638"/>
                    <a:pt x="558" y="2646"/>
                  </a:cubicBezTo>
                  <a:cubicBezTo>
                    <a:pt x="386" y="3854"/>
                    <a:pt x="224" y="5053"/>
                    <a:pt x="52" y="6251"/>
                  </a:cubicBezTo>
                  <a:cubicBezTo>
                    <a:pt x="35" y="6294"/>
                    <a:pt x="44" y="6329"/>
                    <a:pt x="61" y="6371"/>
                  </a:cubicBezTo>
                  <a:cubicBezTo>
                    <a:pt x="44" y="6397"/>
                    <a:pt x="27" y="6423"/>
                    <a:pt x="1" y="6440"/>
                  </a:cubicBezTo>
                  <a:cubicBezTo>
                    <a:pt x="44" y="6483"/>
                    <a:pt x="104" y="6508"/>
                    <a:pt x="164" y="6508"/>
                  </a:cubicBezTo>
                  <a:cubicBezTo>
                    <a:pt x="335" y="6517"/>
                    <a:pt x="498" y="6534"/>
                    <a:pt x="660" y="6568"/>
                  </a:cubicBezTo>
                  <a:cubicBezTo>
                    <a:pt x="686" y="6568"/>
                    <a:pt x="712" y="6577"/>
                    <a:pt x="737" y="6577"/>
                  </a:cubicBezTo>
                  <a:cubicBezTo>
                    <a:pt x="789" y="6577"/>
                    <a:pt x="840" y="6560"/>
                    <a:pt x="874" y="6525"/>
                  </a:cubicBezTo>
                  <a:cubicBezTo>
                    <a:pt x="917" y="6474"/>
                    <a:pt x="934" y="6414"/>
                    <a:pt x="926" y="6346"/>
                  </a:cubicBezTo>
                  <a:cubicBezTo>
                    <a:pt x="934" y="6320"/>
                    <a:pt x="934" y="6294"/>
                    <a:pt x="943" y="6269"/>
                  </a:cubicBezTo>
                  <a:cubicBezTo>
                    <a:pt x="951" y="6234"/>
                    <a:pt x="951" y="6192"/>
                    <a:pt x="951" y="6149"/>
                  </a:cubicBezTo>
                  <a:cubicBezTo>
                    <a:pt x="951" y="6132"/>
                    <a:pt x="951" y="6114"/>
                    <a:pt x="951" y="6097"/>
                  </a:cubicBezTo>
                  <a:lnTo>
                    <a:pt x="1029" y="6097"/>
                  </a:lnTo>
                  <a:cubicBezTo>
                    <a:pt x="1345" y="6140"/>
                    <a:pt x="1671" y="6174"/>
                    <a:pt x="1979" y="6209"/>
                  </a:cubicBezTo>
                  <a:lnTo>
                    <a:pt x="2245" y="6234"/>
                  </a:lnTo>
                  <a:lnTo>
                    <a:pt x="2262" y="6234"/>
                  </a:lnTo>
                  <a:cubicBezTo>
                    <a:pt x="2287" y="6243"/>
                    <a:pt x="2313" y="6243"/>
                    <a:pt x="2330" y="6243"/>
                  </a:cubicBezTo>
                  <a:cubicBezTo>
                    <a:pt x="2383" y="6243"/>
                    <a:pt x="2429" y="6216"/>
                    <a:pt x="2451" y="6169"/>
                  </a:cubicBezTo>
                  <a:lnTo>
                    <a:pt x="2451" y="6169"/>
                  </a:lnTo>
                  <a:cubicBezTo>
                    <a:pt x="2453" y="6171"/>
                    <a:pt x="2456" y="6173"/>
                    <a:pt x="2459" y="6174"/>
                  </a:cubicBezTo>
                  <a:lnTo>
                    <a:pt x="2459" y="6149"/>
                  </a:lnTo>
                  <a:cubicBezTo>
                    <a:pt x="2457" y="6156"/>
                    <a:pt x="2454" y="6162"/>
                    <a:pt x="2451" y="6169"/>
                  </a:cubicBezTo>
                  <a:lnTo>
                    <a:pt x="2451" y="6169"/>
                  </a:lnTo>
                  <a:cubicBezTo>
                    <a:pt x="2433" y="6152"/>
                    <a:pt x="2434" y="6130"/>
                    <a:pt x="2441" y="6114"/>
                  </a:cubicBezTo>
                  <a:cubicBezTo>
                    <a:pt x="2441" y="6097"/>
                    <a:pt x="2459" y="6080"/>
                    <a:pt x="2467" y="6080"/>
                  </a:cubicBezTo>
                  <a:cubicBezTo>
                    <a:pt x="2476" y="6055"/>
                    <a:pt x="2493" y="6055"/>
                    <a:pt x="2510" y="6055"/>
                  </a:cubicBezTo>
                  <a:lnTo>
                    <a:pt x="2561" y="6055"/>
                  </a:lnTo>
                  <a:cubicBezTo>
                    <a:pt x="2715" y="6055"/>
                    <a:pt x="2861" y="6055"/>
                    <a:pt x="3015" y="6063"/>
                  </a:cubicBezTo>
                  <a:cubicBezTo>
                    <a:pt x="3906" y="6149"/>
                    <a:pt x="4796" y="6226"/>
                    <a:pt x="5695" y="6320"/>
                  </a:cubicBezTo>
                  <a:lnTo>
                    <a:pt x="5755" y="6320"/>
                  </a:lnTo>
                  <a:cubicBezTo>
                    <a:pt x="5815" y="6303"/>
                    <a:pt x="5867" y="6269"/>
                    <a:pt x="5901" y="6217"/>
                  </a:cubicBezTo>
                  <a:cubicBezTo>
                    <a:pt x="5901" y="6200"/>
                    <a:pt x="5910" y="6174"/>
                    <a:pt x="5910" y="6149"/>
                  </a:cubicBezTo>
                  <a:cubicBezTo>
                    <a:pt x="5918" y="5883"/>
                    <a:pt x="5952" y="5609"/>
                    <a:pt x="5978" y="5352"/>
                  </a:cubicBezTo>
                  <a:lnTo>
                    <a:pt x="5978" y="5113"/>
                  </a:lnTo>
                  <a:cubicBezTo>
                    <a:pt x="6072" y="4505"/>
                    <a:pt x="6098" y="3897"/>
                    <a:pt x="6141" y="3280"/>
                  </a:cubicBezTo>
                  <a:cubicBezTo>
                    <a:pt x="6141" y="3212"/>
                    <a:pt x="6149" y="3143"/>
                    <a:pt x="6158" y="3066"/>
                  </a:cubicBezTo>
                  <a:cubicBezTo>
                    <a:pt x="6235" y="2792"/>
                    <a:pt x="6184" y="2509"/>
                    <a:pt x="6244" y="2235"/>
                  </a:cubicBezTo>
                  <a:cubicBezTo>
                    <a:pt x="6252" y="2115"/>
                    <a:pt x="6261" y="1987"/>
                    <a:pt x="6269" y="1867"/>
                  </a:cubicBezTo>
                  <a:cubicBezTo>
                    <a:pt x="6278" y="1764"/>
                    <a:pt x="6286" y="1662"/>
                    <a:pt x="6295" y="1559"/>
                  </a:cubicBezTo>
                  <a:cubicBezTo>
                    <a:pt x="6346" y="1465"/>
                    <a:pt x="6278" y="1310"/>
                    <a:pt x="6355" y="1216"/>
                  </a:cubicBezTo>
                  <a:lnTo>
                    <a:pt x="6355" y="1208"/>
                  </a:lnTo>
                  <a:cubicBezTo>
                    <a:pt x="6355" y="1182"/>
                    <a:pt x="6363" y="1156"/>
                    <a:pt x="6372" y="1131"/>
                  </a:cubicBezTo>
                  <a:lnTo>
                    <a:pt x="6372" y="1114"/>
                  </a:lnTo>
                  <a:cubicBezTo>
                    <a:pt x="6312" y="1062"/>
                    <a:pt x="6321" y="977"/>
                    <a:pt x="6329" y="899"/>
                  </a:cubicBezTo>
                  <a:cubicBezTo>
                    <a:pt x="6338" y="822"/>
                    <a:pt x="6355" y="754"/>
                    <a:pt x="6389" y="694"/>
                  </a:cubicBezTo>
                  <a:lnTo>
                    <a:pt x="6389" y="668"/>
                  </a:lnTo>
                  <a:lnTo>
                    <a:pt x="6295" y="668"/>
                  </a:lnTo>
                  <a:cubicBezTo>
                    <a:pt x="6273" y="633"/>
                    <a:pt x="6240" y="615"/>
                    <a:pt x="6175" y="615"/>
                  </a:cubicBezTo>
                  <a:cubicBezTo>
                    <a:pt x="6162" y="615"/>
                    <a:pt x="6148" y="615"/>
                    <a:pt x="6132" y="617"/>
                  </a:cubicBezTo>
                  <a:cubicBezTo>
                    <a:pt x="6127" y="618"/>
                    <a:pt x="6122" y="618"/>
                    <a:pt x="6116" y="618"/>
                  </a:cubicBezTo>
                  <a:cubicBezTo>
                    <a:pt x="6072" y="618"/>
                    <a:pt x="6038" y="587"/>
                    <a:pt x="6038" y="548"/>
                  </a:cubicBezTo>
                  <a:lnTo>
                    <a:pt x="5858" y="566"/>
                  </a:lnTo>
                  <a:cubicBezTo>
                    <a:pt x="5293" y="514"/>
                    <a:pt x="4728" y="454"/>
                    <a:pt x="4171" y="394"/>
                  </a:cubicBezTo>
                  <a:cubicBezTo>
                    <a:pt x="3675" y="334"/>
                    <a:pt x="3186" y="283"/>
                    <a:pt x="2698" y="223"/>
                  </a:cubicBezTo>
                  <a:cubicBezTo>
                    <a:pt x="2621" y="214"/>
                    <a:pt x="2613" y="86"/>
                    <a:pt x="2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064923" y="1370100"/>
              <a:ext cx="751375" cy="865517"/>
            </a:xfrm>
            <a:custGeom>
              <a:avLst/>
              <a:gdLst/>
              <a:ahLst/>
              <a:cxnLst/>
              <a:rect l="l" t="t" r="r" b="b"/>
              <a:pathLst>
                <a:path w="6201" h="7143" extrusionOk="0">
                  <a:moveTo>
                    <a:pt x="1739" y="1"/>
                  </a:moveTo>
                  <a:lnTo>
                    <a:pt x="1714" y="87"/>
                  </a:lnTo>
                  <a:cubicBezTo>
                    <a:pt x="1679" y="146"/>
                    <a:pt x="1662" y="215"/>
                    <a:pt x="1645" y="292"/>
                  </a:cubicBezTo>
                  <a:cubicBezTo>
                    <a:pt x="1645" y="301"/>
                    <a:pt x="1636" y="309"/>
                    <a:pt x="1636" y="318"/>
                  </a:cubicBezTo>
                  <a:cubicBezTo>
                    <a:pt x="1577" y="395"/>
                    <a:pt x="1542" y="472"/>
                    <a:pt x="1525" y="566"/>
                  </a:cubicBezTo>
                  <a:lnTo>
                    <a:pt x="1517" y="626"/>
                  </a:lnTo>
                  <a:cubicBezTo>
                    <a:pt x="1508" y="669"/>
                    <a:pt x="1499" y="712"/>
                    <a:pt x="1482" y="754"/>
                  </a:cubicBezTo>
                  <a:cubicBezTo>
                    <a:pt x="1474" y="806"/>
                    <a:pt x="1457" y="849"/>
                    <a:pt x="1440" y="900"/>
                  </a:cubicBezTo>
                  <a:cubicBezTo>
                    <a:pt x="1412" y="950"/>
                    <a:pt x="1391" y="986"/>
                    <a:pt x="1368" y="986"/>
                  </a:cubicBezTo>
                  <a:cubicBezTo>
                    <a:pt x="1356" y="986"/>
                    <a:pt x="1343" y="975"/>
                    <a:pt x="1328" y="951"/>
                  </a:cubicBezTo>
                  <a:cubicBezTo>
                    <a:pt x="1311" y="917"/>
                    <a:pt x="1285" y="883"/>
                    <a:pt x="1251" y="857"/>
                  </a:cubicBezTo>
                  <a:cubicBezTo>
                    <a:pt x="1243" y="849"/>
                    <a:pt x="1217" y="840"/>
                    <a:pt x="1200" y="832"/>
                  </a:cubicBezTo>
                  <a:cubicBezTo>
                    <a:pt x="1174" y="823"/>
                    <a:pt x="1140" y="814"/>
                    <a:pt x="1114" y="814"/>
                  </a:cubicBezTo>
                  <a:cubicBezTo>
                    <a:pt x="1041" y="814"/>
                    <a:pt x="967" y="833"/>
                    <a:pt x="899" y="833"/>
                  </a:cubicBezTo>
                  <a:cubicBezTo>
                    <a:pt x="888" y="833"/>
                    <a:pt x="877" y="833"/>
                    <a:pt x="866" y="832"/>
                  </a:cubicBezTo>
                  <a:lnTo>
                    <a:pt x="866" y="832"/>
                  </a:lnTo>
                  <a:cubicBezTo>
                    <a:pt x="951" y="1037"/>
                    <a:pt x="866" y="1243"/>
                    <a:pt x="883" y="1440"/>
                  </a:cubicBezTo>
                  <a:cubicBezTo>
                    <a:pt x="891" y="1474"/>
                    <a:pt x="891" y="1499"/>
                    <a:pt x="891" y="1534"/>
                  </a:cubicBezTo>
                  <a:cubicBezTo>
                    <a:pt x="891" y="1559"/>
                    <a:pt x="891" y="1585"/>
                    <a:pt x="891" y="1611"/>
                  </a:cubicBezTo>
                  <a:cubicBezTo>
                    <a:pt x="874" y="1748"/>
                    <a:pt x="849" y="1893"/>
                    <a:pt x="814" y="2030"/>
                  </a:cubicBezTo>
                  <a:cubicBezTo>
                    <a:pt x="797" y="2039"/>
                    <a:pt x="772" y="2048"/>
                    <a:pt x="746" y="2056"/>
                  </a:cubicBezTo>
                  <a:cubicBezTo>
                    <a:pt x="737" y="2056"/>
                    <a:pt x="737" y="2065"/>
                    <a:pt x="729" y="2065"/>
                  </a:cubicBezTo>
                  <a:cubicBezTo>
                    <a:pt x="746" y="2167"/>
                    <a:pt x="754" y="2287"/>
                    <a:pt x="772" y="2407"/>
                  </a:cubicBezTo>
                  <a:lnTo>
                    <a:pt x="772" y="2459"/>
                  </a:lnTo>
                  <a:cubicBezTo>
                    <a:pt x="780" y="2587"/>
                    <a:pt x="857" y="2655"/>
                    <a:pt x="891" y="2767"/>
                  </a:cubicBezTo>
                  <a:cubicBezTo>
                    <a:pt x="891" y="2810"/>
                    <a:pt x="900" y="2827"/>
                    <a:pt x="934" y="2844"/>
                  </a:cubicBezTo>
                  <a:cubicBezTo>
                    <a:pt x="943" y="2852"/>
                    <a:pt x="951" y="2861"/>
                    <a:pt x="960" y="2878"/>
                  </a:cubicBezTo>
                  <a:cubicBezTo>
                    <a:pt x="986" y="2895"/>
                    <a:pt x="1003" y="2930"/>
                    <a:pt x="994" y="2964"/>
                  </a:cubicBezTo>
                  <a:cubicBezTo>
                    <a:pt x="951" y="3024"/>
                    <a:pt x="857" y="3049"/>
                    <a:pt x="823" y="3118"/>
                  </a:cubicBezTo>
                  <a:cubicBezTo>
                    <a:pt x="814" y="3118"/>
                    <a:pt x="789" y="3126"/>
                    <a:pt x="789" y="3144"/>
                  </a:cubicBezTo>
                  <a:cubicBezTo>
                    <a:pt x="772" y="3152"/>
                    <a:pt x="746" y="3169"/>
                    <a:pt x="720" y="3186"/>
                  </a:cubicBezTo>
                  <a:cubicBezTo>
                    <a:pt x="720" y="3186"/>
                    <a:pt x="712" y="3195"/>
                    <a:pt x="712" y="3195"/>
                  </a:cubicBezTo>
                  <a:cubicBezTo>
                    <a:pt x="677" y="3221"/>
                    <a:pt x="652" y="3255"/>
                    <a:pt x="635" y="3289"/>
                  </a:cubicBezTo>
                  <a:cubicBezTo>
                    <a:pt x="558" y="3392"/>
                    <a:pt x="549" y="3538"/>
                    <a:pt x="498" y="3657"/>
                  </a:cubicBezTo>
                  <a:cubicBezTo>
                    <a:pt x="472" y="3709"/>
                    <a:pt x="438" y="3752"/>
                    <a:pt x="412" y="3803"/>
                  </a:cubicBezTo>
                  <a:cubicBezTo>
                    <a:pt x="369" y="3854"/>
                    <a:pt x="343" y="3923"/>
                    <a:pt x="335" y="3991"/>
                  </a:cubicBezTo>
                  <a:cubicBezTo>
                    <a:pt x="335" y="4060"/>
                    <a:pt x="343" y="4120"/>
                    <a:pt x="352" y="4188"/>
                  </a:cubicBezTo>
                  <a:cubicBezTo>
                    <a:pt x="361" y="4265"/>
                    <a:pt x="361" y="4351"/>
                    <a:pt x="352" y="4437"/>
                  </a:cubicBezTo>
                  <a:cubicBezTo>
                    <a:pt x="352" y="4505"/>
                    <a:pt x="309" y="4565"/>
                    <a:pt x="249" y="4591"/>
                  </a:cubicBezTo>
                  <a:lnTo>
                    <a:pt x="87" y="4582"/>
                  </a:lnTo>
                  <a:lnTo>
                    <a:pt x="78" y="4582"/>
                  </a:lnTo>
                  <a:cubicBezTo>
                    <a:pt x="52" y="4599"/>
                    <a:pt x="35" y="4625"/>
                    <a:pt x="18" y="4659"/>
                  </a:cubicBezTo>
                  <a:cubicBezTo>
                    <a:pt x="9" y="4685"/>
                    <a:pt x="9" y="4711"/>
                    <a:pt x="9" y="4736"/>
                  </a:cubicBezTo>
                  <a:cubicBezTo>
                    <a:pt x="1" y="4865"/>
                    <a:pt x="95" y="4985"/>
                    <a:pt x="224" y="5010"/>
                  </a:cubicBezTo>
                  <a:cubicBezTo>
                    <a:pt x="241" y="5019"/>
                    <a:pt x="266" y="5028"/>
                    <a:pt x="283" y="5036"/>
                  </a:cubicBezTo>
                  <a:cubicBezTo>
                    <a:pt x="857" y="5379"/>
                    <a:pt x="1448" y="5730"/>
                    <a:pt x="2013" y="6055"/>
                  </a:cubicBezTo>
                  <a:cubicBezTo>
                    <a:pt x="2399" y="6286"/>
                    <a:pt x="2784" y="6509"/>
                    <a:pt x="3169" y="6740"/>
                  </a:cubicBezTo>
                  <a:cubicBezTo>
                    <a:pt x="3289" y="6817"/>
                    <a:pt x="3426" y="6869"/>
                    <a:pt x="3572" y="6886"/>
                  </a:cubicBezTo>
                  <a:lnTo>
                    <a:pt x="4060" y="6963"/>
                  </a:lnTo>
                  <a:cubicBezTo>
                    <a:pt x="4402" y="7014"/>
                    <a:pt x="4753" y="7074"/>
                    <a:pt x="5096" y="7134"/>
                  </a:cubicBezTo>
                  <a:cubicBezTo>
                    <a:pt x="5122" y="7143"/>
                    <a:pt x="5156" y="7143"/>
                    <a:pt x="5182" y="7143"/>
                  </a:cubicBezTo>
                  <a:cubicBezTo>
                    <a:pt x="5216" y="7143"/>
                    <a:pt x="5259" y="7134"/>
                    <a:pt x="5293" y="7117"/>
                  </a:cubicBezTo>
                  <a:cubicBezTo>
                    <a:pt x="5310" y="7100"/>
                    <a:pt x="5336" y="7083"/>
                    <a:pt x="5344" y="7057"/>
                  </a:cubicBezTo>
                  <a:cubicBezTo>
                    <a:pt x="5336" y="7014"/>
                    <a:pt x="5327" y="6971"/>
                    <a:pt x="5344" y="6937"/>
                  </a:cubicBezTo>
                  <a:cubicBezTo>
                    <a:pt x="5516" y="5738"/>
                    <a:pt x="5678" y="4539"/>
                    <a:pt x="5841" y="3332"/>
                  </a:cubicBezTo>
                  <a:cubicBezTo>
                    <a:pt x="5850" y="3323"/>
                    <a:pt x="5850" y="3315"/>
                    <a:pt x="5841" y="3298"/>
                  </a:cubicBezTo>
                  <a:cubicBezTo>
                    <a:pt x="5867" y="3144"/>
                    <a:pt x="5875" y="2989"/>
                    <a:pt x="5901" y="2835"/>
                  </a:cubicBezTo>
                  <a:lnTo>
                    <a:pt x="5909" y="2793"/>
                  </a:lnTo>
                  <a:lnTo>
                    <a:pt x="5918" y="2793"/>
                  </a:lnTo>
                  <a:cubicBezTo>
                    <a:pt x="5944" y="2604"/>
                    <a:pt x="5969" y="2407"/>
                    <a:pt x="5995" y="2219"/>
                  </a:cubicBezTo>
                  <a:cubicBezTo>
                    <a:pt x="5995" y="2210"/>
                    <a:pt x="5995" y="2202"/>
                    <a:pt x="5995" y="2202"/>
                  </a:cubicBezTo>
                  <a:cubicBezTo>
                    <a:pt x="6029" y="2013"/>
                    <a:pt x="6055" y="1825"/>
                    <a:pt x="6072" y="1628"/>
                  </a:cubicBezTo>
                  <a:cubicBezTo>
                    <a:pt x="6081" y="1448"/>
                    <a:pt x="6141" y="1268"/>
                    <a:pt x="6149" y="1088"/>
                  </a:cubicBezTo>
                  <a:cubicBezTo>
                    <a:pt x="6166" y="1011"/>
                    <a:pt x="6158" y="934"/>
                    <a:pt x="6175" y="866"/>
                  </a:cubicBezTo>
                  <a:cubicBezTo>
                    <a:pt x="6192" y="814"/>
                    <a:pt x="6201" y="763"/>
                    <a:pt x="6201" y="712"/>
                  </a:cubicBezTo>
                  <a:lnTo>
                    <a:pt x="6201" y="712"/>
                  </a:lnTo>
                  <a:cubicBezTo>
                    <a:pt x="6200" y="712"/>
                    <a:pt x="6199" y="712"/>
                    <a:pt x="6197" y="712"/>
                  </a:cubicBezTo>
                  <a:cubicBezTo>
                    <a:pt x="6166" y="712"/>
                    <a:pt x="5987" y="659"/>
                    <a:pt x="5867" y="643"/>
                  </a:cubicBezTo>
                  <a:cubicBezTo>
                    <a:pt x="4599" y="446"/>
                    <a:pt x="3332" y="249"/>
                    <a:pt x="2073" y="44"/>
                  </a:cubicBezTo>
                  <a:cubicBezTo>
                    <a:pt x="2004" y="31"/>
                    <a:pt x="1931" y="23"/>
                    <a:pt x="1859" y="23"/>
                  </a:cubicBezTo>
                  <a:cubicBezTo>
                    <a:pt x="1833" y="23"/>
                    <a:pt x="1807" y="24"/>
                    <a:pt x="1782" y="27"/>
                  </a:cubicBezTo>
                  <a:cubicBezTo>
                    <a:pt x="1765" y="18"/>
                    <a:pt x="1756" y="9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3283050" y="1573300"/>
              <a:ext cx="390900" cy="39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4156817" y="1678584"/>
              <a:ext cx="390900" cy="39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5609621" y="1616245"/>
              <a:ext cx="390900" cy="39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5218722" y="2495929"/>
              <a:ext cx="390900" cy="39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09" name="Google Shape;2209;p39"/>
          <p:cNvGrpSpPr/>
          <p:nvPr/>
        </p:nvGrpSpPr>
        <p:grpSpPr>
          <a:xfrm>
            <a:off x="457200" y="2120675"/>
            <a:ext cx="1877700" cy="1050150"/>
            <a:chOff x="457200" y="2120675"/>
            <a:chExt cx="1877700" cy="1050150"/>
          </a:xfrm>
        </p:grpSpPr>
        <p:sp>
          <p:nvSpPr>
            <p:cNvPr id="2210" name="Google Shape;2210;p39"/>
            <p:cNvSpPr txBox="1"/>
            <p:nvPr/>
          </p:nvSpPr>
          <p:spPr>
            <a:xfrm>
              <a:off x="457200" y="2120675"/>
              <a:ext cx="1877700" cy="42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Arizona</a:t>
              </a:r>
              <a:endParaRPr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11" name="Google Shape;2211;p39"/>
            <p:cNvSpPr txBox="1"/>
            <p:nvPr/>
          </p:nvSpPr>
          <p:spPr>
            <a:xfrm flipH="1">
              <a:off x="457200" y="2598125"/>
              <a:ext cx="1877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2" name="Google Shape;2212;p39"/>
          <p:cNvGrpSpPr/>
          <p:nvPr/>
        </p:nvGrpSpPr>
        <p:grpSpPr>
          <a:xfrm>
            <a:off x="2345900" y="3577275"/>
            <a:ext cx="1877700" cy="1051800"/>
            <a:chOff x="2574500" y="3577275"/>
            <a:chExt cx="1877700" cy="1051800"/>
          </a:xfrm>
        </p:grpSpPr>
        <p:sp>
          <p:nvSpPr>
            <p:cNvPr id="2213" name="Google Shape;2213;p39"/>
            <p:cNvSpPr txBox="1"/>
            <p:nvPr/>
          </p:nvSpPr>
          <p:spPr>
            <a:xfrm>
              <a:off x="2574500" y="3577275"/>
              <a:ext cx="1877700" cy="422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Mexico</a:t>
              </a:r>
              <a:endParaRPr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14" name="Google Shape;2214;p39"/>
            <p:cNvSpPr txBox="1"/>
            <p:nvPr/>
          </p:nvSpPr>
          <p:spPr>
            <a:xfrm flipH="1">
              <a:off x="2574500" y="4053075"/>
              <a:ext cx="1877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5" name="Google Shape;2215;p39"/>
          <p:cNvGrpSpPr/>
          <p:nvPr/>
        </p:nvGrpSpPr>
        <p:grpSpPr>
          <a:xfrm>
            <a:off x="4929925" y="3577275"/>
            <a:ext cx="1877700" cy="1051800"/>
            <a:chOff x="4739425" y="3577275"/>
            <a:chExt cx="1877700" cy="1051800"/>
          </a:xfrm>
        </p:grpSpPr>
        <p:sp>
          <p:nvSpPr>
            <p:cNvPr id="2216" name="Google Shape;2216;p39"/>
            <p:cNvSpPr txBox="1"/>
            <p:nvPr/>
          </p:nvSpPr>
          <p:spPr>
            <a:xfrm flipH="1">
              <a:off x="4739425" y="3577275"/>
              <a:ext cx="1877700" cy="422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Texas</a:t>
              </a:r>
              <a:endParaRPr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17" name="Google Shape;2217;p39"/>
            <p:cNvSpPr txBox="1"/>
            <p:nvPr/>
          </p:nvSpPr>
          <p:spPr>
            <a:xfrm flipH="1">
              <a:off x="4739425" y="4053075"/>
              <a:ext cx="1877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entire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8" name="Google Shape;2218;p39"/>
          <p:cNvGrpSpPr/>
          <p:nvPr/>
        </p:nvGrpSpPr>
        <p:grpSpPr>
          <a:xfrm>
            <a:off x="6809100" y="2120675"/>
            <a:ext cx="1877700" cy="1053450"/>
            <a:chOff x="6809100" y="2120675"/>
            <a:chExt cx="1877700" cy="1053450"/>
          </a:xfrm>
        </p:grpSpPr>
        <p:sp>
          <p:nvSpPr>
            <p:cNvPr id="2219" name="Google Shape;2219;p39"/>
            <p:cNvSpPr txBox="1"/>
            <p:nvPr/>
          </p:nvSpPr>
          <p:spPr>
            <a:xfrm flipH="1">
              <a:off x="6809100" y="2120675"/>
              <a:ext cx="1877700" cy="42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Oklahoma</a:t>
              </a:r>
              <a:endParaRPr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20" name="Google Shape;2220;p39"/>
            <p:cNvSpPr txBox="1"/>
            <p:nvPr/>
          </p:nvSpPr>
          <p:spPr>
            <a:xfrm flipH="1">
              <a:off x="6809100" y="2598125"/>
              <a:ext cx="1877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 full of iron oxide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221" name="Google Shape;2221;p39"/>
          <p:cNvCxnSpPr>
            <a:stCxn id="2210" idx="3"/>
            <a:endCxn id="2205" idx="2"/>
          </p:cNvCxnSpPr>
          <p:nvPr/>
        </p:nvCxnSpPr>
        <p:spPr>
          <a:xfrm rot="10800000" flipH="1">
            <a:off x="2334900" y="1768625"/>
            <a:ext cx="948000" cy="5631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22" name="Google Shape;2222;p39"/>
          <p:cNvCxnSpPr>
            <a:stCxn id="2206" idx="4"/>
            <a:endCxn id="2213" idx="0"/>
          </p:cNvCxnSpPr>
          <p:nvPr/>
        </p:nvCxnSpPr>
        <p:spPr>
          <a:xfrm rot="5400000">
            <a:off x="3064667" y="2289684"/>
            <a:ext cx="1507800" cy="1067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23" name="Google Shape;2223;p39"/>
          <p:cNvCxnSpPr>
            <a:stCxn id="2219" idx="3"/>
            <a:endCxn id="2207" idx="6"/>
          </p:cNvCxnSpPr>
          <p:nvPr/>
        </p:nvCxnSpPr>
        <p:spPr>
          <a:xfrm rot="10800000">
            <a:off x="6000600" y="1811825"/>
            <a:ext cx="808500" cy="5199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24" name="Google Shape;2224;p39"/>
          <p:cNvCxnSpPr>
            <a:stCxn id="2208" idx="4"/>
            <a:endCxn id="2216" idx="0"/>
          </p:cNvCxnSpPr>
          <p:nvPr/>
        </p:nvCxnSpPr>
        <p:spPr>
          <a:xfrm rot="-5400000" flipH="1">
            <a:off x="5296272" y="3004729"/>
            <a:ext cx="690300" cy="4545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25" name="Google Shape;2225;p39"/>
          <p:cNvSpPr/>
          <p:nvPr/>
        </p:nvSpPr>
        <p:spPr>
          <a:xfrm>
            <a:off x="1019400" y="1238400"/>
            <a:ext cx="753300" cy="75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39"/>
          <p:cNvSpPr/>
          <p:nvPr/>
        </p:nvSpPr>
        <p:spPr>
          <a:xfrm>
            <a:off x="1328325" y="3726375"/>
            <a:ext cx="753300" cy="75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39"/>
          <p:cNvSpPr/>
          <p:nvPr/>
        </p:nvSpPr>
        <p:spPr>
          <a:xfrm>
            <a:off x="7062375" y="3726375"/>
            <a:ext cx="753300" cy="75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7371300" y="1238400"/>
            <a:ext cx="753300" cy="75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9" name="Google Shape;2229;p39"/>
          <p:cNvGrpSpPr/>
          <p:nvPr/>
        </p:nvGrpSpPr>
        <p:grpSpPr>
          <a:xfrm>
            <a:off x="7229175" y="3898902"/>
            <a:ext cx="419700" cy="408547"/>
            <a:chOff x="5405025" y="1886150"/>
            <a:chExt cx="506150" cy="492700"/>
          </a:xfrm>
        </p:grpSpPr>
        <p:sp>
          <p:nvSpPr>
            <p:cNvPr id="2230" name="Google Shape;2230;p39"/>
            <p:cNvSpPr/>
            <p:nvPr/>
          </p:nvSpPr>
          <p:spPr>
            <a:xfrm>
              <a:off x="5405025" y="2122950"/>
              <a:ext cx="506150" cy="255900"/>
            </a:xfrm>
            <a:custGeom>
              <a:avLst/>
              <a:gdLst/>
              <a:ahLst/>
              <a:cxnLst/>
              <a:rect l="l" t="t" r="r" b="b"/>
              <a:pathLst>
                <a:path w="20246" h="10236" extrusionOk="0">
                  <a:moveTo>
                    <a:pt x="17460" y="0"/>
                  </a:moveTo>
                  <a:cubicBezTo>
                    <a:pt x="17340" y="0"/>
                    <a:pt x="17216" y="42"/>
                    <a:pt x="17099" y="139"/>
                  </a:cubicBezTo>
                  <a:cubicBezTo>
                    <a:pt x="16285" y="860"/>
                    <a:pt x="15796" y="1837"/>
                    <a:pt x="15657" y="2884"/>
                  </a:cubicBezTo>
                  <a:cubicBezTo>
                    <a:pt x="14982" y="2326"/>
                    <a:pt x="14145" y="1977"/>
                    <a:pt x="13261" y="1884"/>
                  </a:cubicBezTo>
                  <a:cubicBezTo>
                    <a:pt x="13199" y="1868"/>
                    <a:pt x="13142" y="1861"/>
                    <a:pt x="13087" y="1861"/>
                  </a:cubicBezTo>
                  <a:cubicBezTo>
                    <a:pt x="12402" y="1861"/>
                    <a:pt x="12302" y="3002"/>
                    <a:pt x="13121" y="3024"/>
                  </a:cubicBezTo>
                  <a:cubicBezTo>
                    <a:pt x="13749" y="3093"/>
                    <a:pt x="14354" y="3326"/>
                    <a:pt x="14842" y="3721"/>
                  </a:cubicBezTo>
                  <a:cubicBezTo>
                    <a:pt x="14804" y="3720"/>
                    <a:pt x="14765" y="3720"/>
                    <a:pt x="14726" y="3720"/>
                  </a:cubicBezTo>
                  <a:cubicBezTo>
                    <a:pt x="14070" y="3720"/>
                    <a:pt x="13438" y="3906"/>
                    <a:pt x="12888" y="4280"/>
                  </a:cubicBezTo>
                  <a:cubicBezTo>
                    <a:pt x="12260" y="4585"/>
                    <a:pt x="12614" y="5389"/>
                    <a:pt x="13133" y="5389"/>
                  </a:cubicBezTo>
                  <a:cubicBezTo>
                    <a:pt x="13248" y="5389"/>
                    <a:pt x="13371" y="5350"/>
                    <a:pt x="13493" y="5257"/>
                  </a:cubicBezTo>
                  <a:cubicBezTo>
                    <a:pt x="13863" y="5006"/>
                    <a:pt x="14294" y="4882"/>
                    <a:pt x="14729" y="4882"/>
                  </a:cubicBezTo>
                  <a:cubicBezTo>
                    <a:pt x="15059" y="4882"/>
                    <a:pt x="15392" y="4953"/>
                    <a:pt x="15703" y="5094"/>
                  </a:cubicBezTo>
                  <a:lnTo>
                    <a:pt x="15703" y="7444"/>
                  </a:lnTo>
                  <a:cubicBezTo>
                    <a:pt x="13949" y="7000"/>
                    <a:pt x="12131" y="6767"/>
                    <a:pt x="10331" y="6767"/>
                  </a:cubicBezTo>
                  <a:cubicBezTo>
                    <a:pt x="10245" y="6767"/>
                    <a:pt x="10159" y="6768"/>
                    <a:pt x="10073" y="6769"/>
                  </a:cubicBezTo>
                  <a:cubicBezTo>
                    <a:pt x="3629" y="6769"/>
                    <a:pt x="558" y="9095"/>
                    <a:pt x="419" y="9188"/>
                  </a:cubicBezTo>
                  <a:cubicBezTo>
                    <a:pt x="0" y="9537"/>
                    <a:pt x="233" y="10235"/>
                    <a:pt x="791" y="10235"/>
                  </a:cubicBezTo>
                  <a:lnTo>
                    <a:pt x="19356" y="10235"/>
                  </a:lnTo>
                  <a:cubicBezTo>
                    <a:pt x="19914" y="10235"/>
                    <a:pt x="20147" y="9537"/>
                    <a:pt x="19705" y="9188"/>
                  </a:cubicBezTo>
                  <a:lnTo>
                    <a:pt x="19705" y="9188"/>
                  </a:lnTo>
                  <a:lnTo>
                    <a:pt x="19705" y="9212"/>
                  </a:lnTo>
                  <a:cubicBezTo>
                    <a:pt x="18844" y="8607"/>
                    <a:pt x="17867" y="8118"/>
                    <a:pt x="16843" y="7816"/>
                  </a:cubicBezTo>
                  <a:lnTo>
                    <a:pt x="16843" y="5094"/>
                  </a:lnTo>
                  <a:cubicBezTo>
                    <a:pt x="17154" y="4953"/>
                    <a:pt x="17487" y="4882"/>
                    <a:pt x="17818" y="4882"/>
                  </a:cubicBezTo>
                  <a:cubicBezTo>
                    <a:pt x="18253" y="4882"/>
                    <a:pt x="18683" y="5006"/>
                    <a:pt x="19053" y="5257"/>
                  </a:cubicBezTo>
                  <a:cubicBezTo>
                    <a:pt x="19144" y="5301"/>
                    <a:pt x="19233" y="5320"/>
                    <a:pt x="19316" y="5320"/>
                  </a:cubicBezTo>
                  <a:cubicBezTo>
                    <a:pt x="19813" y="5320"/>
                    <a:pt x="20136" y="4638"/>
                    <a:pt x="19658" y="4280"/>
                  </a:cubicBezTo>
                  <a:cubicBezTo>
                    <a:pt x="19106" y="3926"/>
                    <a:pt x="18470" y="3720"/>
                    <a:pt x="17809" y="3720"/>
                  </a:cubicBezTo>
                  <a:cubicBezTo>
                    <a:pt x="17774" y="3720"/>
                    <a:pt x="17739" y="3720"/>
                    <a:pt x="17704" y="3721"/>
                  </a:cubicBezTo>
                  <a:cubicBezTo>
                    <a:pt x="18216" y="3349"/>
                    <a:pt x="18797" y="3093"/>
                    <a:pt x="19425" y="3024"/>
                  </a:cubicBezTo>
                  <a:cubicBezTo>
                    <a:pt x="20246" y="3024"/>
                    <a:pt x="20145" y="1862"/>
                    <a:pt x="19456" y="1862"/>
                  </a:cubicBezTo>
                  <a:cubicBezTo>
                    <a:pt x="19403" y="1862"/>
                    <a:pt x="19346" y="1869"/>
                    <a:pt x="19286" y="1884"/>
                  </a:cubicBezTo>
                  <a:cubicBezTo>
                    <a:pt x="18379" y="1977"/>
                    <a:pt x="17518" y="2349"/>
                    <a:pt x="16820" y="2954"/>
                  </a:cubicBezTo>
                  <a:cubicBezTo>
                    <a:pt x="16936" y="2209"/>
                    <a:pt x="17308" y="1511"/>
                    <a:pt x="17867" y="1000"/>
                  </a:cubicBezTo>
                  <a:cubicBezTo>
                    <a:pt x="18290" y="595"/>
                    <a:pt x="17912" y="0"/>
                    <a:pt x="17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5410250" y="2035675"/>
              <a:ext cx="202425" cy="286750"/>
            </a:xfrm>
            <a:custGeom>
              <a:avLst/>
              <a:gdLst/>
              <a:ahLst/>
              <a:cxnLst/>
              <a:rect l="l" t="t" r="r" b="b"/>
              <a:pathLst>
                <a:path w="8097" h="11470" extrusionOk="0">
                  <a:moveTo>
                    <a:pt x="6607" y="1"/>
                  </a:moveTo>
                  <a:lnTo>
                    <a:pt x="6607" y="1"/>
                  </a:lnTo>
                  <a:cubicBezTo>
                    <a:pt x="2536" y="1001"/>
                    <a:pt x="1" y="4072"/>
                    <a:pt x="1" y="8259"/>
                  </a:cubicBezTo>
                  <a:lnTo>
                    <a:pt x="1" y="11470"/>
                  </a:lnTo>
                  <a:cubicBezTo>
                    <a:pt x="722" y="11028"/>
                    <a:pt x="1466" y="10656"/>
                    <a:pt x="2257" y="10376"/>
                  </a:cubicBezTo>
                  <a:cubicBezTo>
                    <a:pt x="4141" y="9678"/>
                    <a:pt x="6096" y="9283"/>
                    <a:pt x="8096" y="9167"/>
                  </a:cubicBezTo>
                  <a:cubicBezTo>
                    <a:pt x="6398" y="7934"/>
                    <a:pt x="5398" y="5956"/>
                    <a:pt x="5421" y="3862"/>
                  </a:cubicBezTo>
                  <a:cubicBezTo>
                    <a:pt x="5374" y="2490"/>
                    <a:pt x="5793" y="1117"/>
                    <a:pt x="6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5413150" y="1886150"/>
              <a:ext cx="413550" cy="260100"/>
            </a:xfrm>
            <a:custGeom>
              <a:avLst/>
              <a:gdLst/>
              <a:ahLst/>
              <a:cxnLst/>
              <a:rect l="l" t="t" r="r" b="b"/>
              <a:pathLst>
                <a:path w="16542" h="10404" extrusionOk="0">
                  <a:moveTo>
                    <a:pt x="9300" y="1"/>
                  </a:moveTo>
                  <a:cubicBezTo>
                    <a:pt x="9240" y="1"/>
                    <a:pt x="9180" y="1"/>
                    <a:pt x="9120" y="3"/>
                  </a:cubicBezTo>
                  <a:cubicBezTo>
                    <a:pt x="9094" y="3"/>
                    <a:pt x="9068" y="3"/>
                    <a:pt x="9043" y="3"/>
                  </a:cubicBezTo>
                  <a:cubicBezTo>
                    <a:pt x="6536" y="3"/>
                    <a:pt x="4172" y="1116"/>
                    <a:pt x="2560" y="3027"/>
                  </a:cubicBezTo>
                  <a:cubicBezTo>
                    <a:pt x="1164" y="4679"/>
                    <a:pt x="303" y="6819"/>
                    <a:pt x="1" y="9285"/>
                  </a:cubicBezTo>
                  <a:cubicBezTo>
                    <a:pt x="489" y="8448"/>
                    <a:pt x="1118" y="7703"/>
                    <a:pt x="1839" y="7052"/>
                  </a:cubicBezTo>
                  <a:cubicBezTo>
                    <a:pt x="2839" y="6214"/>
                    <a:pt x="4002" y="5563"/>
                    <a:pt x="5258" y="5144"/>
                  </a:cubicBezTo>
                  <a:cubicBezTo>
                    <a:pt x="6546" y="4722"/>
                    <a:pt x="7919" y="4491"/>
                    <a:pt x="9275" y="4491"/>
                  </a:cubicBezTo>
                  <a:cubicBezTo>
                    <a:pt x="9340" y="4491"/>
                    <a:pt x="9404" y="4492"/>
                    <a:pt x="9469" y="4493"/>
                  </a:cubicBezTo>
                  <a:cubicBezTo>
                    <a:pt x="9490" y="4492"/>
                    <a:pt x="9511" y="4492"/>
                    <a:pt x="9532" y="4492"/>
                  </a:cubicBezTo>
                  <a:cubicBezTo>
                    <a:pt x="10973" y="4492"/>
                    <a:pt x="12294" y="5279"/>
                    <a:pt x="12959" y="6540"/>
                  </a:cubicBezTo>
                  <a:lnTo>
                    <a:pt x="12796" y="6540"/>
                  </a:lnTo>
                  <a:cubicBezTo>
                    <a:pt x="11842" y="6540"/>
                    <a:pt x="11051" y="7331"/>
                    <a:pt x="11051" y="8285"/>
                  </a:cubicBezTo>
                  <a:cubicBezTo>
                    <a:pt x="11028" y="8913"/>
                    <a:pt x="11307" y="9518"/>
                    <a:pt x="11796" y="9913"/>
                  </a:cubicBezTo>
                  <a:cubicBezTo>
                    <a:pt x="12254" y="10240"/>
                    <a:pt x="12814" y="10404"/>
                    <a:pt x="13380" y="10404"/>
                  </a:cubicBezTo>
                  <a:cubicBezTo>
                    <a:pt x="13418" y="10404"/>
                    <a:pt x="13456" y="10403"/>
                    <a:pt x="13494" y="10402"/>
                  </a:cubicBezTo>
                  <a:cubicBezTo>
                    <a:pt x="14424" y="10402"/>
                    <a:pt x="15285" y="9937"/>
                    <a:pt x="15820" y="9146"/>
                  </a:cubicBezTo>
                  <a:cubicBezTo>
                    <a:pt x="16262" y="8471"/>
                    <a:pt x="16518" y="7680"/>
                    <a:pt x="16518" y="6866"/>
                  </a:cubicBezTo>
                  <a:cubicBezTo>
                    <a:pt x="16541" y="5028"/>
                    <a:pt x="15774" y="3260"/>
                    <a:pt x="14448" y="2004"/>
                  </a:cubicBezTo>
                  <a:cubicBezTo>
                    <a:pt x="13027" y="718"/>
                    <a:pt x="11212" y="1"/>
                    <a:pt x="9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9"/>
          <p:cNvGrpSpPr/>
          <p:nvPr/>
        </p:nvGrpSpPr>
        <p:grpSpPr>
          <a:xfrm>
            <a:off x="1498079" y="3898083"/>
            <a:ext cx="413792" cy="410185"/>
            <a:chOff x="6143650" y="1167650"/>
            <a:chExt cx="499025" cy="494675"/>
          </a:xfrm>
        </p:grpSpPr>
        <p:sp>
          <p:nvSpPr>
            <p:cNvPr id="2234" name="Google Shape;2234;p39"/>
            <p:cNvSpPr/>
            <p:nvPr/>
          </p:nvSpPr>
          <p:spPr>
            <a:xfrm>
              <a:off x="6143650" y="1167650"/>
              <a:ext cx="193100" cy="183375"/>
            </a:xfrm>
            <a:custGeom>
              <a:avLst/>
              <a:gdLst/>
              <a:ahLst/>
              <a:cxnLst/>
              <a:rect l="l" t="t" r="r" b="b"/>
              <a:pathLst>
                <a:path w="7724" h="7335" extrusionOk="0">
                  <a:moveTo>
                    <a:pt x="3862" y="0"/>
                  </a:moveTo>
                  <a:cubicBezTo>
                    <a:pt x="3571" y="0"/>
                    <a:pt x="3280" y="198"/>
                    <a:pt x="3280" y="594"/>
                  </a:cubicBezTo>
                  <a:lnTo>
                    <a:pt x="3280" y="1245"/>
                  </a:lnTo>
                  <a:cubicBezTo>
                    <a:pt x="3025" y="1292"/>
                    <a:pt x="2769" y="1408"/>
                    <a:pt x="2536" y="1547"/>
                  </a:cubicBezTo>
                  <a:lnTo>
                    <a:pt x="2094" y="1082"/>
                  </a:lnTo>
                  <a:cubicBezTo>
                    <a:pt x="1960" y="931"/>
                    <a:pt x="1805" y="869"/>
                    <a:pt x="1657" y="869"/>
                  </a:cubicBezTo>
                  <a:cubicBezTo>
                    <a:pt x="1188" y="869"/>
                    <a:pt x="779" y="1490"/>
                    <a:pt x="1256" y="1896"/>
                  </a:cubicBezTo>
                  <a:lnTo>
                    <a:pt x="1722" y="2362"/>
                  </a:lnTo>
                  <a:cubicBezTo>
                    <a:pt x="1582" y="2594"/>
                    <a:pt x="1489" y="2827"/>
                    <a:pt x="1419" y="3106"/>
                  </a:cubicBezTo>
                  <a:lnTo>
                    <a:pt x="768" y="3106"/>
                  </a:lnTo>
                  <a:cubicBezTo>
                    <a:pt x="0" y="3106"/>
                    <a:pt x="0" y="4269"/>
                    <a:pt x="768" y="4269"/>
                  </a:cubicBezTo>
                  <a:lnTo>
                    <a:pt x="1419" y="4269"/>
                  </a:lnTo>
                  <a:cubicBezTo>
                    <a:pt x="1489" y="4525"/>
                    <a:pt x="1582" y="4781"/>
                    <a:pt x="1722" y="4990"/>
                  </a:cubicBezTo>
                  <a:lnTo>
                    <a:pt x="1256" y="5456"/>
                  </a:lnTo>
                  <a:cubicBezTo>
                    <a:pt x="783" y="5877"/>
                    <a:pt x="1182" y="6496"/>
                    <a:pt x="1647" y="6496"/>
                  </a:cubicBezTo>
                  <a:cubicBezTo>
                    <a:pt x="1798" y="6496"/>
                    <a:pt x="1957" y="6430"/>
                    <a:pt x="2094" y="6270"/>
                  </a:cubicBezTo>
                  <a:lnTo>
                    <a:pt x="2536" y="5828"/>
                  </a:lnTo>
                  <a:cubicBezTo>
                    <a:pt x="2769" y="5944"/>
                    <a:pt x="3025" y="6061"/>
                    <a:pt x="3280" y="6107"/>
                  </a:cubicBezTo>
                  <a:lnTo>
                    <a:pt x="3280" y="6759"/>
                  </a:lnTo>
                  <a:cubicBezTo>
                    <a:pt x="3280" y="7142"/>
                    <a:pt x="3571" y="7334"/>
                    <a:pt x="3862" y="7334"/>
                  </a:cubicBezTo>
                  <a:cubicBezTo>
                    <a:pt x="4153" y="7334"/>
                    <a:pt x="4444" y="7142"/>
                    <a:pt x="4444" y="6759"/>
                  </a:cubicBezTo>
                  <a:lnTo>
                    <a:pt x="4444" y="6107"/>
                  </a:lnTo>
                  <a:cubicBezTo>
                    <a:pt x="4700" y="6037"/>
                    <a:pt x="4955" y="5944"/>
                    <a:pt x="5188" y="5805"/>
                  </a:cubicBezTo>
                  <a:lnTo>
                    <a:pt x="5653" y="6270"/>
                  </a:lnTo>
                  <a:cubicBezTo>
                    <a:pt x="5782" y="6421"/>
                    <a:pt x="5932" y="6483"/>
                    <a:pt x="6077" y="6483"/>
                  </a:cubicBezTo>
                  <a:cubicBezTo>
                    <a:pt x="6536" y="6483"/>
                    <a:pt x="6945" y="5862"/>
                    <a:pt x="6468" y="5456"/>
                  </a:cubicBezTo>
                  <a:lnTo>
                    <a:pt x="6002" y="4990"/>
                  </a:lnTo>
                  <a:cubicBezTo>
                    <a:pt x="6142" y="4758"/>
                    <a:pt x="6235" y="4502"/>
                    <a:pt x="6305" y="4246"/>
                  </a:cubicBezTo>
                  <a:lnTo>
                    <a:pt x="6956" y="4246"/>
                  </a:lnTo>
                  <a:cubicBezTo>
                    <a:pt x="7724" y="4246"/>
                    <a:pt x="7724" y="3083"/>
                    <a:pt x="6956" y="3083"/>
                  </a:cubicBezTo>
                  <a:lnTo>
                    <a:pt x="6956" y="3106"/>
                  </a:lnTo>
                  <a:lnTo>
                    <a:pt x="6305" y="3106"/>
                  </a:lnTo>
                  <a:cubicBezTo>
                    <a:pt x="6235" y="2850"/>
                    <a:pt x="6142" y="2594"/>
                    <a:pt x="6002" y="2362"/>
                  </a:cubicBezTo>
                  <a:lnTo>
                    <a:pt x="6444" y="1896"/>
                  </a:lnTo>
                  <a:cubicBezTo>
                    <a:pt x="6939" y="1490"/>
                    <a:pt x="6535" y="869"/>
                    <a:pt x="6067" y="869"/>
                  </a:cubicBezTo>
                  <a:cubicBezTo>
                    <a:pt x="5919" y="869"/>
                    <a:pt x="5764" y="931"/>
                    <a:pt x="5630" y="1082"/>
                  </a:cubicBezTo>
                  <a:lnTo>
                    <a:pt x="5165" y="1547"/>
                  </a:lnTo>
                  <a:cubicBezTo>
                    <a:pt x="4955" y="1408"/>
                    <a:pt x="4700" y="1292"/>
                    <a:pt x="4444" y="1245"/>
                  </a:cubicBezTo>
                  <a:lnTo>
                    <a:pt x="4444" y="594"/>
                  </a:lnTo>
                  <a:cubicBezTo>
                    <a:pt x="4444" y="198"/>
                    <a:pt x="4153" y="0"/>
                    <a:pt x="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6148300" y="1477350"/>
              <a:ext cx="100625" cy="59350"/>
            </a:xfrm>
            <a:custGeom>
              <a:avLst/>
              <a:gdLst/>
              <a:ahLst/>
              <a:cxnLst/>
              <a:rect l="l" t="t" r="r" b="b"/>
              <a:pathLst>
                <a:path w="4025" h="2374" extrusionOk="0">
                  <a:moveTo>
                    <a:pt x="582" y="0"/>
                  </a:moveTo>
                  <a:cubicBezTo>
                    <a:pt x="256" y="0"/>
                    <a:pt x="0" y="280"/>
                    <a:pt x="0" y="582"/>
                  </a:cubicBezTo>
                  <a:lnTo>
                    <a:pt x="0" y="2373"/>
                  </a:lnTo>
                  <a:cubicBezTo>
                    <a:pt x="675" y="1955"/>
                    <a:pt x="1396" y="1582"/>
                    <a:pt x="2164" y="1303"/>
                  </a:cubicBezTo>
                  <a:cubicBezTo>
                    <a:pt x="2769" y="1071"/>
                    <a:pt x="3374" y="884"/>
                    <a:pt x="4025" y="722"/>
                  </a:cubicBezTo>
                  <a:lnTo>
                    <a:pt x="4025" y="698"/>
                  </a:lnTo>
                  <a:cubicBezTo>
                    <a:pt x="2932" y="256"/>
                    <a:pt x="1768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381525" y="1188300"/>
              <a:ext cx="261150" cy="348975"/>
            </a:xfrm>
            <a:custGeom>
              <a:avLst/>
              <a:gdLst/>
              <a:ahLst/>
              <a:cxnLst/>
              <a:rect l="l" t="t" r="r" b="b"/>
              <a:pathLst>
                <a:path w="10446" h="13959" extrusionOk="0">
                  <a:moveTo>
                    <a:pt x="7538" y="5799"/>
                  </a:moveTo>
                  <a:cubicBezTo>
                    <a:pt x="7828" y="5799"/>
                    <a:pt x="8119" y="5991"/>
                    <a:pt x="8119" y="6375"/>
                  </a:cubicBezTo>
                  <a:lnTo>
                    <a:pt x="8119" y="7538"/>
                  </a:lnTo>
                  <a:cubicBezTo>
                    <a:pt x="8119" y="7922"/>
                    <a:pt x="7828" y="8114"/>
                    <a:pt x="7538" y="8114"/>
                  </a:cubicBezTo>
                  <a:cubicBezTo>
                    <a:pt x="7247" y="8114"/>
                    <a:pt x="6956" y="7922"/>
                    <a:pt x="6956" y="7538"/>
                  </a:cubicBezTo>
                  <a:lnTo>
                    <a:pt x="6956" y="6375"/>
                  </a:lnTo>
                  <a:cubicBezTo>
                    <a:pt x="6956" y="5991"/>
                    <a:pt x="7247" y="5799"/>
                    <a:pt x="7538" y="5799"/>
                  </a:cubicBezTo>
                  <a:close/>
                  <a:moveTo>
                    <a:pt x="7561" y="0"/>
                  </a:moveTo>
                  <a:cubicBezTo>
                    <a:pt x="7235" y="0"/>
                    <a:pt x="6956" y="256"/>
                    <a:pt x="6956" y="582"/>
                  </a:cubicBezTo>
                  <a:lnTo>
                    <a:pt x="6956" y="1210"/>
                  </a:lnTo>
                  <a:cubicBezTo>
                    <a:pt x="6351" y="1350"/>
                    <a:pt x="5793" y="1652"/>
                    <a:pt x="5374" y="2141"/>
                  </a:cubicBezTo>
                  <a:lnTo>
                    <a:pt x="4816" y="1815"/>
                  </a:lnTo>
                  <a:cubicBezTo>
                    <a:pt x="4724" y="1761"/>
                    <a:pt x="4623" y="1736"/>
                    <a:pt x="4523" y="1736"/>
                  </a:cubicBezTo>
                  <a:cubicBezTo>
                    <a:pt x="4317" y="1736"/>
                    <a:pt x="4119" y="1844"/>
                    <a:pt x="4025" y="2047"/>
                  </a:cubicBezTo>
                  <a:cubicBezTo>
                    <a:pt x="3862" y="2327"/>
                    <a:pt x="3978" y="2676"/>
                    <a:pt x="4257" y="2815"/>
                  </a:cubicBezTo>
                  <a:lnTo>
                    <a:pt x="4793" y="3141"/>
                  </a:lnTo>
                  <a:cubicBezTo>
                    <a:pt x="4699" y="3420"/>
                    <a:pt x="4630" y="3746"/>
                    <a:pt x="4653" y="4048"/>
                  </a:cubicBezTo>
                  <a:lnTo>
                    <a:pt x="4653" y="7724"/>
                  </a:lnTo>
                  <a:lnTo>
                    <a:pt x="4071" y="7724"/>
                  </a:lnTo>
                  <a:cubicBezTo>
                    <a:pt x="3746" y="7724"/>
                    <a:pt x="3490" y="7468"/>
                    <a:pt x="3490" y="7142"/>
                  </a:cubicBezTo>
                  <a:lnTo>
                    <a:pt x="3490" y="6002"/>
                  </a:lnTo>
                  <a:cubicBezTo>
                    <a:pt x="3490" y="5048"/>
                    <a:pt x="2722" y="4281"/>
                    <a:pt x="1791" y="4234"/>
                  </a:cubicBezTo>
                  <a:cubicBezTo>
                    <a:pt x="1326" y="4234"/>
                    <a:pt x="861" y="4397"/>
                    <a:pt x="535" y="4723"/>
                  </a:cubicBezTo>
                  <a:cubicBezTo>
                    <a:pt x="186" y="5072"/>
                    <a:pt x="0" y="5537"/>
                    <a:pt x="0" y="6002"/>
                  </a:cubicBezTo>
                  <a:lnTo>
                    <a:pt x="0" y="7724"/>
                  </a:lnTo>
                  <a:cubicBezTo>
                    <a:pt x="0" y="9631"/>
                    <a:pt x="1559" y="11213"/>
                    <a:pt x="3490" y="11213"/>
                  </a:cubicBezTo>
                  <a:lnTo>
                    <a:pt x="4653" y="11213"/>
                  </a:lnTo>
                  <a:lnTo>
                    <a:pt x="4653" y="11911"/>
                  </a:lnTo>
                  <a:cubicBezTo>
                    <a:pt x="5583" y="12051"/>
                    <a:pt x="6491" y="12284"/>
                    <a:pt x="7398" y="12563"/>
                  </a:cubicBezTo>
                  <a:lnTo>
                    <a:pt x="7398" y="10236"/>
                  </a:lnTo>
                  <a:cubicBezTo>
                    <a:pt x="7398" y="9852"/>
                    <a:pt x="7689" y="9661"/>
                    <a:pt x="7980" y="9661"/>
                  </a:cubicBezTo>
                  <a:cubicBezTo>
                    <a:pt x="8270" y="9661"/>
                    <a:pt x="8561" y="9852"/>
                    <a:pt x="8561" y="10236"/>
                  </a:cubicBezTo>
                  <a:lnTo>
                    <a:pt x="8561" y="12981"/>
                  </a:lnTo>
                  <a:cubicBezTo>
                    <a:pt x="9213" y="13261"/>
                    <a:pt x="9864" y="13586"/>
                    <a:pt x="10446" y="13959"/>
                  </a:cubicBezTo>
                  <a:lnTo>
                    <a:pt x="10446" y="4048"/>
                  </a:lnTo>
                  <a:cubicBezTo>
                    <a:pt x="10446" y="2676"/>
                    <a:pt x="9469" y="1489"/>
                    <a:pt x="8119" y="1210"/>
                  </a:cubicBezTo>
                  <a:lnTo>
                    <a:pt x="8119" y="582"/>
                  </a:lnTo>
                  <a:cubicBezTo>
                    <a:pt x="8119" y="279"/>
                    <a:pt x="7887" y="24"/>
                    <a:pt x="7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6148300" y="1507000"/>
              <a:ext cx="494375" cy="155325"/>
            </a:xfrm>
            <a:custGeom>
              <a:avLst/>
              <a:gdLst/>
              <a:ahLst/>
              <a:cxnLst/>
              <a:rect l="l" t="t" r="r" b="b"/>
              <a:pathLst>
                <a:path w="19775" h="6213" extrusionOk="0">
                  <a:moveTo>
                    <a:pt x="11884" y="2291"/>
                  </a:moveTo>
                  <a:cubicBezTo>
                    <a:pt x="12184" y="2291"/>
                    <a:pt x="12470" y="2525"/>
                    <a:pt x="12470" y="2886"/>
                  </a:cubicBezTo>
                  <a:cubicBezTo>
                    <a:pt x="12470" y="3188"/>
                    <a:pt x="12214" y="3467"/>
                    <a:pt x="11888" y="3467"/>
                  </a:cubicBezTo>
                  <a:cubicBezTo>
                    <a:pt x="11376" y="3467"/>
                    <a:pt x="11097" y="2839"/>
                    <a:pt x="11469" y="2467"/>
                  </a:cubicBezTo>
                  <a:cubicBezTo>
                    <a:pt x="11591" y="2346"/>
                    <a:pt x="11739" y="2291"/>
                    <a:pt x="11884" y="2291"/>
                  </a:cubicBezTo>
                  <a:close/>
                  <a:moveTo>
                    <a:pt x="4151" y="3064"/>
                  </a:moveTo>
                  <a:cubicBezTo>
                    <a:pt x="4454" y="3064"/>
                    <a:pt x="4746" y="3304"/>
                    <a:pt x="4746" y="3653"/>
                  </a:cubicBezTo>
                  <a:cubicBezTo>
                    <a:pt x="4746" y="3979"/>
                    <a:pt x="4490" y="4235"/>
                    <a:pt x="4165" y="4235"/>
                  </a:cubicBezTo>
                  <a:cubicBezTo>
                    <a:pt x="3653" y="4235"/>
                    <a:pt x="3374" y="3607"/>
                    <a:pt x="3746" y="3235"/>
                  </a:cubicBezTo>
                  <a:cubicBezTo>
                    <a:pt x="3864" y="3116"/>
                    <a:pt x="4009" y="3064"/>
                    <a:pt x="4151" y="3064"/>
                  </a:cubicBezTo>
                  <a:close/>
                  <a:moveTo>
                    <a:pt x="8012" y="3064"/>
                  </a:moveTo>
                  <a:cubicBezTo>
                    <a:pt x="8316" y="3064"/>
                    <a:pt x="8608" y="3304"/>
                    <a:pt x="8608" y="3653"/>
                  </a:cubicBezTo>
                  <a:cubicBezTo>
                    <a:pt x="8608" y="3979"/>
                    <a:pt x="8352" y="4235"/>
                    <a:pt x="8026" y="4235"/>
                  </a:cubicBezTo>
                  <a:cubicBezTo>
                    <a:pt x="7515" y="4235"/>
                    <a:pt x="7235" y="3607"/>
                    <a:pt x="7608" y="3235"/>
                  </a:cubicBezTo>
                  <a:cubicBezTo>
                    <a:pt x="7726" y="3116"/>
                    <a:pt x="7871" y="3064"/>
                    <a:pt x="8012" y="3064"/>
                  </a:cubicBezTo>
                  <a:close/>
                  <a:moveTo>
                    <a:pt x="15364" y="3064"/>
                  </a:moveTo>
                  <a:cubicBezTo>
                    <a:pt x="15667" y="3064"/>
                    <a:pt x="15959" y="3304"/>
                    <a:pt x="15959" y="3653"/>
                  </a:cubicBezTo>
                  <a:cubicBezTo>
                    <a:pt x="15959" y="3979"/>
                    <a:pt x="15703" y="4235"/>
                    <a:pt x="15378" y="4235"/>
                  </a:cubicBezTo>
                  <a:cubicBezTo>
                    <a:pt x="14866" y="4235"/>
                    <a:pt x="14587" y="3607"/>
                    <a:pt x="14959" y="3235"/>
                  </a:cubicBezTo>
                  <a:cubicBezTo>
                    <a:pt x="15077" y="3116"/>
                    <a:pt x="15222" y="3064"/>
                    <a:pt x="15364" y="3064"/>
                  </a:cubicBezTo>
                  <a:close/>
                  <a:moveTo>
                    <a:pt x="9888" y="1"/>
                  </a:moveTo>
                  <a:cubicBezTo>
                    <a:pt x="3211" y="1"/>
                    <a:pt x="326" y="2374"/>
                    <a:pt x="210" y="2490"/>
                  </a:cubicBezTo>
                  <a:cubicBezTo>
                    <a:pt x="70" y="2606"/>
                    <a:pt x="0" y="2746"/>
                    <a:pt x="0" y="2932"/>
                  </a:cubicBezTo>
                  <a:lnTo>
                    <a:pt x="0" y="5631"/>
                  </a:lnTo>
                  <a:cubicBezTo>
                    <a:pt x="0" y="5933"/>
                    <a:pt x="256" y="6212"/>
                    <a:pt x="582" y="6212"/>
                  </a:cubicBezTo>
                  <a:lnTo>
                    <a:pt x="19193" y="6212"/>
                  </a:lnTo>
                  <a:cubicBezTo>
                    <a:pt x="19519" y="6212"/>
                    <a:pt x="19775" y="5933"/>
                    <a:pt x="19775" y="5631"/>
                  </a:cubicBezTo>
                  <a:lnTo>
                    <a:pt x="19775" y="2909"/>
                  </a:lnTo>
                  <a:cubicBezTo>
                    <a:pt x="19775" y="2746"/>
                    <a:pt x="19705" y="2583"/>
                    <a:pt x="19565" y="2490"/>
                  </a:cubicBezTo>
                  <a:cubicBezTo>
                    <a:pt x="19449" y="2397"/>
                    <a:pt x="16587" y="1"/>
                    <a:pt x="9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39"/>
          <p:cNvGrpSpPr/>
          <p:nvPr/>
        </p:nvGrpSpPr>
        <p:grpSpPr>
          <a:xfrm>
            <a:off x="1179021" y="1410219"/>
            <a:ext cx="434065" cy="409956"/>
            <a:chOff x="2430725" y="1883875"/>
            <a:chExt cx="523475" cy="494400"/>
          </a:xfrm>
        </p:grpSpPr>
        <p:sp>
          <p:nvSpPr>
            <p:cNvPr id="2239" name="Google Shape;2239;p39"/>
            <p:cNvSpPr/>
            <p:nvPr/>
          </p:nvSpPr>
          <p:spPr>
            <a:xfrm>
              <a:off x="2449925" y="2039100"/>
              <a:ext cx="504275" cy="339175"/>
            </a:xfrm>
            <a:custGeom>
              <a:avLst/>
              <a:gdLst/>
              <a:ahLst/>
              <a:cxnLst/>
              <a:rect l="l" t="t" r="r" b="b"/>
              <a:pathLst>
                <a:path w="20171" h="13567" extrusionOk="0">
                  <a:moveTo>
                    <a:pt x="7844" y="0"/>
                  </a:moveTo>
                  <a:cubicBezTo>
                    <a:pt x="7334" y="0"/>
                    <a:pt x="6825" y="257"/>
                    <a:pt x="6538" y="864"/>
                  </a:cubicBezTo>
                  <a:lnTo>
                    <a:pt x="6282" y="1353"/>
                  </a:lnTo>
                  <a:cubicBezTo>
                    <a:pt x="5351" y="3167"/>
                    <a:pt x="4839" y="5168"/>
                    <a:pt x="4723" y="7215"/>
                  </a:cubicBezTo>
                  <a:lnTo>
                    <a:pt x="4723" y="7471"/>
                  </a:lnTo>
                  <a:lnTo>
                    <a:pt x="5305" y="7471"/>
                  </a:lnTo>
                  <a:cubicBezTo>
                    <a:pt x="6072" y="7471"/>
                    <a:pt x="6072" y="8634"/>
                    <a:pt x="5305" y="8634"/>
                  </a:cubicBezTo>
                  <a:lnTo>
                    <a:pt x="4746" y="8634"/>
                  </a:lnTo>
                  <a:cubicBezTo>
                    <a:pt x="4793" y="9914"/>
                    <a:pt x="5025" y="11170"/>
                    <a:pt x="5398" y="12403"/>
                  </a:cubicBezTo>
                  <a:lnTo>
                    <a:pt x="791" y="12403"/>
                  </a:lnTo>
                  <a:cubicBezTo>
                    <a:pt x="0" y="12403"/>
                    <a:pt x="0" y="13566"/>
                    <a:pt x="791" y="13566"/>
                  </a:cubicBezTo>
                  <a:lnTo>
                    <a:pt x="19403" y="13566"/>
                  </a:lnTo>
                  <a:cubicBezTo>
                    <a:pt x="20170" y="13566"/>
                    <a:pt x="20170" y="12403"/>
                    <a:pt x="19403" y="12403"/>
                  </a:cubicBezTo>
                  <a:lnTo>
                    <a:pt x="19379" y="12426"/>
                  </a:lnTo>
                  <a:lnTo>
                    <a:pt x="9539" y="12426"/>
                  </a:lnTo>
                  <a:lnTo>
                    <a:pt x="9259" y="11705"/>
                  </a:lnTo>
                  <a:cubicBezTo>
                    <a:pt x="9143" y="11379"/>
                    <a:pt x="9050" y="11077"/>
                    <a:pt x="8957" y="10751"/>
                  </a:cubicBezTo>
                  <a:lnTo>
                    <a:pt x="7212" y="10751"/>
                  </a:lnTo>
                  <a:cubicBezTo>
                    <a:pt x="6421" y="10751"/>
                    <a:pt x="6421" y="9588"/>
                    <a:pt x="7212" y="9588"/>
                  </a:cubicBezTo>
                  <a:lnTo>
                    <a:pt x="8655" y="9588"/>
                  </a:lnTo>
                  <a:cubicBezTo>
                    <a:pt x="8189" y="7262"/>
                    <a:pt x="8329" y="4842"/>
                    <a:pt x="9097" y="2586"/>
                  </a:cubicBezTo>
                  <a:lnTo>
                    <a:pt x="9283" y="2027"/>
                  </a:lnTo>
                  <a:cubicBezTo>
                    <a:pt x="9720" y="867"/>
                    <a:pt x="8781" y="0"/>
                    <a:pt x="7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2807025" y="2224075"/>
              <a:ext cx="100050" cy="96600"/>
            </a:xfrm>
            <a:custGeom>
              <a:avLst/>
              <a:gdLst/>
              <a:ahLst/>
              <a:cxnLst/>
              <a:rect l="l" t="t" r="r" b="b"/>
              <a:pathLst>
                <a:path w="4002" h="3864" extrusionOk="0">
                  <a:moveTo>
                    <a:pt x="704" y="1"/>
                  </a:moveTo>
                  <a:cubicBezTo>
                    <a:pt x="649" y="1"/>
                    <a:pt x="615" y="2"/>
                    <a:pt x="605" y="2"/>
                  </a:cubicBezTo>
                  <a:cubicBezTo>
                    <a:pt x="326" y="25"/>
                    <a:pt x="94" y="258"/>
                    <a:pt x="70" y="560"/>
                  </a:cubicBezTo>
                  <a:cubicBezTo>
                    <a:pt x="70" y="607"/>
                    <a:pt x="0" y="2096"/>
                    <a:pt x="908" y="3003"/>
                  </a:cubicBezTo>
                  <a:cubicBezTo>
                    <a:pt x="1699" y="3794"/>
                    <a:pt x="2885" y="3864"/>
                    <a:pt x="3257" y="3864"/>
                  </a:cubicBezTo>
                  <a:lnTo>
                    <a:pt x="3374" y="3864"/>
                  </a:lnTo>
                  <a:cubicBezTo>
                    <a:pt x="3676" y="3841"/>
                    <a:pt x="3909" y="3608"/>
                    <a:pt x="3932" y="3306"/>
                  </a:cubicBezTo>
                  <a:cubicBezTo>
                    <a:pt x="3932" y="3259"/>
                    <a:pt x="4002" y="1770"/>
                    <a:pt x="3071" y="840"/>
                  </a:cubicBezTo>
                  <a:cubicBezTo>
                    <a:pt x="2285" y="53"/>
                    <a:pt x="106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2817500" y="1883875"/>
              <a:ext cx="127975" cy="77375"/>
            </a:xfrm>
            <a:custGeom>
              <a:avLst/>
              <a:gdLst/>
              <a:ahLst/>
              <a:cxnLst/>
              <a:rect l="l" t="t" r="r" b="b"/>
              <a:pathLst>
                <a:path w="5119" h="3095" extrusionOk="0">
                  <a:moveTo>
                    <a:pt x="2559" y="1"/>
                  </a:moveTo>
                  <a:cubicBezTo>
                    <a:pt x="1256" y="1"/>
                    <a:pt x="233" y="1117"/>
                    <a:pt x="210" y="1164"/>
                  </a:cubicBezTo>
                  <a:cubicBezTo>
                    <a:pt x="0" y="1373"/>
                    <a:pt x="0" y="1722"/>
                    <a:pt x="210" y="1932"/>
                  </a:cubicBezTo>
                  <a:cubicBezTo>
                    <a:pt x="233" y="1978"/>
                    <a:pt x="1256" y="3095"/>
                    <a:pt x="2559" y="3095"/>
                  </a:cubicBezTo>
                  <a:cubicBezTo>
                    <a:pt x="3862" y="3095"/>
                    <a:pt x="4886" y="2002"/>
                    <a:pt x="4932" y="1932"/>
                  </a:cubicBezTo>
                  <a:cubicBezTo>
                    <a:pt x="5118" y="1722"/>
                    <a:pt x="5118" y="1373"/>
                    <a:pt x="4932" y="1164"/>
                  </a:cubicBezTo>
                  <a:cubicBezTo>
                    <a:pt x="4886" y="1117"/>
                    <a:pt x="3862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2430725" y="1883975"/>
              <a:ext cx="417625" cy="350625"/>
            </a:xfrm>
            <a:custGeom>
              <a:avLst/>
              <a:gdLst/>
              <a:ahLst/>
              <a:cxnLst/>
              <a:rect l="l" t="t" r="r" b="b"/>
              <a:pathLst>
                <a:path w="16705" h="14025" extrusionOk="0">
                  <a:moveTo>
                    <a:pt x="8665" y="1"/>
                  </a:moveTo>
                  <a:cubicBezTo>
                    <a:pt x="7905" y="1"/>
                    <a:pt x="7148" y="263"/>
                    <a:pt x="6538" y="788"/>
                  </a:cubicBezTo>
                  <a:cubicBezTo>
                    <a:pt x="6073" y="1207"/>
                    <a:pt x="5724" y="1718"/>
                    <a:pt x="5538" y="2323"/>
                  </a:cubicBezTo>
                  <a:cubicBezTo>
                    <a:pt x="3560" y="2626"/>
                    <a:pt x="2304" y="4626"/>
                    <a:pt x="2909" y="6534"/>
                  </a:cubicBezTo>
                  <a:cubicBezTo>
                    <a:pt x="1" y="8162"/>
                    <a:pt x="1071" y="12559"/>
                    <a:pt x="4374" y="12699"/>
                  </a:cubicBezTo>
                  <a:lnTo>
                    <a:pt x="4374" y="12676"/>
                  </a:lnTo>
                  <a:cubicBezTo>
                    <a:pt x="4560" y="10721"/>
                    <a:pt x="5119" y="8814"/>
                    <a:pt x="6026" y="7046"/>
                  </a:cubicBezTo>
                  <a:lnTo>
                    <a:pt x="6259" y="6557"/>
                  </a:lnTo>
                  <a:cubicBezTo>
                    <a:pt x="6739" y="5665"/>
                    <a:pt x="7662" y="5140"/>
                    <a:pt x="8617" y="5140"/>
                  </a:cubicBezTo>
                  <a:cubicBezTo>
                    <a:pt x="8957" y="5140"/>
                    <a:pt x="9302" y="5207"/>
                    <a:pt x="9632" y="5347"/>
                  </a:cubicBezTo>
                  <a:cubicBezTo>
                    <a:pt x="10912" y="5883"/>
                    <a:pt x="11563" y="7278"/>
                    <a:pt x="11144" y="8604"/>
                  </a:cubicBezTo>
                  <a:lnTo>
                    <a:pt x="10958" y="9163"/>
                  </a:lnTo>
                  <a:cubicBezTo>
                    <a:pt x="10446" y="10721"/>
                    <a:pt x="10237" y="12373"/>
                    <a:pt x="10353" y="14025"/>
                  </a:cubicBezTo>
                  <a:cubicBezTo>
                    <a:pt x="11144" y="13699"/>
                    <a:pt x="11772" y="13094"/>
                    <a:pt x="12121" y="12327"/>
                  </a:cubicBezTo>
                  <a:lnTo>
                    <a:pt x="12214" y="12327"/>
                  </a:lnTo>
                  <a:cubicBezTo>
                    <a:pt x="15401" y="12327"/>
                    <a:pt x="16704" y="8255"/>
                    <a:pt x="14145" y="6371"/>
                  </a:cubicBezTo>
                  <a:cubicBezTo>
                    <a:pt x="14890" y="4463"/>
                    <a:pt x="13703" y="2323"/>
                    <a:pt x="11679" y="1951"/>
                  </a:cubicBezTo>
                  <a:cubicBezTo>
                    <a:pt x="11447" y="1439"/>
                    <a:pt x="11098" y="997"/>
                    <a:pt x="10632" y="648"/>
                  </a:cubicBezTo>
                  <a:cubicBezTo>
                    <a:pt x="10046" y="217"/>
                    <a:pt x="9354" y="1"/>
                    <a:pt x="8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2818650" y="2018225"/>
              <a:ext cx="125650" cy="29100"/>
            </a:xfrm>
            <a:custGeom>
              <a:avLst/>
              <a:gdLst/>
              <a:ahLst/>
              <a:cxnLst/>
              <a:rect l="l" t="t" r="r" b="b"/>
              <a:pathLst>
                <a:path w="5026" h="1164" extrusionOk="0">
                  <a:moveTo>
                    <a:pt x="768" y="1"/>
                  </a:moveTo>
                  <a:cubicBezTo>
                    <a:pt x="1" y="1"/>
                    <a:pt x="1" y="1164"/>
                    <a:pt x="768" y="1164"/>
                  </a:cubicBezTo>
                  <a:lnTo>
                    <a:pt x="4258" y="1164"/>
                  </a:lnTo>
                  <a:cubicBezTo>
                    <a:pt x="5026" y="1164"/>
                    <a:pt x="5026" y="1"/>
                    <a:pt x="4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2876825" y="2076400"/>
              <a:ext cx="77375" cy="29100"/>
            </a:xfrm>
            <a:custGeom>
              <a:avLst/>
              <a:gdLst/>
              <a:ahLst/>
              <a:cxnLst/>
              <a:rect l="l" t="t" r="r" b="b"/>
              <a:pathLst>
                <a:path w="3095" h="1164" extrusionOk="0">
                  <a:moveTo>
                    <a:pt x="768" y="0"/>
                  </a:moveTo>
                  <a:cubicBezTo>
                    <a:pt x="0" y="0"/>
                    <a:pt x="0" y="1163"/>
                    <a:pt x="768" y="1163"/>
                  </a:cubicBezTo>
                  <a:lnTo>
                    <a:pt x="2303" y="1163"/>
                  </a:lnTo>
                  <a:cubicBezTo>
                    <a:pt x="3094" y="1163"/>
                    <a:pt x="3094" y="0"/>
                    <a:pt x="2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2666275" y="2278775"/>
              <a:ext cx="70400" cy="29125"/>
            </a:xfrm>
            <a:custGeom>
              <a:avLst/>
              <a:gdLst/>
              <a:ahLst/>
              <a:cxnLst/>
              <a:rect l="l" t="t" r="r" b="b"/>
              <a:pathLst>
                <a:path w="2816" h="1165" extrusionOk="0">
                  <a:moveTo>
                    <a:pt x="1" y="1"/>
                  </a:moveTo>
                  <a:cubicBezTo>
                    <a:pt x="70" y="396"/>
                    <a:pt x="163" y="792"/>
                    <a:pt x="280" y="1164"/>
                  </a:cubicBezTo>
                  <a:lnTo>
                    <a:pt x="2025" y="1164"/>
                  </a:lnTo>
                  <a:cubicBezTo>
                    <a:pt x="2816" y="1164"/>
                    <a:pt x="2816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2485400" y="2225850"/>
              <a:ext cx="82025" cy="29125"/>
            </a:xfrm>
            <a:custGeom>
              <a:avLst/>
              <a:gdLst/>
              <a:ahLst/>
              <a:cxnLst/>
              <a:rect l="l" t="t" r="r" b="b"/>
              <a:pathLst>
                <a:path w="3281" h="1165" extrusionOk="0">
                  <a:moveTo>
                    <a:pt x="768" y="1"/>
                  </a:moveTo>
                  <a:cubicBezTo>
                    <a:pt x="1" y="1"/>
                    <a:pt x="1" y="1164"/>
                    <a:pt x="768" y="1164"/>
                  </a:cubicBezTo>
                  <a:lnTo>
                    <a:pt x="3281" y="1164"/>
                  </a:lnTo>
                  <a:cubicBezTo>
                    <a:pt x="3281" y="769"/>
                    <a:pt x="3281" y="396"/>
                    <a:pt x="3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39"/>
          <p:cNvGrpSpPr/>
          <p:nvPr/>
        </p:nvGrpSpPr>
        <p:grpSpPr>
          <a:xfrm>
            <a:off x="7542495" y="1410108"/>
            <a:ext cx="410910" cy="410185"/>
            <a:chOff x="3192625" y="2600125"/>
            <a:chExt cx="495550" cy="494675"/>
          </a:xfrm>
        </p:grpSpPr>
        <p:sp>
          <p:nvSpPr>
            <p:cNvPr id="2248" name="Google Shape;2248;p39"/>
            <p:cNvSpPr/>
            <p:nvPr/>
          </p:nvSpPr>
          <p:spPr>
            <a:xfrm>
              <a:off x="3304875" y="2600125"/>
              <a:ext cx="271050" cy="261150"/>
            </a:xfrm>
            <a:custGeom>
              <a:avLst/>
              <a:gdLst/>
              <a:ahLst/>
              <a:cxnLst/>
              <a:rect l="l" t="t" r="r" b="b"/>
              <a:pathLst>
                <a:path w="10842" h="10446" extrusionOk="0">
                  <a:moveTo>
                    <a:pt x="5421" y="0"/>
                  </a:moveTo>
                  <a:cubicBezTo>
                    <a:pt x="5130" y="0"/>
                    <a:pt x="4839" y="198"/>
                    <a:pt x="4839" y="593"/>
                  </a:cubicBezTo>
                  <a:lnTo>
                    <a:pt x="4839" y="1198"/>
                  </a:lnTo>
                  <a:cubicBezTo>
                    <a:pt x="4514" y="1245"/>
                    <a:pt x="4211" y="1338"/>
                    <a:pt x="3909" y="1454"/>
                  </a:cubicBezTo>
                  <a:lnTo>
                    <a:pt x="3606" y="919"/>
                  </a:lnTo>
                  <a:cubicBezTo>
                    <a:pt x="3477" y="733"/>
                    <a:pt x="3302" y="655"/>
                    <a:pt x="3131" y="655"/>
                  </a:cubicBezTo>
                  <a:cubicBezTo>
                    <a:pt x="2746" y="655"/>
                    <a:pt x="2380" y="1050"/>
                    <a:pt x="2606" y="1501"/>
                  </a:cubicBezTo>
                  <a:lnTo>
                    <a:pt x="2908" y="2036"/>
                  </a:lnTo>
                  <a:cubicBezTo>
                    <a:pt x="2652" y="2245"/>
                    <a:pt x="2443" y="2455"/>
                    <a:pt x="2234" y="2710"/>
                  </a:cubicBezTo>
                  <a:lnTo>
                    <a:pt x="1699" y="2408"/>
                  </a:lnTo>
                  <a:cubicBezTo>
                    <a:pt x="1577" y="2323"/>
                    <a:pt x="1457" y="2286"/>
                    <a:pt x="1345" y="2286"/>
                  </a:cubicBezTo>
                  <a:cubicBezTo>
                    <a:pt x="817" y="2286"/>
                    <a:pt x="483" y="3101"/>
                    <a:pt x="1117" y="3408"/>
                  </a:cubicBezTo>
                  <a:lnTo>
                    <a:pt x="1652" y="3711"/>
                  </a:lnTo>
                  <a:cubicBezTo>
                    <a:pt x="1536" y="4013"/>
                    <a:pt x="1443" y="4316"/>
                    <a:pt x="1396" y="4641"/>
                  </a:cubicBezTo>
                  <a:lnTo>
                    <a:pt x="791" y="4641"/>
                  </a:lnTo>
                  <a:cubicBezTo>
                    <a:pt x="0" y="4641"/>
                    <a:pt x="0" y="5805"/>
                    <a:pt x="791" y="5805"/>
                  </a:cubicBezTo>
                  <a:lnTo>
                    <a:pt x="1396" y="5805"/>
                  </a:lnTo>
                  <a:cubicBezTo>
                    <a:pt x="1443" y="6130"/>
                    <a:pt x="1536" y="6433"/>
                    <a:pt x="1652" y="6735"/>
                  </a:cubicBezTo>
                  <a:lnTo>
                    <a:pt x="1117" y="7038"/>
                  </a:lnTo>
                  <a:cubicBezTo>
                    <a:pt x="483" y="7345"/>
                    <a:pt x="817" y="8160"/>
                    <a:pt x="1345" y="8160"/>
                  </a:cubicBezTo>
                  <a:cubicBezTo>
                    <a:pt x="1457" y="8160"/>
                    <a:pt x="1577" y="8123"/>
                    <a:pt x="1699" y="8038"/>
                  </a:cubicBezTo>
                  <a:lnTo>
                    <a:pt x="2234" y="7735"/>
                  </a:lnTo>
                  <a:cubicBezTo>
                    <a:pt x="2443" y="7991"/>
                    <a:pt x="2652" y="8201"/>
                    <a:pt x="2908" y="8410"/>
                  </a:cubicBezTo>
                  <a:lnTo>
                    <a:pt x="2606" y="8945"/>
                  </a:lnTo>
                  <a:cubicBezTo>
                    <a:pt x="2274" y="9420"/>
                    <a:pt x="2684" y="9873"/>
                    <a:pt x="3097" y="9873"/>
                  </a:cubicBezTo>
                  <a:cubicBezTo>
                    <a:pt x="3292" y="9873"/>
                    <a:pt x="3487" y="9772"/>
                    <a:pt x="3606" y="9527"/>
                  </a:cubicBezTo>
                  <a:lnTo>
                    <a:pt x="3909" y="8992"/>
                  </a:lnTo>
                  <a:cubicBezTo>
                    <a:pt x="4211" y="9108"/>
                    <a:pt x="4514" y="9201"/>
                    <a:pt x="4839" y="9248"/>
                  </a:cubicBezTo>
                  <a:lnTo>
                    <a:pt x="4839" y="9852"/>
                  </a:lnTo>
                  <a:cubicBezTo>
                    <a:pt x="4839" y="10248"/>
                    <a:pt x="5130" y="10446"/>
                    <a:pt x="5421" y="10446"/>
                  </a:cubicBezTo>
                  <a:cubicBezTo>
                    <a:pt x="5712" y="10446"/>
                    <a:pt x="6002" y="10248"/>
                    <a:pt x="6002" y="9852"/>
                  </a:cubicBezTo>
                  <a:lnTo>
                    <a:pt x="6002" y="9248"/>
                  </a:lnTo>
                  <a:cubicBezTo>
                    <a:pt x="6328" y="9201"/>
                    <a:pt x="6631" y="9108"/>
                    <a:pt x="6933" y="8992"/>
                  </a:cubicBezTo>
                  <a:lnTo>
                    <a:pt x="7235" y="9527"/>
                  </a:lnTo>
                  <a:cubicBezTo>
                    <a:pt x="7355" y="9772"/>
                    <a:pt x="7550" y="9873"/>
                    <a:pt x="7744" y="9873"/>
                  </a:cubicBezTo>
                  <a:cubicBezTo>
                    <a:pt x="8158" y="9873"/>
                    <a:pt x="8568" y="9420"/>
                    <a:pt x="8236" y="8945"/>
                  </a:cubicBezTo>
                  <a:lnTo>
                    <a:pt x="7933" y="8433"/>
                  </a:lnTo>
                  <a:cubicBezTo>
                    <a:pt x="8189" y="8224"/>
                    <a:pt x="8399" y="7991"/>
                    <a:pt x="8608" y="7759"/>
                  </a:cubicBezTo>
                  <a:lnTo>
                    <a:pt x="9143" y="8061"/>
                  </a:lnTo>
                  <a:cubicBezTo>
                    <a:pt x="9260" y="8139"/>
                    <a:pt x="9376" y="8173"/>
                    <a:pt x="9484" y="8173"/>
                  </a:cubicBezTo>
                  <a:cubicBezTo>
                    <a:pt x="10020" y="8173"/>
                    <a:pt x="10363" y="7351"/>
                    <a:pt x="9725" y="7061"/>
                  </a:cubicBezTo>
                  <a:lnTo>
                    <a:pt x="9190" y="6735"/>
                  </a:lnTo>
                  <a:cubicBezTo>
                    <a:pt x="9306" y="6456"/>
                    <a:pt x="9399" y="6130"/>
                    <a:pt x="9445" y="5828"/>
                  </a:cubicBezTo>
                  <a:lnTo>
                    <a:pt x="10050" y="5828"/>
                  </a:lnTo>
                  <a:cubicBezTo>
                    <a:pt x="10841" y="5828"/>
                    <a:pt x="10841" y="4665"/>
                    <a:pt x="10050" y="4665"/>
                  </a:cubicBezTo>
                  <a:lnTo>
                    <a:pt x="10050" y="4641"/>
                  </a:lnTo>
                  <a:lnTo>
                    <a:pt x="9445" y="4641"/>
                  </a:lnTo>
                  <a:cubicBezTo>
                    <a:pt x="9399" y="4316"/>
                    <a:pt x="9306" y="4013"/>
                    <a:pt x="9190" y="3711"/>
                  </a:cubicBezTo>
                  <a:lnTo>
                    <a:pt x="9725" y="3408"/>
                  </a:lnTo>
                  <a:cubicBezTo>
                    <a:pt x="10358" y="3101"/>
                    <a:pt x="10025" y="2286"/>
                    <a:pt x="9497" y="2286"/>
                  </a:cubicBezTo>
                  <a:cubicBezTo>
                    <a:pt x="9385" y="2286"/>
                    <a:pt x="9265" y="2323"/>
                    <a:pt x="9143" y="2408"/>
                  </a:cubicBezTo>
                  <a:lnTo>
                    <a:pt x="8608" y="2710"/>
                  </a:lnTo>
                  <a:cubicBezTo>
                    <a:pt x="8399" y="2455"/>
                    <a:pt x="8189" y="2245"/>
                    <a:pt x="7933" y="2036"/>
                  </a:cubicBezTo>
                  <a:lnTo>
                    <a:pt x="8236" y="1501"/>
                  </a:lnTo>
                  <a:cubicBezTo>
                    <a:pt x="8461" y="1049"/>
                    <a:pt x="8095" y="665"/>
                    <a:pt x="7710" y="665"/>
                  </a:cubicBezTo>
                  <a:cubicBezTo>
                    <a:pt x="7539" y="665"/>
                    <a:pt x="7364" y="741"/>
                    <a:pt x="7235" y="919"/>
                  </a:cubicBezTo>
                  <a:lnTo>
                    <a:pt x="6933" y="1454"/>
                  </a:lnTo>
                  <a:cubicBezTo>
                    <a:pt x="6631" y="1338"/>
                    <a:pt x="6328" y="1245"/>
                    <a:pt x="6002" y="1222"/>
                  </a:cubicBezTo>
                  <a:lnTo>
                    <a:pt x="6002" y="593"/>
                  </a:lnTo>
                  <a:cubicBezTo>
                    <a:pt x="6002" y="198"/>
                    <a:pt x="5712" y="0"/>
                    <a:pt x="5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3614275" y="3051150"/>
              <a:ext cx="73300" cy="43650"/>
            </a:xfrm>
            <a:custGeom>
              <a:avLst/>
              <a:gdLst/>
              <a:ahLst/>
              <a:cxnLst/>
              <a:rect l="l" t="t" r="r" b="b"/>
              <a:pathLst>
                <a:path w="2932" h="1746" extrusionOk="0">
                  <a:moveTo>
                    <a:pt x="1164" y="0"/>
                  </a:moveTo>
                  <a:cubicBezTo>
                    <a:pt x="513" y="0"/>
                    <a:pt x="1" y="535"/>
                    <a:pt x="1" y="1164"/>
                  </a:cubicBezTo>
                  <a:lnTo>
                    <a:pt x="1" y="1745"/>
                  </a:lnTo>
                  <a:lnTo>
                    <a:pt x="2350" y="1745"/>
                  </a:lnTo>
                  <a:cubicBezTo>
                    <a:pt x="2676" y="1745"/>
                    <a:pt x="2932" y="1489"/>
                    <a:pt x="2932" y="1164"/>
                  </a:cubicBezTo>
                  <a:lnTo>
                    <a:pt x="29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3541575" y="2978450"/>
              <a:ext cx="146600" cy="116350"/>
            </a:xfrm>
            <a:custGeom>
              <a:avLst/>
              <a:gdLst/>
              <a:ahLst/>
              <a:cxnLst/>
              <a:rect l="l" t="t" r="r" b="b"/>
              <a:pathLst>
                <a:path w="5864" h="4654" extrusionOk="0">
                  <a:moveTo>
                    <a:pt x="4072" y="0"/>
                  </a:moveTo>
                  <a:cubicBezTo>
                    <a:pt x="1839" y="0"/>
                    <a:pt x="24" y="1815"/>
                    <a:pt x="24" y="4072"/>
                  </a:cubicBezTo>
                  <a:lnTo>
                    <a:pt x="1" y="4072"/>
                  </a:lnTo>
                  <a:lnTo>
                    <a:pt x="1" y="4653"/>
                  </a:lnTo>
                  <a:lnTo>
                    <a:pt x="1746" y="4653"/>
                  </a:lnTo>
                  <a:lnTo>
                    <a:pt x="1746" y="4072"/>
                  </a:lnTo>
                  <a:cubicBezTo>
                    <a:pt x="1746" y="2792"/>
                    <a:pt x="2792" y="1745"/>
                    <a:pt x="4072" y="1745"/>
                  </a:cubicBezTo>
                  <a:lnTo>
                    <a:pt x="5863" y="1745"/>
                  </a:lnTo>
                  <a:lnTo>
                    <a:pt x="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3469475" y="2906325"/>
              <a:ext cx="218100" cy="188475"/>
            </a:xfrm>
            <a:custGeom>
              <a:avLst/>
              <a:gdLst/>
              <a:ahLst/>
              <a:cxnLst/>
              <a:rect l="l" t="t" r="r" b="b"/>
              <a:pathLst>
                <a:path w="8724" h="7539" extrusionOk="0">
                  <a:moveTo>
                    <a:pt x="6956" y="1"/>
                  </a:moveTo>
                  <a:cubicBezTo>
                    <a:pt x="3117" y="1"/>
                    <a:pt x="0" y="3118"/>
                    <a:pt x="0" y="6957"/>
                  </a:cubicBezTo>
                  <a:lnTo>
                    <a:pt x="0" y="7538"/>
                  </a:lnTo>
                  <a:lnTo>
                    <a:pt x="1745" y="7538"/>
                  </a:lnTo>
                  <a:lnTo>
                    <a:pt x="1745" y="6957"/>
                  </a:lnTo>
                  <a:cubicBezTo>
                    <a:pt x="1745" y="4095"/>
                    <a:pt x="4071" y="1745"/>
                    <a:pt x="6956" y="1745"/>
                  </a:cubicBezTo>
                  <a:lnTo>
                    <a:pt x="8724" y="1745"/>
                  </a:lnTo>
                  <a:lnTo>
                    <a:pt x="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3396775" y="2834200"/>
              <a:ext cx="290800" cy="260600"/>
            </a:xfrm>
            <a:custGeom>
              <a:avLst/>
              <a:gdLst/>
              <a:ahLst/>
              <a:cxnLst/>
              <a:rect l="l" t="t" r="r" b="b"/>
              <a:pathLst>
                <a:path w="11632" h="10424" extrusionOk="0">
                  <a:moveTo>
                    <a:pt x="9864" y="1"/>
                  </a:moveTo>
                  <a:cubicBezTo>
                    <a:pt x="4420" y="1"/>
                    <a:pt x="0" y="4398"/>
                    <a:pt x="0" y="9842"/>
                  </a:cubicBezTo>
                  <a:cubicBezTo>
                    <a:pt x="0" y="10167"/>
                    <a:pt x="256" y="10423"/>
                    <a:pt x="582" y="10423"/>
                  </a:cubicBezTo>
                  <a:lnTo>
                    <a:pt x="1745" y="10423"/>
                  </a:lnTo>
                  <a:lnTo>
                    <a:pt x="1745" y="9842"/>
                  </a:lnTo>
                  <a:cubicBezTo>
                    <a:pt x="1745" y="5375"/>
                    <a:pt x="5374" y="1746"/>
                    <a:pt x="9864" y="1746"/>
                  </a:cubicBezTo>
                  <a:lnTo>
                    <a:pt x="11632" y="1746"/>
                  </a:lnTo>
                  <a:lnTo>
                    <a:pt x="11632" y="583"/>
                  </a:lnTo>
                  <a:cubicBezTo>
                    <a:pt x="11632" y="257"/>
                    <a:pt x="11376" y="1"/>
                    <a:pt x="1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3193200" y="3051150"/>
              <a:ext cx="73900" cy="43650"/>
            </a:xfrm>
            <a:custGeom>
              <a:avLst/>
              <a:gdLst/>
              <a:ahLst/>
              <a:cxnLst/>
              <a:rect l="l" t="t" r="r" b="b"/>
              <a:pathLst>
                <a:path w="2956" h="1746" extrusionOk="0">
                  <a:moveTo>
                    <a:pt x="1" y="0"/>
                  </a:moveTo>
                  <a:lnTo>
                    <a:pt x="1" y="1164"/>
                  </a:lnTo>
                  <a:cubicBezTo>
                    <a:pt x="1" y="1489"/>
                    <a:pt x="257" y="1745"/>
                    <a:pt x="582" y="1745"/>
                  </a:cubicBezTo>
                  <a:lnTo>
                    <a:pt x="2955" y="1745"/>
                  </a:lnTo>
                  <a:lnTo>
                    <a:pt x="2955" y="1164"/>
                  </a:lnTo>
                  <a:cubicBezTo>
                    <a:pt x="2955" y="535"/>
                    <a:pt x="2420" y="0"/>
                    <a:pt x="1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3192625" y="2978450"/>
              <a:ext cx="146575" cy="116350"/>
            </a:xfrm>
            <a:custGeom>
              <a:avLst/>
              <a:gdLst/>
              <a:ahLst/>
              <a:cxnLst/>
              <a:rect l="l" t="t" r="r" b="b"/>
              <a:pathLst>
                <a:path w="5863" h="4654" extrusionOk="0">
                  <a:moveTo>
                    <a:pt x="0" y="0"/>
                  </a:moveTo>
                  <a:lnTo>
                    <a:pt x="0" y="1745"/>
                  </a:lnTo>
                  <a:lnTo>
                    <a:pt x="1792" y="1745"/>
                  </a:lnTo>
                  <a:cubicBezTo>
                    <a:pt x="3071" y="1745"/>
                    <a:pt x="4118" y="2792"/>
                    <a:pt x="4118" y="4072"/>
                  </a:cubicBezTo>
                  <a:lnTo>
                    <a:pt x="4118" y="4653"/>
                  </a:lnTo>
                  <a:lnTo>
                    <a:pt x="5863" y="4653"/>
                  </a:lnTo>
                  <a:lnTo>
                    <a:pt x="5863" y="4072"/>
                  </a:lnTo>
                  <a:cubicBezTo>
                    <a:pt x="5863" y="1815"/>
                    <a:pt x="4048" y="0"/>
                    <a:pt x="1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3193200" y="2906325"/>
              <a:ext cx="191375" cy="173925"/>
            </a:xfrm>
            <a:custGeom>
              <a:avLst/>
              <a:gdLst/>
              <a:ahLst/>
              <a:cxnLst/>
              <a:rect l="l" t="t" r="r" b="b"/>
              <a:pathLst>
                <a:path w="7655" h="6957" extrusionOk="0">
                  <a:moveTo>
                    <a:pt x="1" y="1"/>
                  </a:moveTo>
                  <a:lnTo>
                    <a:pt x="1" y="1745"/>
                  </a:lnTo>
                  <a:lnTo>
                    <a:pt x="1792" y="1745"/>
                  </a:lnTo>
                  <a:cubicBezTo>
                    <a:pt x="4653" y="1769"/>
                    <a:pt x="6980" y="4095"/>
                    <a:pt x="7003" y="6957"/>
                  </a:cubicBezTo>
                  <a:cubicBezTo>
                    <a:pt x="7003" y="5700"/>
                    <a:pt x="7212" y="4421"/>
                    <a:pt x="7654" y="3234"/>
                  </a:cubicBezTo>
                  <a:cubicBezTo>
                    <a:pt x="6375" y="1234"/>
                    <a:pt x="4165" y="1"/>
                    <a:pt x="1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3193200" y="2834200"/>
              <a:ext cx="228600" cy="122175"/>
            </a:xfrm>
            <a:custGeom>
              <a:avLst/>
              <a:gdLst/>
              <a:ahLst/>
              <a:cxnLst/>
              <a:rect l="l" t="t" r="r" b="b"/>
              <a:pathLst>
                <a:path w="9144" h="4887" extrusionOk="0">
                  <a:moveTo>
                    <a:pt x="1877" y="1"/>
                  </a:moveTo>
                  <a:cubicBezTo>
                    <a:pt x="1849" y="1"/>
                    <a:pt x="1820" y="1"/>
                    <a:pt x="1792" y="1"/>
                  </a:cubicBezTo>
                  <a:lnTo>
                    <a:pt x="582" y="1"/>
                  </a:lnTo>
                  <a:cubicBezTo>
                    <a:pt x="257" y="1"/>
                    <a:pt x="1" y="257"/>
                    <a:pt x="1" y="583"/>
                  </a:cubicBezTo>
                  <a:lnTo>
                    <a:pt x="1" y="1746"/>
                  </a:lnTo>
                  <a:lnTo>
                    <a:pt x="1792" y="1746"/>
                  </a:lnTo>
                  <a:cubicBezTo>
                    <a:pt x="4281" y="1746"/>
                    <a:pt x="6654" y="2909"/>
                    <a:pt x="8190" y="4886"/>
                  </a:cubicBezTo>
                  <a:cubicBezTo>
                    <a:pt x="8445" y="4328"/>
                    <a:pt x="8771" y="3816"/>
                    <a:pt x="9143" y="3328"/>
                  </a:cubicBezTo>
                  <a:cubicBezTo>
                    <a:pt x="9027" y="3165"/>
                    <a:pt x="8887" y="3025"/>
                    <a:pt x="8748" y="2886"/>
                  </a:cubicBezTo>
                  <a:cubicBezTo>
                    <a:pt x="6930" y="1045"/>
                    <a:pt x="4452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1" name="Google Shape;2261;p40"/>
          <p:cNvGrpSpPr/>
          <p:nvPr/>
        </p:nvGrpSpPr>
        <p:grpSpPr>
          <a:xfrm>
            <a:off x="617713" y="1778964"/>
            <a:ext cx="3789925" cy="2539243"/>
            <a:chOff x="617713" y="1778964"/>
            <a:chExt cx="3789925" cy="2539243"/>
          </a:xfrm>
        </p:grpSpPr>
        <p:sp>
          <p:nvSpPr>
            <p:cNvPr id="2262" name="Google Shape;2262;p40"/>
            <p:cNvSpPr/>
            <p:nvPr/>
          </p:nvSpPr>
          <p:spPr>
            <a:xfrm>
              <a:off x="802827" y="1778964"/>
              <a:ext cx="3604811" cy="2225034"/>
            </a:xfrm>
            <a:custGeom>
              <a:avLst/>
              <a:gdLst/>
              <a:ahLst/>
              <a:cxnLst/>
              <a:rect l="l" t="t" r="r" b="b"/>
              <a:pathLst>
                <a:path w="143247" h="88409" extrusionOk="0">
                  <a:moveTo>
                    <a:pt x="12973" y="0"/>
                  </a:moveTo>
                  <a:lnTo>
                    <a:pt x="12573" y="1028"/>
                  </a:lnTo>
                  <a:lnTo>
                    <a:pt x="12973" y="1427"/>
                  </a:lnTo>
                  <a:lnTo>
                    <a:pt x="12782" y="1902"/>
                  </a:lnTo>
                  <a:lnTo>
                    <a:pt x="12288" y="2777"/>
                  </a:lnTo>
                  <a:lnTo>
                    <a:pt x="13011" y="3709"/>
                  </a:lnTo>
                  <a:lnTo>
                    <a:pt x="12649" y="4166"/>
                  </a:lnTo>
                  <a:lnTo>
                    <a:pt x="12649" y="5402"/>
                  </a:lnTo>
                  <a:lnTo>
                    <a:pt x="11774" y="6448"/>
                  </a:lnTo>
                  <a:lnTo>
                    <a:pt x="10481" y="6448"/>
                  </a:lnTo>
                  <a:lnTo>
                    <a:pt x="10310" y="5041"/>
                  </a:lnTo>
                  <a:lnTo>
                    <a:pt x="11204" y="4737"/>
                  </a:lnTo>
                  <a:lnTo>
                    <a:pt x="11869" y="3805"/>
                  </a:lnTo>
                  <a:lnTo>
                    <a:pt x="11869" y="2739"/>
                  </a:lnTo>
                  <a:lnTo>
                    <a:pt x="10310" y="2473"/>
                  </a:lnTo>
                  <a:lnTo>
                    <a:pt x="8864" y="1902"/>
                  </a:lnTo>
                  <a:lnTo>
                    <a:pt x="8465" y="856"/>
                  </a:lnTo>
                  <a:lnTo>
                    <a:pt x="7837" y="856"/>
                  </a:lnTo>
                  <a:lnTo>
                    <a:pt x="7400" y="2055"/>
                  </a:lnTo>
                  <a:lnTo>
                    <a:pt x="7400" y="2758"/>
                  </a:lnTo>
                  <a:lnTo>
                    <a:pt x="7837" y="2968"/>
                  </a:lnTo>
                  <a:lnTo>
                    <a:pt x="7799" y="4014"/>
                  </a:lnTo>
                  <a:lnTo>
                    <a:pt x="8503" y="4109"/>
                  </a:lnTo>
                  <a:lnTo>
                    <a:pt x="7761" y="4832"/>
                  </a:lnTo>
                  <a:lnTo>
                    <a:pt x="7723" y="6258"/>
                  </a:lnTo>
                  <a:lnTo>
                    <a:pt x="8198" y="7133"/>
                  </a:lnTo>
                  <a:lnTo>
                    <a:pt x="7419" y="8065"/>
                  </a:lnTo>
                  <a:lnTo>
                    <a:pt x="7419" y="8845"/>
                  </a:lnTo>
                  <a:lnTo>
                    <a:pt x="6525" y="11679"/>
                  </a:lnTo>
                  <a:lnTo>
                    <a:pt x="6125" y="12269"/>
                  </a:lnTo>
                  <a:lnTo>
                    <a:pt x="5650" y="12954"/>
                  </a:lnTo>
                  <a:lnTo>
                    <a:pt x="5650" y="14095"/>
                  </a:lnTo>
                  <a:lnTo>
                    <a:pt x="4489" y="16225"/>
                  </a:lnTo>
                  <a:lnTo>
                    <a:pt x="2816" y="19230"/>
                  </a:lnTo>
                  <a:lnTo>
                    <a:pt x="2663" y="22407"/>
                  </a:lnTo>
                  <a:lnTo>
                    <a:pt x="2207" y="23187"/>
                  </a:lnTo>
                  <a:lnTo>
                    <a:pt x="2378" y="24423"/>
                  </a:lnTo>
                  <a:lnTo>
                    <a:pt x="818" y="26934"/>
                  </a:lnTo>
                  <a:lnTo>
                    <a:pt x="0" y="28075"/>
                  </a:lnTo>
                  <a:lnTo>
                    <a:pt x="1484" y="29749"/>
                  </a:lnTo>
                  <a:lnTo>
                    <a:pt x="1180" y="31080"/>
                  </a:lnTo>
                  <a:lnTo>
                    <a:pt x="1085" y="33173"/>
                  </a:lnTo>
                  <a:lnTo>
                    <a:pt x="2112" y="34732"/>
                  </a:lnTo>
                  <a:lnTo>
                    <a:pt x="2017" y="36140"/>
                  </a:lnTo>
                  <a:lnTo>
                    <a:pt x="2949" y="37167"/>
                  </a:lnTo>
                  <a:lnTo>
                    <a:pt x="2854" y="39754"/>
                  </a:lnTo>
                  <a:lnTo>
                    <a:pt x="3862" y="40952"/>
                  </a:lnTo>
                  <a:lnTo>
                    <a:pt x="3862" y="41618"/>
                  </a:lnTo>
                  <a:lnTo>
                    <a:pt x="3253" y="42284"/>
                  </a:lnTo>
                  <a:lnTo>
                    <a:pt x="3253" y="42797"/>
                  </a:lnTo>
                  <a:lnTo>
                    <a:pt x="3652" y="43159"/>
                  </a:lnTo>
                  <a:lnTo>
                    <a:pt x="4489" y="45232"/>
                  </a:lnTo>
                  <a:lnTo>
                    <a:pt x="4699" y="45726"/>
                  </a:lnTo>
                  <a:lnTo>
                    <a:pt x="5079" y="46658"/>
                  </a:lnTo>
                  <a:lnTo>
                    <a:pt x="4775" y="47438"/>
                  </a:lnTo>
                  <a:lnTo>
                    <a:pt x="4984" y="48009"/>
                  </a:lnTo>
                  <a:lnTo>
                    <a:pt x="5250" y="48484"/>
                  </a:lnTo>
                  <a:lnTo>
                    <a:pt x="4908" y="49454"/>
                  </a:lnTo>
                  <a:lnTo>
                    <a:pt x="4813" y="49759"/>
                  </a:lnTo>
                  <a:lnTo>
                    <a:pt x="5593" y="50386"/>
                  </a:lnTo>
                  <a:lnTo>
                    <a:pt x="7799" y="50653"/>
                  </a:lnTo>
                  <a:lnTo>
                    <a:pt x="9492" y="52707"/>
                  </a:lnTo>
                  <a:lnTo>
                    <a:pt x="10386" y="52954"/>
                  </a:lnTo>
                  <a:lnTo>
                    <a:pt x="10557" y="53905"/>
                  </a:lnTo>
                  <a:lnTo>
                    <a:pt x="11603" y="53905"/>
                  </a:lnTo>
                  <a:lnTo>
                    <a:pt x="11603" y="55237"/>
                  </a:lnTo>
                  <a:lnTo>
                    <a:pt x="12744" y="55693"/>
                  </a:lnTo>
                  <a:lnTo>
                    <a:pt x="12839" y="56739"/>
                  </a:lnTo>
                  <a:lnTo>
                    <a:pt x="13049" y="59136"/>
                  </a:lnTo>
                  <a:lnTo>
                    <a:pt x="19744" y="59136"/>
                  </a:lnTo>
                  <a:lnTo>
                    <a:pt x="19744" y="60677"/>
                  </a:lnTo>
                  <a:lnTo>
                    <a:pt x="25241" y="64005"/>
                  </a:lnTo>
                  <a:lnTo>
                    <a:pt x="29312" y="66459"/>
                  </a:lnTo>
                  <a:lnTo>
                    <a:pt x="37662" y="67486"/>
                  </a:lnTo>
                  <a:lnTo>
                    <a:pt x="38061" y="65679"/>
                  </a:lnTo>
                  <a:lnTo>
                    <a:pt x="42740" y="66022"/>
                  </a:lnTo>
                  <a:lnTo>
                    <a:pt x="47077" y="71290"/>
                  </a:lnTo>
                  <a:lnTo>
                    <a:pt x="47762" y="72108"/>
                  </a:lnTo>
                  <a:lnTo>
                    <a:pt x="47686" y="73687"/>
                  </a:lnTo>
                  <a:cubicBezTo>
                    <a:pt x="47686" y="73687"/>
                    <a:pt x="49340" y="76540"/>
                    <a:pt x="51623" y="77111"/>
                  </a:cubicBezTo>
                  <a:lnTo>
                    <a:pt x="53164" y="75912"/>
                  </a:lnTo>
                  <a:lnTo>
                    <a:pt x="53164" y="74200"/>
                  </a:lnTo>
                  <a:lnTo>
                    <a:pt x="55636" y="74296"/>
                  </a:lnTo>
                  <a:lnTo>
                    <a:pt x="56093" y="74771"/>
                  </a:lnTo>
                  <a:lnTo>
                    <a:pt x="57538" y="74771"/>
                  </a:lnTo>
                  <a:cubicBezTo>
                    <a:pt x="57538" y="74771"/>
                    <a:pt x="59041" y="76045"/>
                    <a:pt x="60087" y="78556"/>
                  </a:cubicBezTo>
                  <a:cubicBezTo>
                    <a:pt x="60106" y="78575"/>
                    <a:pt x="60106" y="78613"/>
                    <a:pt x="60125" y="78651"/>
                  </a:cubicBezTo>
                  <a:cubicBezTo>
                    <a:pt x="60125" y="78651"/>
                    <a:pt x="61248" y="81752"/>
                    <a:pt x="62693" y="82570"/>
                  </a:cubicBezTo>
                  <a:cubicBezTo>
                    <a:pt x="62693" y="82570"/>
                    <a:pt x="62978" y="83026"/>
                    <a:pt x="63150" y="84224"/>
                  </a:cubicBezTo>
                  <a:cubicBezTo>
                    <a:pt x="63150" y="84224"/>
                    <a:pt x="63321" y="84985"/>
                    <a:pt x="63929" y="85803"/>
                  </a:cubicBezTo>
                  <a:cubicBezTo>
                    <a:pt x="64500" y="86564"/>
                    <a:pt x="65451" y="87382"/>
                    <a:pt x="66973" y="87686"/>
                  </a:cubicBezTo>
                  <a:lnTo>
                    <a:pt x="69350" y="88409"/>
                  </a:lnTo>
                  <a:lnTo>
                    <a:pt x="69921" y="87952"/>
                  </a:lnTo>
                  <a:cubicBezTo>
                    <a:pt x="69921" y="87952"/>
                    <a:pt x="69446" y="86887"/>
                    <a:pt x="69274" y="85784"/>
                  </a:cubicBezTo>
                  <a:cubicBezTo>
                    <a:pt x="69217" y="85290"/>
                    <a:pt x="69179" y="84795"/>
                    <a:pt x="69312" y="84358"/>
                  </a:cubicBezTo>
                  <a:lnTo>
                    <a:pt x="69255" y="81790"/>
                  </a:lnTo>
                  <a:lnTo>
                    <a:pt x="69921" y="81619"/>
                  </a:lnTo>
                  <a:lnTo>
                    <a:pt x="70454" y="80382"/>
                  </a:lnTo>
                  <a:lnTo>
                    <a:pt x="71424" y="80287"/>
                  </a:lnTo>
                  <a:lnTo>
                    <a:pt x="72127" y="79241"/>
                  </a:lnTo>
                  <a:lnTo>
                    <a:pt x="74087" y="78842"/>
                  </a:lnTo>
                  <a:lnTo>
                    <a:pt x="74562" y="78518"/>
                  </a:lnTo>
                  <a:lnTo>
                    <a:pt x="75837" y="77662"/>
                  </a:lnTo>
                  <a:lnTo>
                    <a:pt x="75837" y="76768"/>
                  </a:lnTo>
                  <a:lnTo>
                    <a:pt x="80211" y="74828"/>
                  </a:lnTo>
                  <a:lnTo>
                    <a:pt x="81581" y="74828"/>
                  </a:lnTo>
                  <a:lnTo>
                    <a:pt x="84814" y="75665"/>
                  </a:lnTo>
                  <a:lnTo>
                    <a:pt x="85290" y="75342"/>
                  </a:lnTo>
                  <a:lnTo>
                    <a:pt x="85290" y="74334"/>
                  </a:lnTo>
                  <a:lnTo>
                    <a:pt x="87610" y="74999"/>
                  </a:lnTo>
                  <a:lnTo>
                    <a:pt x="88181" y="76958"/>
                  </a:lnTo>
                  <a:lnTo>
                    <a:pt x="90197" y="76958"/>
                  </a:lnTo>
                  <a:lnTo>
                    <a:pt x="91396" y="75532"/>
                  </a:lnTo>
                  <a:lnTo>
                    <a:pt x="93659" y="76578"/>
                  </a:lnTo>
                  <a:lnTo>
                    <a:pt x="94572" y="76007"/>
                  </a:lnTo>
                  <a:lnTo>
                    <a:pt x="92917" y="74296"/>
                  </a:lnTo>
                  <a:lnTo>
                    <a:pt x="93526" y="73478"/>
                  </a:lnTo>
                  <a:lnTo>
                    <a:pt x="93526" y="72070"/>
                  </a:lnTo>
                  <a:lnTo>
                    <a:pt x="96816" y="72051"/>
                  </a:lnTo>
                  <a:lnTo>
                    <a:pt x="97596" y="71347"/>
                  </a:lnTo>
                  <a:lnTo>
                    <a:pt x="98205" y="72070"/>
                  </a:lnTo>
                  <a:lnTo>
                    <a:pt x="99346" y="71233"/>
                  </a:lnTo>
                  <a:lnTo>
                    <a:pt x="99403" y="71195"/>
                  </a:lnTo>
                  <a:lnTo>
                    <a:pt x="99955" y="71233"/>
                  </a:lnTo>
                  <a:lnTo>
                    <a:pt x="103588" y="71499"/>
                  </a:lnTo>
                  <a:lnTo>
                    <a:pt x="104938" y="73516"/>
                  </a:lnTo>
                  <a:lnTo>
                    <a:pt x="105813" y="73306"/>
                  </a:lnTo>
                  <a:lnTo>
                    <a:pt x="108077" y="71975"/>
                  </a:lnTo>
                  <a:lnTo>
                    <a:pt x="109979" y="72108"/>
                  </a:lnTo>
                  <a:lnTo>
                    <a:pt x="112242" y="74581"/>
                  </a:lnTo>
                  <a:lnTo>
                    <a:pt x="113003" y="74847"/>
                  </a:lnTo>
                  <a:lnTo>
                    <a:pt x="113212" y="77130"/>
                  </a:lnTo>
                  <a:lnTo>
                    <a:pt x="112908" y="78480"/>
                  </a:lnTo>
                  <a:lnTo>
                    <a:pt x="112870" y="78670"/>
                  </a:lnTo>
                  <a:lnTo>
                    <a:pt x="113212" y="79336"/>
                  </a:lnTo>
                  <a:lnTo>
                    <a:pt x="113935" y="79241"/>
                  </a:lnTo>
                  <a:lnTo>
                    <a:pt x="113935" y="79241"/>
                  </a:lnTo>
                  <a:lnTo>
                    <a:pt x="113764" y="80173"/>
                  </a:lnTo>
                  <a:lnTo>
                    <a:pt x="115172" y="81809"/>
                  </a:lnTo>
                  <a:lnTo>
                    <a:pt x="115875" y="81866"/>
                  </a:lnTo>
                  <a:lnTo>
                    <a:pt x="115875" y="82703"/>
                  </a:lnTo>
                  <a:lnTo>
                    <a:pt x="116237" y="83273"/>
                  </a:lnTo>
                  <a:lnTo>
                    <a:pt x="117074" y="83273"/>
                  </a:lnTo>
                  <a:lnTo>
                    <a:pt x="117074" y="84757"/>
                  </a:lnTo>
                  <a:lnTo>
                    <a:pt x="118310" y="84662"/>
                  </a:lnTo>
                  <a:cubicBezTo>
                    <a:pt x="118310" y="84662"/>
                    <a:pt x="119109" y="85347"/>
                    <a:pt x="119242" y="85689"/>
                  </a:cubicBezTo>
                  <a:lnTo>
                    <a:pt x="119242" y="85746"/>
                  </a:lnTo>
                  <a:lnTo>
                    <a:pt x="122495" y="85746"/>
                  </a:lnTo>
                  <a:lnTo>
                    <a:pt x="122495" y="81352"/>
                  </a:lnTo>
                  <a:lnTo>
                    <a:pt x="120954" y="78480"/>
                  </a:lnTo>
                  <a:lnTo>
                    <a:pt x="120155" y="77016"/>
                  </a:lnTo>
                  <a:lnTo>
                    <a:pt x="119946" y="74999"/>
                  </a:lnTo>
                  <a:lnTo>
                    <a:pt x="117835" y="73192"/>
                  </a:lnTo>
                  <a:lnTo>
                    <a:pt x="117835" y="71994"/>
                  </a:lnTo>
                  <a:lnTo>
                    <a:pt x="116960" y="71233"/>
                  </a:lnTo>
                  <a:lnTo>
                    <a:pt x="116902" y="71195"/>
                  </a:lnTo>
                  <a:lnTo>
                    <a:pt x="116541" y="69635"/>
                  </a:lnTo>
                  <a:lnTo>
                    <a:pt x="115723" y="68551"/>
                  </a:lnTo>
                  <a:lnTo>
                    <a:pt x="116009" y="63986"/>
                  </a:lnTo>
                  <a:lnTo>
                    <a:pt x="116028" y="63606"/>
                  </a:lnTo>
                  <a:lnTo>
                    <a:pt x="117169" y="62978"/>
                  </a:lnTo>
                  <a:lnTo>
                    <a:pt x="117873" y="61437"/>
                  </a:lnTo>
                  <a:lnTo>
                    <a:pt x="118767" y="61437"/>
                  </a:lnTo>
                  <a:lnTo>
                    <a:pt x="120878" y="59174"/>
                  </a:lnTo>
                  <a:lnTo>
                    <a:pt x="120821" y="58299"/>
                  </a:lnTo>
                  <a:lnTo>
                    <a:pt x="121772" y="56701"/>
                  </a:lnTo>
                  <a:lnTo>
                    <a:pt x="122038" y="56283"/>
                  </a:lnTo>
                  <a:lnTo>
                    <a:pt x="123674" y="55921"/>
                  </a:lnTo>
                  <a:lnTo>
                    <a:pt x="124701" y="53981"/>
                  </a:lnTo>
                  <a:lnTo>
                    <a:pt x="124701" y="52612"/>
                  </a:lnTo>
                  <a:lnTo>
                    <a:pt x="128201" y="52041"/>
                  </a:lnTo>
                  <a:lnTo>
                    <a:pt x="128657" y="50957"/>
                  </a:lnTo>
                  <a:lnTo>
                    <a:pt x="128030" y="49854"/>
                  </a:lnTo>
                  <a:lnTo>
                    <a:pt x="128676" y="49454"/>
                  </a:lnTo>
                  <a:lnTo>
                    <a:pt x="129057" y="49245"/>
                  </a:lnTo>
                  <a:lnTo>
                    <a:pt x="129057" y="47914"/>
                  </a:lnTo>
                  <a:lnTo>
                    <a:pt x="127725" y="46887"/>
                  </a:lnTo>
                  <a:lnTo>
                    <a:pt x="128486" y="46183"/>
                  </a:lnTo>
                  <a:lnTo>
                    <a:pt x="128524" y="45726"/>
                  </a:lnTo>
                  <a:lnTo>
                    <a:pt x="127763" y="45251"/>
                  </a:lnTo>
                  <a:lnTo>
                    <a:pt x="127992" y="44129"/>
                  </a:lnTo>
                  <a:lnTo>
                    <a:pt x="127098" y="43748"/>
                  </a:lnTo>
                  <a:lnTo>
                    <a:pt x="125956" y="43653"/>
                  </a:lnTo>
                  <a:lnTo>
                    <a:pt x="126280" y="42626"/>
                  </a:lnTo>
                  <a:lnTo>
                    <a:pt x="126185" y="42150"/>
                  </a:lnTo>
                  <a:lnTo>
                    <a:pt x="126013" y="41390"/>
                  </a:lnTo>
                  <a:lnTo>
                    <a:pt x="125253" y="40001"/>
                  </a:lnTo>
                  <a:lnTo>
                    <a:pt x="124530" y="39640"/>
                  </a:lnTo>
                  <a:lnTo>
                    <a:pt x="124435" y="37776"/>
                  </a:lnTo>
                  <a:lnTo>
                    <a:pt x="124035" y="36958"/>
                  </a:lnTo>
                  <a:lnTo>
                    <a:pt x="125139" y="35817"/>
                  </a:lnTo>
                  <a:lnTo>
                    <a:pt x="125614" y="36121"/>
                  </a:lnTo>
                  <a:lnTo>
                    <a:pt x="125291" y="37776"/>
                  </a:lnTo>
                  <a:lnTo>
                    <a:pt x="125386" y="39107"/>
                  </a:lnTo>
                  <a:lnTo>
                    <a:pt x="126394" y="39640"/>
                  </a:lnTo>
                  <a:lnTo>
                    <a:pt x="127060" y="40705"/>
                  </a:lnTo>
                  <a:lnTo>
                    <a:pt x="126945" y="42188"/>
                  </a:lnTo>
                  <a:lnTo>
                    <a:pt x="127725" y="42188"/>
                  </a:lnTo>
                  <a:lnTo>
                    <a:pt x="128505" y="40876"/>
                  </a:lnTo>
                  <a:lnTo>
                    <a:pt x="128981" y="38860"/>
                  </a:lnTo>
                  <a:lnTo>
                    <a:pt x="127839" y="37490"/>
                  </a:lnTo>
                  <a:lnTo>
                    <a:pt x="126869" y="35778"/>
                  </a:lnTo>
                  <a:lnTo>
                    <a:pt x="126869" y="35778"/>
                  </a:lnTo>
                  <a:lnTo>
                    <a:pt x="128296" y="35855"/>
                  </a:lnTo>
                  <a:lnTo>
                    <a:pt x="128429" y="36825"/>
                  </a:lnTo>
                  <a:lnTo>
                    <a:pt x="129000" y="36920"/>
                  </a:lnTo>
                  <a:lnTo>
                    <a:pt x="129856" y="34923"/>
                  </a:lnTo>
                  <a:lnTo>
                    <a:pt x="130502" y="33477"/>
                  </a:lnTo>
                  <a:lnTo>
                    <a:pt x="130103" y="30833"/>
                  </a:lnTo>
                  <a:lnTo>
                    <a:pt x="129742" y="30491"/>
                  </a:lnTo>
                  <a:lnTo>
                    <a:pt x="132024" y="28151"/>
                  </a:lnTo>
                  <a:lnTo>
                    <a:pt x="133470" y="28151"/>
                  </a:lnTo>
                  <a:lnTo>
                    <a:pt x="134345" y="27676"/>
                  </a:lnTo>
                  <a:lnTo>
                    <a:pt x="135676" y="26972"/>
                  </a:lnTo>
                  <a:lnTo>
                    <a:pt x="135676" y="25774"/>
                  </a:lnTo>
                  <a:lnTo>
                    <a:pt x="137540" y="25013"/>
                  </a:lnTo>
                  <a:lnTo>
                    <a:pt x="137749" y="24138"/>
                  </a:lnTo>
                  <a:lnTo>
                    <a:pt x="135999" y="22026"/>
                  </a:lnTo>
                  <a:lnTo>
                    <a:pt x="135999" y="19116"/>
                  </a:lnTo>
                  <a:lnTo>
                    <a:pt x="136399" y="17576"/>
                  </a:lnTo>
                  <a:lnTo>
                    <a:pt x="138662" y="16472"/>
                  </a:lnTo>
                  <a:lnTo>
                    <a:pt x="138662" y="15712"/>
                  </a:lnTo>
                  <a:lnTo>
                    <a:pt x="138396" y="14665"/>
                  </a:lnTo>
                  <a:lnTo>
                    <a:pt x="139366" y="14152"/>
                  </a:lnTo>
                  <a:lnTo>
                    <a:pt x="140660" y="14190"/>
                  </a:lnTo>
                  <a:lnTo>
                    <a:pt x="141782" y="13182"/>
                  </a:lnTo>
                  <a:lnTo>
                    <a:pt x="143246" y="11850"/>
                  </a:lnTo>
                  <a:lnTo>
                    <a:pt x="143246" y="10956"/>
                  </a:lnTo>
                  <a:lnTo>
                    <a:pt x="141325" y="10766"/>
                  </a:lnTo>
                  <a:lnTo>
                    <a:pt x="141211" y="9625"/>
                  </a:lnTo>
                  <a:lnTo>
                    <a:pt x="140165" y="9587"/>
                  </a:lnTo>
                  <a:lnTo>
                    <a:pt x="138986" y="5954"/>
                  </a:lnTo>
                  <a:lnTo>
                    <a:pt x="134135" y="5954"/>
                  </a:lnTo>
                  <a:lnTo>
                    <a:pt x="133413" y="9587"/>
                  </a:lnTo>
                  <a:lnTo>
                    <a:pt x="133926" y="10671"/>
                  </a:lnTo>
                  <a:lnTo>
                    <a:pt x="133983" y="11603"/>
                  </a:lnTo>
                  <a:lnTo>
                    <a:pt x="133356" y="11812"/>
                  </a:lnTo>
                  <a:lnTo>
                    <a:pt x="133317" y="12649"/>
                  </a:lnTo>
                  <a:lnTo>
                    <a:pt x="133051" y="13182"/>
                  </a:lnTo>
                  <a:lnTo>
                    <a:pt x="131948" y="13486"/>
                  </a:lnTo>
                  <a:lnTo>
                    <a:pt x="131510" y="14665"/>
                  </a:lnTo>
                  <a:lnTo>
                    <a:pt x="124435" y="16320"/>
                  </a:lnTo>
                  <a:lnTo>
                    <a:pt x="122590" y="17956"/>
                  </a:lnTo>
                  <a:lnTo>
                    <a:pt x="121924" y="19306"/>
                  </a:lnTo>
                  <a:lnTo>
                    <a:pt x="119204" y="20448"/>
                  </a:lnTo>
                  <a:lnTo>
                    <a:pt x="118976" y="20543"/>
                  </a:lnTo>
                  <a:lnTo>
                    <a:pt x="119242" y="21380"/>
                  </a:lnTo>
                  <a:lnTo>
                    <a:pt x="117378" y="21285"/>
                  </a:lnTo>
                  <a:lnTo>
                    <a:pt x="115000" y="22559"/>
                  </a:lnTo>
                  <a:lnTo>
                    <a:pt x="113593" y="23929"/>
                  </a:lnTo>
                  <a:lnTo>
                    <a:pt x="113821" y="24937"/>
                  </a:lnTo>
                  <a:lnTo>
                    <a:pt x="115210" y="24784"/>
                  </a:lnTo>
                  <a:lnTo>
                    <a:pt x="115533" y="25393"/>
                  </a:lnTo>
                  <a:lnTo>
                    <a:pt x="115172" y="26116"/>
                  </a:lnTo>
                  <a:lnTo>
                    <a:pt x="113840" y="26059"/>
                  </a:lnTo>
                  <a:lnTo>
                    <a:pt x="111938" y="27562"/>
                  </a:lnTo>
                  <a:lnTo>
                    <a:pt x="109770" y="27409"/>
                  </a:lnTo>
                  <a:lnTo>
                    <a:pt x="109541" y="27695"/>
                  </a:lnTo>
                  <a:lnTo>
                    <a:pt x="107449" y="30129"/>
                  </a:lnTo>
                  <a:lnTo>
                    <a:pt x="105794" y="30034"/>
                  </a:lnTo>
                  <a:lnTo>
                    <a:pt x="105794" y="29273"/>
                  </a:lnTo>
                  <a:lnTo>
                    <a:pt x="107259" y="28798"/>
                  </a:lnTo>
                  <a:lnTo>
                    <a:pt x="107316" y="27695"/>
                  </a:lnTo>
                  <a:lnTo>
                    <a:pt x="107392" y="26534"/>
                  </a:lnTo>
                  <a:lnTo>
                    <a:pt x="108800" y="25393"/>
                  </a:lnTo>
                  <a:lnTo>
                    <a:pt x="108172" y="22825"/>
                  </a:lnTo>
                  <a:lnTo>
                    <a:pt x="109104" y="21171"/>
                  </a:lnTo>
                  <a:lnTo>
                    <a:pt x="109009" y="20448"/>
                  </a:lnTo>
                  <a:lnTo>
                    <a:pt x="108895" y="19497"/>
                  </a:lnTo>
                  <a:lnTo>
                    <a:pt x="109199" y="19326"/>
                  </a:lnTo>
                  <a:lnTo>
                    <a:pt x="110207" y="20467"/>
                  </a:lnTo>
                  <a:lnTo>
                    <a:pt x="112014" y="20467"/>
                  </a:lnTo>
                  <a:lnTo>
                    <a:pt x="112528" y="19573"/>
                  </a:lnTo>
                  <a:lnTo>
                    <a:pt x="111120" y="17461"/>
                  </a:lnTo>
                  <a:lnTo>
                    <a:pt x="109351" y="15693"/>
                  </a:lnTo>
                  <a:lnTo>
                    <a:pt x="104824" y="15788"/>
                  </a:lnTo>
                  <a:lnTo>
                    <a:pt x="101838" y="15959"/>
                  </a:lnTo>
                  <a:lnTo>
                    <a:pt x="101477" y="15179"/>
                  </a:lnTo>
                  <a:lnTo>
                    <a:pt x="100640" y="14551"/>
                  </a:lnTo>
                  <a:lnTo>
                    <a:pt x="100640" y="13619"/>
                  </a:lnTo>
                  <a:lnTo>
                    <a:pt x="99879" y="13581"/>
                  </a:lnTo>
                  <a:lnTo>
                    <a:pt x="99879" y="13220"/>
                  </a:lnTo>
                  <a:lnTo>
                    <a:pt x="99860" y="12288"/>
                  </a:lnTo>
                  <a:lnTo>
                    <a:pt x="99137" y="11812"/>
                  </a:lnTo>
                  <a:lnTo>
                    <a:pt x="99042" y="10671"/>
                  </a:lnTo>
                  <a:lnTo>
                    <a:pt x="97958" y="10005"/>
                  </a:lnTo>
                  <a:lnTo>
                    <a:pt x="97691" y="10728"/>
                  </a:lnTo>
                  <a:lnTo>
                    <a:pt x="96417" y="10671"/>
                  </a:lnTo>
                  <a:lnTo>
                    <a:pt x="95124" y="8255"/>
                  </a:lnTo>
                  <a:lnTo>
                    <a:pt x="94515" y="7856"/>
                  </a:lnTo>
                  <a:lnTo>
                    <a:pt x="91148" y="7704"/>
                  </a:lnTo>
                  <a:lnTo>
                    <a:pt x="90806" y="8370"/>
                  </a:lnTo>
                  <a:lnTo>
                    <a:pt x="90901" y="8845"/>
                  </a:lnTo>
                  <a:lnTo>
                    <a:pt x="89665" y="10177"/>
                  </a:lnTo>
                  <a:lnTo>
                    <a:pt x="88733" y="10272"/>
                  </a:lnTo>
                  <a:lnTo>
                    <a:pt x="87972" y="11470"/>
                  </a:lnTo>
                  <a:lnTo>
                    <a:pt x="84871" y="10994"/>
                  </a:lnTo>
                  <a:lnTo>
                    <a:pt x="83483" y="11432"/>
                  </a:lnTo>
                  <a:lnTo>
                    <a:pt x="81676" y="10823"/>
                  </a:lnTo>
                  <a:lnTo>
                    <a:pt x="81143" y="9948"/>
                  </a:lnTo>
                  <a:lnTo>
                    <a:pt x="79298" y="9321"/>
                  </a:lnTo>
                  <a:lnTo>
                    <a:pt x="78576" y="10100"/>
                  </a:lnTo>
                  <a:lnTo>
                    <a:pt x="76103" y="9225"/>
                  </a:lnTo>
                  <a:lnTo>
                    <a:pt x="76103" y="7780"/>
                  </a:lnTo>
                  <a:lnTo>
                    <a:pt x="74924" y="7057"/>
                  </a:lnTo>
                  <a:lnTo>
                    <a:pt x="74924" y="8198"/>
                  </a:lnTo>
                  <a:lnTo>
                    <a:pt x="70663" y="8484"/>
                  </a:lnTo>
                  <a:lnTo>
                    <a:pt x="69084" y="8579"/>
                  </a:lnTo>
                  <a:lnTo>
                    <a:pt x="58946" y="8141"/>
                  </a:lnTo>
                  <a:lnTo>
                    <a:pt x="57957" y="8084"/>
                  </a:lnTo>
                  <a:lnTo>
                    <a:pt x="56664" y="8008"/>
                  </a:lnTo>
                  <a:lnTo>
                    <a:pt x="42360" y="6277"/>
                  </a:lnTo>
                  <a:lnTo>
                    <a:pt x="39564" y="5954"/>
                  </a:lnTo>
                  <a:lnTo>
                    <a:pt x="39297" y="5916"/>
                  </a:lnTo>
                  <a:lnTo>
                    <a:pt x="31290" y="4641"/>
                  </a:lnTo>
                  <a:lnTo>
                    <a:pt x="27790" y="4071"/>
                  </a:lnTo>
                  <a:lnTo>
                    <a:pt x="27505" y="3995"/>
                  </a:lnTo>
                  <a:lnTo>
                    <a:pt x="25203" y="3500"/>
                  </a:lnTo>
                  <a:lnTo>
                    <a:pt x="18451" y="1693"/>
                  </a:lnTo>
                  <a:lnTo>
                    <a:pt x="12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617713" y="3497973"/>
              <a:ext cx="994960" cy="820234"/>
            </a:xfrm>
            <a:custGeom>
              <a:avLst/>
              <a:gdLst/>
              <a:ahLst/>
              <a:cxnLst/>
              <a:rect l="l" t="t" r="r" b="b"/>
              <a:pathLst>
                <a:path w="37008" h="30509" extrusionOk="0">
                  <a:moveTo>
                    <a:pt x="15208" y="0"/>
                  </a:moveTo>
                  <a:cubicBezTo>
                    <a:pt x="15142" y="0"/>
                    <a:pt x="15078" y="33"/>
                    <a:pt x="15025" y="127"/>
                  </a:cubicBezTo>
                  <a:cubicBezTo>
                    <a:pt x="14900" y="349"/>
                    <a:pt x="14763" y="417"/>
                    <a:pt x="14619" y="417"/>
                  </a:cubicBezTo>
                  <a:cubicBezTo>
                    <a:pt x="14427" y="417"/>
                    <a:pt x="14222" y="294"/>
                    <a:pt x="14017" y="257"/>
                  </a:cubicBezTo>
                  <a:cubicBezTo>
                    <a:pt x="13946" y="241"/>
                    <a:pt x="13862" y="234"/>
                    <a:pt x="13767" y="234"/>
                  </a:cubicBezTo>
                  <a:cubicBezTo>
                    <a:pt x="12852" y="234"/>
                    <a:pt x="10932" y="906"/>
                    <a:pt x="10667" y="1525"/>
                  </a:cubicBezTo>
                  <a:cubicBezTo>
                    <a:pt x="10317" y="2295"/>
                    <a:pt x="9867" y="2680"/>
                    <a:pt x="9244" y="2680"/>
                  </a:cubicBezTo>
                  <a:cubicBezTo>
                    <a:pt x="8999" y="2680"/>
                    <a:pt x="8726" y="2620"/>
                    <a:pt x="8423" y="2500"/>
                  </a:cubicBezTo>
                  <a:cubicBezTo>
                    <a:pt x="8328" y="2459"/>
                    <a:pt x="8248" y="2441"/>
                    <a:pt x="8180" y="2441"/>
                  </a:cubicBezTo>
                  <a:cubicBezTo>
                    <a:pt x="7874" y="2441"/>
                    <a:pt x="7796" y="2796"/>
                    <a:pt x="7610" y="2956"/>
                  </a:cubicBezTo>
                  <a:cubicBezTo>
                    <a:pt x="7350" y="3183"/>
                    <a:pt x="7578" y="3378"/>
                    <a:pt x="7708" y="3541"/>
                  </a:cubicBezTo>
                  <a:cubicBezTo>
                    <a:pt x="8196" y="4029"/>
                    <a:pt x="8261" y="4679"/>
                    <a:pt x="8456" y="5297"/>
                  </a:cubicBezTo>
                  <a:cubicBezTo>
                    <a:pt x="8521" y="5590"/>
                    <a:pt x="8553" y="5980"/>
                    <a:pt x="8846" y="6045"/>
                  </a:cubicBezTo>
                  <a:cubicBezTo>
                    <a:pt x="9887" y="6305"/>
                    <a:pt x="9659" y="7021"/>
                    <a:pt x="9464" y="7671"/>
                  </a:cubicBezTo>
                  <a:cubicBezTo>
                    <a:pt x="9412" y="7903"/>
                    <a:pt x="9463" y="8361"/>
                    <a:pt x="9161" y="8361"/>
                  </a:cubicBezTo>
                  <a:cubicBezTo>
                    <a:pt x="9082" y="8361"/>
                    <a:pt x="8980" y="8330"/>
                    <a:pt x="8846" y="8256"/>
                  </a:cubicBezTo>
                  <a:cubicBezTo>
                    <a:pt x="8423" y="8094"/>
                    <a:pt x="7513" y="8419"/>
                    <a:pt x="7903" y="7378"/>
                  </a:cubicBezTo>
                  <a:cubicBezTo>
                    <a:pt x="8040" y="7021"/>
                    <a:pt x="7992" y="6803"/>
                    <a:pt x="7640" y="6803"/>
                  </a:cubicBezTo>
                  <a:cubicBezTo>
                    <a:pt x="7575" y="6803"/>
                    <a:pt x="7501" y="6810"/>
                    <a:pt x="7415" y="6826"/>
                  </a:cubicBezTo>
                  <a:cubicBezTo>
                    <a:pt x="6732" y="6988"/>
                    <a:pt x="6017" y="7053"/>
                    <a:pt x="5334" y="7183"/>
                  </a:cubicBezTo>
                  <a:cubicBezTo>
                    <a:pt x="5139" y="7216"/>
                    <a:pt x="4944" y="7313"/>
                    <a:pt x="4781" y="7378"/>
                  </a:cubicBezTo>
                  <a:lnTo>
                    <a:pt x="5204" y="9785"/>
                  </a:lnTo>
                  <a:cubicBezTo>
                    <a:pt x="5822" y="10338"/>
                    <a:pt x="6602" y="10760"/>
                    <a:pt x="7448" y="10956"/>
                  </a:cubicBezTo>
                  <a:cubicBezTo>
                    <a:pt x="7520" y="10978"/>
                    <a:pt x="7590" y="10988"/>
                    <a:pt x="7658" y="10988"/>
                  </a:cubicBezTo>
                  <a:cubicBezTo>
                    <a:pt x="8078" y="10988"/>
                    <a:pt x="8422" y="10608"/>
                    <a:pt x="8813" y="10468"/>
                  </a:cubicBezTo>
                  <a:cubicBezTo>
                    <a:pt x="8874" y="10447"/>
                    <a:pt x="8935" y="10402"/>
                    <a:pt x="8996" y="10402"/>
                  </a:cubicBezTo>
                  <a:cubicBezTo>
                    <a:pt x="9032" y="10402"/>
                    <a:pt x="9069" y="10419"/>
                    <a:pt x="9106" y="10468"/>
                  </a:cubicBezTo>
                  <a:cubicBezTo>
                    <a:pt x="9204" y="10988"/>
                    <a:pt x="8976" y="11508"/>
                    <a:pt x="9009" y="12029"/>
                  </a:cubicBezTo>
                  <a:cubicBezTo>
                    <a:pt x="9033" y="12537"/>
                    <a:pt x="8913" y="12811"/>
                    <a:pt x="8569" y="12811"/>
                  </a:cubicBezTo>
                  <a:cubicBezTo>
                    <a:pt x="8450" y="12811"/>
                    <a:pt x="8305" y="12778"/>
                    <a:pt x="8130" y="12712"/>
                  </a:cubicBezTo>
                  <a:cubicBezTo>
                    <a:pt x="8060" y="12680"/>
                    <a:pt x="7993" y="12666"/>
                    <a:pt x="7929" y="12666"/>
                  </a:cubicBezTo>
                  <a:cubicBezTo>
                    <a:pt x="7730" y="12666"/>
                    <a:pt x="7563" y="12807"/>
                    <a:pt x="7415" y="13004"/>
                  </a:cubicBezTo>
                  <a:cubicBezTo>
                    <a:pt x="7191" y="13314"/>
                    <a:pt x="6958" y="13469"/>
                    <a:pt x="6711" y="13469"/>
                  </a:cubicBezTo>
                  <a:cubicBezTo>
                    <a:pt x="6492" y="13469"/>
                    <a:pt x="6262" y="13347"/>
                    <a:pt x="6017" y="13102"/>
                  </a:cubicBezTo>
                  <a:cubicBezTo>
                    <a:pt x="5897" y="12982"/>
                    <a:pt x="5741" y="12814"/>
                    <a:pt x="5578" y="12814"/>
                  </a:cubicBezTo>
                  <a:cubicBezTo>
                    <a:pt x="5475" y="12814"/>
                    <a:pt x="5369" y="12881"/>
                    <a:pt x="5269" y="13069"/>
                  </a:cubicBezTo>
                  <a:cubicBezTo>
                    <a:pt x="4911" y="13687"/>
                    <a:pt x="4358" y="14142"/>
                    <a:pt x="3675" y="14403"/>
                  </a:cubicBezTo>
                  <a:cubicBezTo>
                    <a:pt x="3025" y="14760"/>
                    <a:pt x="2960" y="15151"/>
                    <a:pt x="3318" y="15703"/>
                  </a:cubicBezTo>
                  <a:cubicBezTo>
                    <a:pt x="3545" y="16094"/>
                    <a:pt x="3838" y="16484"/>
                    <a:pt x="3285" y="16842"/>
                  </a:cubicBezTo>
                  <a:cubicBezTo>
                    <a:pt x="3057" y="17004"/>
                    <a:pt x="3253" y="17167"/>
                    <a:pt x="3318" y="17297"/>
                  </a:cubicBezTo>
                  <a:cubicBezTo>
                    <a:pt x="3643" y="18045"/>
                    <a:pt x="4066" y="18663"/>
                    <a:pt x="5009" y="18760"/>
                  </a:cubicBezTo>
                  <a:cubicBezTo>
                    <a:pt x="5724" y="18825"/>
                    <a:pt x="6114" y="19606"/>
                    <a:pt x="5724" y="20224"/>
                  </a:cubicBezTo>
                  <a:cubicBezTo>
                    <a:pt x="5594" y="20516"/>
                    <a:pt x="5561" y="20874"/>
                    <a:pt x="5659" y="21167"/>
                  </a:cubicBezTo>
                  <a:cubicBezTo>
                    <a:pt x="5734" y="21209"/>
                    <a:pt x="5810" y="21225"/>
                    <a:pt x="5886" y="21225"/>
                  </a:cubicBezTo>
                  <a:cubicBezTo>
                    <a:pt x="6160" y="21225"/>
                    <a:pt x="6440" y="21010"/>
                    <a:pt x="6711" y="21010"/>
                  </a:cubicBezTo>
                  <a:cubicBezTo>
                    <a:pt x="6885" y="21010"/>
                    <a:pt x="7056" y="21100"/>
                    <a:pt x="7220" y="21394"/>
                  </a:cubicBezTo>
                  <a:cubicBezTo>
                    <a:pt x="7614" y="22065"/>
                    <a:pt x="7782" y="22317"/>
                    <a:pt x="8135" y="22317"/>
                  </a:cubicBezTo>
                  <a:cubicBezTo>
                    <a:pt x="8365" y="22317"/>
                    <a:pt x="8672" y="22211"/>
                    <a:pt x="9171" y="22045"/>
                  </a:cubicBezTo>
                  <a:cubicBezTo>
                    <a:pt x="9301" y="22012"/>
                    <a:pt x="9464" y="21980"/>
                    <a:pt x="9561" y="21947"/>
                  </a:cubicBezTo>
                  <a:lnTo>
                    <a:pt x="9756" y="21915"/>
                  </a:lnTo>
                  <a:lnTo>
                    <a:pt x="9691" y="22045"/>
                  </a:lnTo>
                  <a:cubicBezTo>
                    <a:pt x="9236" y="22695"/>
                    <a:pt x="8716" y="23313"/>
                    <a:pt x="8651" y="24158"/>
                  </a:cubicBezTo>
                  <a:cubicBezTo>
                    <a:pt x="8618" y="24451"/>
                    <a:pt x="8391" y="24549"/>
                    <a:pt x="8130" y="24679"/>
                  </a:cubicBezTo>
                  <a:cubicBezTo>
                    <a:pt x="6992" y="25232"/>
                    <a:pt x="5789" y="25654"/>
                    <a:pt x="4879" y="26597"/>
                  </a:cubicBezTo>
                  <a:cubicBezTo>
                    <a:pt x="4786" y="26708"/>
                    <a:pt x="4662" y="26767"/>
                    <a:pt x="4537" y="26767"/>
                  </a:cubicBezTo>
                  <a:cubicBezTo>
                    <a:pt x="4441" y="26767"/>
                    <a:pt x="4345" y="26733"/>
                    <a:pt x="4261" y="26662"/>
                  </a:cubicBezTo>
                  <a:cubicBezTo>
                    <a:pt x="4107" y="26579"/>
                    <a:pt x="3936" y="26537"/>
                    <a:pt x="3765" y="26537"/>
                  </a:cubicBezTo>
                  <a:cubicBezTo>
                    <a:pt x="3537" y="26537"/>
                    <a:pt x="3308" y="26611"/>
                    <a:pt x="3122" y="26760"/>
                  </a:cubicBezTo>
                  <a:cubicBezTo>
                    <a:pt x="2553" y="27158"/>
                    <a:pt x="1860" y="27358"/>
                    <a:pt x="1151" y="27358"/>
                  </a:cubicBezTo>
                  <a:cubicBezTo>
                    <a:pt x="1049" y="27358"/>
                    <a:pt x="948" y="27353"/>
                    <a:pt x="846" y="27345"/>
                  </a:cubicBezTo>
                  <a:cubicBezTo>
                    <a:pt x="786" y="27340"/>
                    <a:pt x="727" y="27336"/>
                    <a:pt x="668" y="27336"/>
                  </a:cubicBezTo>
                  <a:cubicBezTo>
                    <a:pt x="375" y="27336"/>
                    <a:pt x="109" y="27427"/>
                    <a:pt x="1" y="27833"/>
                  </a:cubicBezTo>
                  <a:cubicBezTo>
                    <a:pt x="103" y="27852"/>
                    <a:pt x="202" y="27860"/>
                    <a:pt x="298" y="27860"/>
                  </a:cubicBezTo>
                  <a:cubicBezTo>
                    <a:pt x="690" y="27860"/>
                    <a:pt x="1040" y="27729"/>
                    <a:pt x="1431" y="27703"/>
                  </a:cubicBezTo>
                  <a:cubicBezTo>
                    <a:pt x="5594" y="27378"/>
                    <a:pt x="9561" y="25752"/>
                    <a:pt x="12748" y="23053"/>
                  </a:cubicBezTo>
                  <a:cubicBezTo>
                    <a:pt x="13334" y="22565"/>
                    <a:pt x="13073" y="22435"/>
                    <a:pt x="12391" y="22272"/>
                  </a:cubicBezTo>
                  <a:cubicBezTo>
                    <a:pt x="14017" y="21167"/>
                    <a:pt x="15220" y="19703"/>
                    <a:pt x="17008" y="18728"/>
                  </a:cubicBezTo>
                  <a:lnTo>
                    <a:pt x="17008" y="18728"/>
                  </a:lnTo>
                  <a:cubicBezTo>
                    <a:pt x="16716" y="19541"/>
                    <a:pt x="16716" y="19541"/>
                    <a:pt x="16390" y="19703"/>
                  </a:cubicBezTo>
                  <a:cubicBezTo>
                    <a:pt x="16293" y="19736"/>
                    <a:pt x="16228" y="19768"/>
                    <a:pt x="16130" y="19801"/>
                  </a:cubicBezTo>
                  <a:cubicBezTo>
                    <a:pt x="15577" y="20126"/>
                    <a:pt x="15350" y="20809"/>
                    <a:pt x="15610" y="21394"/>
                  </a:cubicBezTo>
                  <a:cubicBezTo>
                    <a:pt x="15708" y="21719"/>
                    <a:pt x="15057" y="21719"/>
                    <a:pt x="15252" y="22207"/>
                  </a:cubicBezTo>
                  <a:cubicBezTo>
                    <a:pt x="16163" y="21947"/>
                    <a:pt x="17041" y="21524"/>
                    <a:pt x="18016" y="21394"/>
                  </a:cubicBezTo>
                  <a:cubicBezTo>
                    <a:pt x="18244" y="21329"/>
                    <a:pt x="18439" y="21102"/>
                    <a:pt x="18407" y="20874"/>
                  </a:cubicBezTo>
                  <a:cubicBezTo>
                    <a:pt x="18387" y="20006"/>
                    <a:pt x="18711" y="19813"/>
                    <a:pt x="19140" y="19813"/>
                  </a:cubicBezTo>
                  <a:cubicBezTo>
                    <a:pt x="19435" y="19813"/>
                    <a:pt x="19780" y="19904"/>
                    <a:pt x="20098" y="19931"/>
                  </a:cubicBezTo>
                  <a:cubicBezTo>
                    <a:pt x="20716" y="19996"/>
                    <a:pt x="21073" y="20484"/>
                    <a:pt x="21496" y="20841"/>
                  </a:cubicBezTo>
                  <a:cubicBezTo>
                    <a:pt x="21936" y="21233"/>
                    <a:pt x="22395" y="21532"/>
                    <a:pt x="22955" y="21532"/>
                  </a:cubicBezTo>
                  <a:cubicBezTo>
                    <a:pt x="23139" y="21532"/>
                    <a:pt x="23335" y="21499"/>
                    <a:pt x="23545" y="21427"/>
                  </a:cubicBezTo>
                  <a:cubicBezTo>
                    <a:pt x="23654" y="21386"/>
                    <a:pt x="23763" y="21368"/>
                    <a:pt x="23872" y="21368"/>
                  </a:cubicBezTo>
                  <a:cubicBezTo>
                    <a:pt x="24023" y="21368"/>
                    <a:pt x="24174" y="21403"/>
                    <a:pt x="24325" y="21459"/>
                  </a:cubicBezTo>
                  <a:cubicBezTo>
                    <a:pt x="25854" y="22077"/>
                    <a:pt x="27285" y="22890"/>
                    <a:pt x="28585" y="23866"/>
                  </a:cubicBezTo>
                  <a:cubicBezTo>
                    <a:pt x="29171" y="24289"/>
                    <a:pt x="29626" y="24841"/>
                    <a:pt x="29919" y="25459"/>
                  </a:cubicBezTo>
                  <a:cubicBezTo>
                    <a:pt x="30797" y="27183"/>
                    <a:pt x="32162" y="28581"/>
                    <a:pt x="33463" y="29979"/>
                  </a:cubicBezTo>
                  <a:cubicBezTo>
                    <a:pt x="33856" y="30386"/>
                    <a:pt x="34254" y="30508"/>
                    <a:pt x="34656" y="30508"/>
                  </a:cubicBezTo>
                  <a:cubicBezTo>
                    <a:pt x="35187" y="30508"/>
                    <a:pt x="35723" y="30295"/>
                    <a:pt x="36260" y="30240"/>
                  </a:cubicBezTo>
                  <a:cubicBezTo>
                    <a:pt x="36423" y="30207"/>
                    <a:pt x="36488" y="30044"/>
                    <a:pt x="36553" y="29914"/>
                  </a:cubicBezTo>
                  <a:cubicBezTo>
                    <a:pt x="37008" y="28971"/>
                    <a:pt x="36488" y="27443"/>
                    <a:pt x="35479" y="27183"/>
                  </a:cubicBezTo>
                  <a:cubicBezTo>
                    <a:pt x="34536" y="26955"/>
                    <a:pt x="34016" y="26337"/>
                    <a:pt x="33496" y="25687"/>
                  </a:cubicBezTo>
                  <a:cubicBezTo>
                    <a:pt x="32845" y="24874"/>
                    <a:pt x="32293" y="23996"/>
                    <a:pt x="31707" y="23150"/>
                  </a:cubicBezTo>
                  <a:cubicBezTo>
                    <a:pt x="31170" y="22398"/>
                    <a:pt x="30939" y="22060"/>
                    <a:pt x="30595" y="22060"/>
                  </a:cubicBezTo>
                  <a:cubicBezTo>
                    <a:pt x="30314" y="22060"/>
                    <a:pt x="29959" y="22286"/>
                    <a:pt x="29301" y="22695"/>
                  </a:cubicBezTo>
                  <a:cubicBezTo>
                    <a:pt x="29121" y="22830"/>
                    <a:pt x="28926" y="23057"/>
                    <a:pt x="28673" y="23057"/>
                  </a:cubicBezTo>
                  <a:cubicBezTo>
                    <a:pt x="28559" y="23057"/>
                    <a:pt x="28434" y="23011"/>
                    <a:pt x="28293" y="22890"/>
                  </a:cubicBezTo>
                  <a:cubicBezTo>
                    <a:pt x="27870" y="22500"/>
                    <a:pt x="27187" y="22142"/>
                    <a:pt x="26959" y="21654"/>
                  </a:cubicBezTo>
                  <a:cubicBezTo>
                    <a:pt x="26762" y="21161"/>
                    <a:pt x="26505" y="21027"/>
                    <a:pt x="26209" y="21027"/>
                  </a:cubicBezTo>
                  <a:cubicBezTo>
                    <a:pt x="26018" y="21027"/>
                    <a:pt x="25811" y="21083"/>
                    <a:pt x="25594" y="21134"/>
                  </a:cubicBezTo>
                  <a:cubicBezTo>
                    <a:pt x="25500" y="21148"/>
                    <a:pt x="25415" y="21158"/>
                    <a:pt x="25339" y="21158"/>
                  </a:cubicBezTo>
                  <a:cubicBezTo>
                    <a:pt x="25069" y="21158"/>
                    <a:pt x="24911" y="21038"/>
                    <a:pt x="24911" y="20581"/>
                  </a:cubicBezTo>
                  <a:cubicBezTo>
                    <a:pt x="24976" y="18533"/>
                    <a:pt x="24911" y="16516"/>
                    <a:pt x="25008" y="14468"/>
                  </a:cubicBezTo>
                  <a:cubicBezTo>
                    <a:pt x="25171" y="11086"/>
                    <a:pt x="25073" y="7704"/>
                    <a:pt x="24748" y="4322"/>
                  </a:cubicBezTo>
                  <a:cubicBezTo>
                    <a:pt x="24718" y="3807"/>
                    <a:pt x="23701" y="2842"/>
                    <a:pt x="23246" y="2842"/>
                  </a:cubicBezTo>
                  <a:cubicBezTo>
                    <a:pt x="23212" y="2842"/>
                    <a:pt x="23182" y="2847"/>
                    <a:pt x="23155" y="2858"/>
                  </a:cubicBezTo>
                  <a:cubicBezTo>
                    <a:pt x="22928" y="2972"/>
                    <a:pt x="22717" y="3016"/>
                    <a:pt x="22515" y="3016"/>
                  </a:cubicBezTo>
                  <a:cubicBezTo>
                    <a:pt x="22079" y="3016"/>
                    <a:pt x="21680" y="2808"/>
                    <a:pt x="21236" y="2631"/>
                  </a:cubicBezTo>
                  <a:cubicBezTo>
                    <a:pt x="20477" y="2309"/>
                    <a:pt x="19743" y="1831"/>
                    <a:pt x="18872" y="1831"/>
                  </a:cubicBezTo>
                  <a:cubicBezTo>
                    <a:pt x="18773" y="1831"/>
                    <a:pt x="18672" y="1837"/>
                    <a:pt x="18569" y="1850"/>
                  </a:cubicBezTo>
                  <a:cubicBezTo>
                    <a:pt x="18212" y="1850"/>
                    <a:pt x="17886" y="1655"/>
                    <a:pt x="17659" y="1362"/>
                  </a:cubicBezTo>
                  <a:cubicBezTo>
                    <a:pt x="17106" y="647"/>
                    <a:pt x="16195" y="549"/>
                    <a:pt x="15480" y="127"/>
                  </a:cubicBezTo>
                  <a:cubicBezTo>
                    <a:pt x="15403" y="69"/>
                    <a:pt x="15304" y="0"/>
                    <a:pt x="15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4" name="Google Shape;2264;p40"/>
            <p:cNvGrpSpPr/>
            <p:nvPr/>
          </p:nvGrpSpPr>
          <p:grpSpPr>
            <a:xfrm>
              <a:off x="1626111" y="3914018"/>
              <a:ext cx="575285" cy="398705"/>
              <a:chOff x="1735287" y="6790568"/>
              <a:chExt cx="575285" cy="398705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2164560" y="7034254"/>
                <a:ext cx="140770" cy="148862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5537" extrusionOk="0">
                    <a:moveTo>
                      <a:pt x="953" y="1"/>
                    </a:moveTo>
                    <a:cubicBezTo>
                      <a:pt x="909" y="1"/>
                      <a:pt x="863" y="13"/>
                      <a:pt x="813" y="42"/>
                    </a:cubicBezTo>
                    <a:cubicBezTo>
                      <a:pt x="651" y="172"/>
                      <a:pt x="781" y="302"/>
                      <a:pt x="813" y="465"/>
                    </a:cubicBezTo>
                    <a:cubicBezTo>
                      <a:pt x="878" y="758"/>
                      <a:pt x="1203" y="1115"/>
                      <a:pt x="781" y="1408"/>
                    </a:cubicBezTo>
                    <a:cubicBezTo>
                      <a:pt x="0" y="1863"/>
                      <a:pt x="163" y="2514"/>
                      <a:pt x="521" y="3132"/>
                    </a:cubicBezTo>
                    <a:cubicBezTo>
                      <a:pt x="781" y="3684"/>
                      <a:pt x="911" y="4302"/>
                      <a:pt x="846" y="4920"/>
                    </a:cubicBezTo>
                    <a:cubicBezTo>
                      <a:pt x="813" y="5310"/>
                      <a:pt x="1073" y="5375"/>
                      <a:pt x="1366" y="5473"/>
                    </a:cubicBezTo>
                    <a:cubicBezTo>
                      <a:pt x="1461" y="5515"/>
                      <a:pt x="1549" y="5537"/>
                      <a:pt x="1629" y="5537"/>
                    </a:cubicBezTo>
                    <a:cubicBezTo>
                      <a:pt x="1796" y="5537"/>
                      <a:pt x="1929" y="5443"/>
                      <a:pt x="2016" y="5245"/>
                    </a:cubicBezTo>
                    <a:cubicBezTo>
                      <a:pt x="2212" y="4823"/>
                      <a:pt x="2569" y="4530"/>
                      <a:pt x="2992" y="4432"/>
                    </a:cubicBezTo>
                    <a:cubicBezTo>
                      <a:pt x="3545" y="4205"/>
                      <a:pt x="4098" y="4010"/>
                      <a:pt x="4651" y="3847"/>
                    </a:cubicBezTo>
                    <a:cubicBezTo>
                      <a:pt x="4943" y="3782"/>
                      <a:pt x="5171" y="3554"/>
                      <a:pt x="5236" y="3229"/>
                    </a:cubicBezTo>
                    <a:cubicBezTo>
                      <a:pt x="5236" y="2969"/>
                      <a:pt x="4943" y="2936"/>
                      <a:pt x="4781" y="2774"/>
                    </a:cubicBezTo>
                    <a:cubicBezTo>
                      <a:pt x="4553" y="2514"/>
                      <a:pt x="4033" y="2449"/>
                      <a:pt x="4033" y="1961"/>
                    </a:cubicBezTo>
                    <a:cubicBezTo>
                      <a:pt x="4033" y="1473"/>
                      <a:pt x="3740" y="1343"/>
                      <a:pt x="3447" y="1180"/>
                    </a:cubicBezTo>
                    <a:cubicBezTo>
                      <a:pt x="2699" y="823"/>
                      <a:pt x="1951" y="465"/>
                      <a:pt x="1236" y="107"/>
                    </a:cubicBezTo>
                    <a:cubicBezTo>
                      <a:pt x="1145" y="62"/>
                      <a:pt x="1055" y="1"/>
                      <a:pt x="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2157570" y="7029253"/>
                <a:ext cx="153003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952" extrusionOk="0">
                    <a:moveTo>
                      <a:pt x="1236" y="391"/>
                    </a:moveTo>
                    <a:lnTo>
                      <a:pt x="1301" y="456"/>
                    </a:lnTo>
                    <a:lnTo>
                      <a:pt x="1366" y="488"/>
                    </a:lnTo>
                    <a:lnTo>
                      <a:pt x="1854" y="716"/>
                    </a:lnTo>
                    <a:cubicBezTo>
                      <a:pt x="2439" y="1009"/>
                      <a:pt x="3024" y="1269"/>
                      <a:pt x="3577" y="1561"/>
                    </a:cubicBezTo>
                    <a:cubicBezTo>
                      <a:pt x="3902" y="1724"/>
                      <a:pt x="4098" y="1854"/>
                      <a:pt x="4098" y="2179"/>
                    </a:cubicBezTo>
                    <a:cubicBezTo>
                      <a:pt x="4098" y="2505"/>
                      <a:pt x="4325" y="2797"/>
                      <a:pt x="4618" y="2927"/>
                    </a:cubicBezTo>
                    <a:cubicBezTo>
                      <a:pt x="4715" y="2960"/>
                      <a:pt x="4813" y="3025"/>
                      <a:pt x="4878" y="3090"/>
                    </a:cubicBezTo>
                    <a:cubicBezTo>
                      <a:pt x="4943" y="3155"/>
                      <a:pt x="5008" y="3220"/>
                      <a:pt x="5106" y="3285"/>
                    </a:cubicBezTo>
                    <a:cubicBezTo>
                      <a:pt x="5203" y="3350"/>
                      <a:pt x="5268" y="3383"/>
                      <a:pt x="5268" y="3415"/>
                    </a:cubicBezTo>
                    <a:cubicBezTo>
                      <a:pt x="5236" y="3643"/>
                      <a:pt x="5073" y="3805"/>
                      <a:pt x="4845" y="3870"/>
                    </a:cubicBezTo>
                    <a:cubicBezTo>
                      <a:pt x="4195" y="4065"/>
                      <a:pt x="3642" y="4228"/>
                      <a:pt x="3154" y="4423"/>
                    </a:cubicBezTo>
                    <a:cubicBezTo>
                      <a:pt x="2667" y="4553"/>
                      <a:pt x="2276" y="4911"/>
                      <a:pt x="2049" y="5366"/>
                    </a:cubicBezTo>
                    <a:cubicBezTo>
                      <a:pt x="2005" y="5477"/>
                      <a:pt x="1975" y="5542"/>
                      <a:pt x="1880" y="5542"/>
                    </a:cubicBezTo>
                    <a:cubicBezTo>
                      <a:pt x="1834" y="5542"/>
                      <a:pt x="1774" y="5528"/>
                      <a:pt x="1691" y="5496"/>
                    </a:cubicBezTo>
                    <a:lnTo>
                      <a:pt x="1626" y="5464"/>
                    </a:lnTo>
                    <a:cubicBezTo>
                      <a:pt x="1333" y="5366"/>
                      <a:pt x="1301" y="5334"/>
                      <a:pt x="1301" y="5139"/>
                    </a:cubicBezTo>
                    <a:cubicBezTo>
                      <a:pt x="1366" y="4456"/>
                      <a:pt x="1236" y="3805"/>
                      <a:pt x="911" y="3220"/>
                    </a:cubicBezTo>
                    <a:cubicBezTo>
                      <a:pt x="553" y="2505"/>
                      <a:pt x="585" y="2114"/>
                      <a:pt x="1106" y="1757"/>
                    </a:cubicBezTo>
                    <a:cubicBezTo>
                      <a:pt x="1431" y="1594"/>
                      <a:pt x="1528" y="1171"/>
                      <a:pt x="1333" y="846"/>
                    </a:cubicBezTo>
                    <a:cubicBezTo>
                      <a:pt x="1301" y="781"/>
                      <a:pt x="1268" y="716"/>
                      <a:pt x="1268" y="618"/>
                    </a:cubicBezTo>
                    <a:cubicBezTo>
                      <a:pt x="1236" y="586"/>
                      <a:pt x="1236" y="521"/>
                      <a:pt x="1236" y="488"/>
                    </a:cubicBezTo>
                    <a:cubicBezTo>
                      <a:pt x="1203" y="456"/>
                      <a:pt x="1203" y="423"/>
                      <a:pt x="1236" y="391"/>
                    </a:cubicBezTo>
                    <a:close/>
                    <a:moveTo>
                      <a:pt x="1224" y="1"/>
                    </a:moveTo>
                    <a:cubicBezTo>
                      <a:pt x="1122" y="1"/>
                      <a:pt x="1024" y="33"/>
                      <a:pt x="943" y="98"/>
                    </a:cubicBezTo>
                    <a:cubicBezTo>
                      <a:pt x="813" y="228"/>
                      <a:pt x="748" y="423"/>
                      <a:pt x="846" y="618"/>
                    </a:cubicBezTo>
                    <a:cubicBezTo>
                      <a:pt x="878" y="618"/>
                      <a:pt x="878" y="651"/>
                      <a:pt x="878" y="683"/>
                    </a:cubicBezTo>
                    <a:cubicBezTo>
                      <a:pt x="878" y="781"/>
                      <a:pt x="911" y="879"/>
                      <a:pt x="976" y="976"/>
                    </a:cubicBezTo>
                    <a:cubicBezTo>
                      <a:pt x="1073" y="1269"/>
                      <a:pt x="1073" y="1334"/>
                      <a:pt x="911" y="1431"/>
                    </a:cubicBezTo>
                    <a:cubicBezTo>
                      <a:pt x="0" y="2017"/>
                      <a:pt x="260" y="2797"/>
                      <a:pt x="585" y="3415"/>
                    </a:cubicBezTo>
                    <a:cubicBezTo>
                      <a:pt x="846" y="3935"/>
                      <a:pt x="976" y="4521"/>
                      <a:pt x="911" y="5106"/>
                    </a:cubicBezTo>
                    <a:cubicBezTo>
                      <a:pt x="878" y="5626"/>
                      <a:pt x="1236" y="5757"/>
                      <a:pt x="1496" y="5854"/>
                    </a:cubicBezTo>
                    <a:lnTo>
                      <a:pt x="1561" y="5887"/>
                    </a:lnTo>
                    <a:cubicBezTo>
                      <a:pt x="1659" y="5919"/>
                      <a:pt x="1789" y="5952"/>
                      <a:pt x="1886" y="5952"/>
                    </a:cubicBezTo>
                    <a:cubicBezTo>
                      <a:pt x="2146" y="5952"/>
                      <a:pt x="2406" y="5757"/>
                      <a:pt x="2472" y="5529"/>
                    </a:cubicBezTo>
                    <a:cubicBezTo>
                      <a:pt x="2634" y="5171"/>
                      <a:pt x="2959" y="4911"/>
                      <a:pt x="3350" y="4813"/>
                    </a:cubicBezTo>
                    <a:cubicBezTo>
                      <a:pt x="3805" y="4618"/>
                      <a:pt x="4358" y="4456"/>
                      <a:pt x="4976" y="4261"/>
                    </a:cubicBezTo>
                    <a:cubicBezTo>
                      <a:pt x="5366" y="4163"/>
                      <a:pt x="5626" y="3870"/>
                      <a:pt x="5691" y="3480"/>
                    </a:cubicBezTo>
                    <a:lnTo>
                      <a:pt x="5691" y="3448"/>
                    </a:lnTo>
                    <a:cubicBezTo>
                      <a:pt x="5691" y="3220"/>
                      <a:pt x="5528" y="3025"/>
                      <a:pt x="5333" y="2927"/>
                    </a:cubicBezTo>
                    <a:cubicBezTo>
                      <a:pt x="5268" y="2895"/>
                      <a:pt x="5236" y="2862"/>
                      <a:pt x="5203" y="2830"/>
                    </a:cubicBezTo>
                    <a:cubicBezTo>
                      <a:pt x="5073" y="2732"/>
                      <a:pt x="4976" y="2635"/>
                      <a:pt x="4845" y="2570"/>
                    </a:cubicBezTo>
                    <a:cubicBezTo>
                      <a:pt x="4618" y="2440"/>
                      <a:pt x="4520" y="2374"/>
                      <a:pt x="4520" y="2179"/>
                    </a:cubicBezTo>
                    <a:cubicBezTo>
                      <a:pt x="4488" y="1724"/>
                      <a:pt x="4195" y="1366"/>
                      <a:pt x="3805" y="1204"/>
                    </a:cubicBezTo>
                    <a:cubicBezTo>
                      <a:pt x="3219" y="911"/>
                      <a:pt x="2634" y="651"/>
                      <a:pt x="2049" y="358"/>
                    </a:cubicBezTo>
                    <a:lnTo>
                      <a:pt x="1561" y="131"/>
                    </a:lnTo>
                    <a:lnTo>
                      <a:pt x="1528" y="98"/>
                    </a:lnTo>
                    <a:cubicBezTo>
                      <a:pt x="1431" y="33"/>
                      <a:pt x="1325" y="1"/>
                      <a:pt x="1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0"/>
              <p:cNvSpPr/>
              <p:nvPr/>
            </p:nvSpPr>
            <p:spPr>
              <a:xfrm>
                <a:off x="2091110" y="6940264"/>
                <a:ext cx="76972" cy="46753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739" extrusionOk="0">
                    <a:moveTo>
                      <a:pt x="323" y="1"/>
                    </a:moveTo>
                    <a:cubicBezTo>
                      <a:pt x="249" y="1"/>
                      <a:pt x="174" y="57"/>
                      <a:pt x="98" y="221"/>
                    </a:cubicBezTo>
                    <a:cubicBezTo>
                      <a:pt x="1" y="481"/>
                      <a:pt x="66" y="807"/>
                      <a:pt x="391" y="807"/>
                    </a:cubicBezTo>
                    <a:cubicBezTo>
                      <a:pt x="846" y="807"/>
                      <a:pt x="976" y="1034"/>
                      <a:pt x="1106" y="1392"/>
                    </a:cubicBezTo>
                    <a:cubicBezTo>
                      <a:pt x="1212" y="1656"/>
                      <a:pt x="1365" y="1739"/>
                      <a:pt x="1535" y="1739"/>
                    </a:cubicBezTo>
                    <a:cubicBezTo>
                      <a:pt x="1679" y="1739"/>
                      <a:pt x="1835" y="1679"/>
                      <a:pt x="1984" y="1620"/>
                    </a:cubicBezTo>
                    <a:cubicBezTo>
                      <a:pt x="2342" y="1489"/>
                      <a:pt x="2700" y="1457"/>
                      <a:pt x="2862" y="1034"/>
                    </a:cubicBezTo>
                    <a:cubicBezTo>
                      <a:pt x="2732" y="937"/>
                      <a:pt x="2602" y="839"/>
                      <a:pt x="2472" y="742"/>
                    </a:cubicBezTo>
                    <a:cubicBezTo>
                      <a:pt x="2228" y="433"/>
                      <a:pt x="1903" y="408"/>
                      <a:pt x="1574" y="408"/>
                    </a:cubicBezTo>
                    <a:cubicBezTo>
                      <a:pt x="1512" y="408"/>
                      <a:pt x="1450" y="409"/>
                      <a:pt x="1389" y="409"/>
                    </a:cubicBezTo>
                    <a:cubicBezTo>
                      <a:pt x="1122" y="409"/>
                      <a:pt x="862" y="393"/>
                      <a:pt x="651" y="221"/>
                    </a:cubicBezTo>
                    <a:cubicBezTo>
                      <a:pt x="551" y="142"/>
                      <a:pt x="440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0"/>
              <p:cNvSpPr/>
              <p:nvPr/>
            </p:nvSpPr>
            <p:spPr>
              <a:xfrm>
                <a:off x="2085867" y="6934833"/>
                <a:ext cx="89204" cy="56862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2115" extrusionOk="0">
                    <a:moveTo>
                      <a:pt x="521" y="423"/>
                    </a:moveTo>
                    <a:cubicBezTo>
                      <a:pt x="553" y="423"/>
                      <a:pt x="586" y="456"/>
                      <a:pt x="618" y="488"/>
                    </a:cubicBezTo>
                    <a:lnTo>
                      <a:pt x="716" y="586"/>
                    </a:lnTo>
                    <a:cubicBezTo>
                      <a:pt x="971" y="727"/>
                      <a:pt x="1250" y="820"/>
                      <a:pt x="1554" y="820"/>
                    </a:cubicBezTo>
                    <a:cubicBezTo>
                      <a:pt x="1600" y="820"/>
                      <a:pt x="1645" y="818"/>
                      <a:pt x="1691" y="813"/>
                    </a:cubicBezTo>
                    <a:cubicBezTo>
                      <a:pt x="1766" y="807"/>
                      <a:pt x="1835" y="803"/>
                      <a:pt x="1901" y="803"/>
                    </a:cubicBezTo>
                    <a:cubicBezTo>
                      <a:pt x="2154" y="803"/>
                      <a:pt x="2350" y="861"/>
                      <a:pt x="2504" y="1041"/>
                    </a:cubicBezTo>
                    <a:cubicBezTo>
                      <a:pt x="2569" y="1139"/>
                      <a:pt x="2667" y="1236"/>
                      <a:pt x="2797" y="1269"/>
                    </a:cubicBezTo>
                    <a:cubicBezTo>
                      <a:pt x="2667" y="1399"/>
                      <a:pt x="2504" y="1496"/>
                      <a:pt x="2309" y="1529"/>
                    </a:cubicBezTo>
                    <a:lnTo>
                      <a:pt x="2114" y="1594"/>
                    </a:lnTo>
                    <a:cubicBezTo>
                      <a:pt x="2014" y="1644"/>
                      <a:pt x="1857" y="1713"/>
                      <a:pt x="1730" y="1713"/>
                    </a:cubicBezTo>
                    <a:cubicBezTo>
                      <a:pt x="1692" y="1713"/>
                      <a:pt x="1657" y="1707"/>
                      <a:pt x="1626" y="1691"/>
                    </a:cubicBezTo>
                    <a:cubicBezTo>
                      <a:pt x="1561" y="1659"/>
                      <a:pt x="1529" y="1594"/>
                      <a:pt x="1496" y="1529"/>
                    </a:cubicBezTo>
                    <a:cubicBezTo>
                      <a:pt x="1399" y="1074"/>
                      <a:pt x="1041" y="781"/>
                      <a:pt x="586" y="781"/>
                    </a:cubicBezTo>
                    <a:cubicBezTo>
                      <a:pt x="488" y="781"/>
                      <a:pt x="488" y="748"/>
                      <a:pt x="488" y="748"/>
                    </a:cubicBezTo>
                    <a:cubicBezTo>
                      <a:pt x="423" y="651"/>
                      <a:pt x="423" y="553"/>
                      <a:pt x="488" y="488"/>
                    </a:cubicBezTo>
                    <a:cubicBezTo>
                      <a:pt x="488" y="456"/>
                      <a:pt x="488" y="423"/>
                      <a:pt x="521" y="423"/>
                    </a:cubicBezTo>
                    <a:close/>
                    <a:moveTo>
                      <a:pt x="423" y="0"/>
                    </a:moveTo>
                    <a:cubicBezTo>
                      <a:pt x="293" y="65"/>
                      <a:pt x="163" y="163"/>
                      <a:pt x="98" y="326"/>
                    </a:cubicBezTo>
                    <a:cubicBezTo>
                      <a:pt x="0" y="521"/>
                      <a:pt x="33" y="781"/>
                      <a:pt x="131" y="976"/>
                    </a:cubicBezTo>
                    <a:cubicBezTo>
                      <a:pt x="228" y="1106"/>
                      <a:pt x="391" y="1204"/>
                      <a:pt x="586" y="1204"/>
                    </a:cubicBezTo>
                    <a:cubicBezTo>
                      <a:pt x="911" y="1204"/>
                      <a:pt x="1009" y="1366"/>
                      <a:pt x="1139" y="1659"/>
                    </a:cubicBezTo>
                    <a:cubicBezTo>
                      <a:pt x="1171" y="1854"/>
                      <a:pt x="1301" y="1984"/>
                      <a:pt x="1464" y="2082"/>
                    </a:cubicBezTo>
                    <a:cubicBezTo>
                      <a:pt x="1561" y="2114"/>
                      <a:pt x="1626" y="2114"/>
                      <a:pt x="1724" y="2114"/>
                    </a:cubicBezTo>
                    <a:cubicBezTo>
                      <a:pt x="1919" y="2114"/>
                      <a:pt x="2082" y="2082"/>
                      <a:pt x="2244" y="2017"/>
                    </a:cubicBezTo>
                    <a:lnTo>
                      <a:pt x="2439" y="1952"/>
                    </a:lnTo>
                    <a:cubicBezTo>
                      <a:pt x="2797" y="1887"/>
                      <a:pt x="3090" y="1659"/>
                      <a:pt x="3252" y="1334"/>
                    </a:cubicBezTo>
                    <a:lnTo>
                      <a:pt x="3317" y="1171"/>
                    </a:lnTo>
                    <a:lnTo>
                      <a:pt x="3187" y="1074"/>
                    </a:lnTo>
                    <a:lnTo>
                      <a:pt x="3057" y="976"/>
                    </a:lnTo>
                    <a:cubicBezTo>
                      <a:pt x="2960" y="944"/>
                      <a:pt x="2895" y="878"/>
                      <a:pt x="2830" y="813"/>
                    </a:cubicBezTo>
                    <a:cubicBezTo>
                      <a:pt x="2586" y="542"/>
                      <a:pt x="2252" y="407"/>
                      <a:pt x="1883" y="407"/>
                    </a:cubicBezTo>
                    <a:cubicBezTo>
                      <a:pt x="1810" y="407"/>
                      <a:pt x="1735" y="412"/>
                      <a:pt x="1659" y="423"/>
                    </a:cubicBezTo>
                    <a:cubicBezTo>
                      <a:pt x="1620" y="429"/>
                      <a:pt x="1580" y="431"/>
                      <a:pt x="1539" y="431"/>
                    </a:cubicBezTo>
                    <a:cubicBezTo>
                      <a:pt x="1343" y="431"/>
                      <a:pt x="1132" y="368"/>
                      <a:pt x="943" y="261"/>
                    </a:cubicBezTo>
                    <a:lnTo>
                      <a:pt x="878" y="196"/>
                    </a:lnTo>
                    <a:cubicBezTo>
                      <a:pt x="781" y="65"/>
                      <a:pt x="618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1917137" y="6861383"/>
                <a:ext cx="55087" cy="4309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03" extrusionOk="0">
                    <a:moveTo>
                      <a:pt x="943" y="1"/>
                    </a:moveTo>
                    <a:cubicBezTo>
                      <a:pt x="585" y="163"/>
                      <a:pt x="0" y="359"/>
                      <a:pt x="33" y="521"/>
                    </a:cubicBezTo>
                    <a:cubicBezTo>
                      <a:pt x="98" y="1497"/>
                      <a:pt x="911" y="1497"/>
                      <a:pt x="1659" y="1529"/>
                    </a:cubicBezTo>
                    <a:cubicBezTo>
                      <a:pt x="1724" y="1562"/>
                      <a:pt x="1805" y="1602"/>
                      <a:pt x="1878" y="1602"/>
                    </a:cubicBezTo>
                    <a:cubicBezTo>
                      <a:pt x="1951" y="1602"/>
                      <a:pt x="2016" y="1562"/>
                      <a:pt x="2049" y="1432"/>
                    </a:cubicBezTo>
                    <a:cubicBezTo>
                      <a:pt x="1756" y="911"/>
                      <a:pt x="1366" y="424"/>
                      <a:pt x="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0"/>
              <p:cNvSpPr/>
              <p:nvPr/>
            </p:nvSpPr>
            <p:spPr>
              <a:xfrm>
                <a:off x="1911894" y="6856490"/>
                <a:ext cx="67347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1972" extrusionOk="0">
                    <a:moveTo>
                      <a:pt x="1106" y="410"/>
                    </a:moveTo>
                    <a:cubicBezTo>
                      <a:pt x="1431" y="768"/>
                      <a:pt x="1724" y="1158"/>
                      <a:pt x="1984" y="1549"/>
                    </a:cubicBezTo>
                    <a:lnTo>
                      <a:pt x="1951" y="1549"/>
                    </a:lnTo>
                    <a:lnTo>
                      <a:pt x="1724" y="1516"/>
                    </a:lnTo>
                    <a:cubicBezTo>
                      <a:pt x="976" y="1484"/>
                      <a:pt x="488" y="1419"/>
                      <a:pt x="423" y="768"/>
                    </a:cubicBezTo>
                    <a:lnTo>
                      <a:pt x="423" y="736"/>
                    </a:lnTo>
                    <a:cubicBezTo>
                      <a:pt x="618" y="638"/>
                      <a:pt x="813" y="541"/>
                      <a:pt x="1008" y="475"/>
                    </a:cubicBezTo>
                    <a:lnTo>
                      <a:pt x="1106" y="410"/>
                    </a:lnTo>
                    <a:close/>
                    <a:moveTo>
                      <a:pt x="1148" y="1"/>
                    </a:moveTo>
                    <a:cubicBezTo>
                      <a:pt x="1112" y="1"/>
                      <a:pt x="1076" y="8"/>
                      <a:pt x="1041" y="20"/>
                    </a:cubicBezTo>
                    <a:lnTo>
                      <a:pt x="813" y="85"/>
                    </a:lnTo>
                    <a:cubicBezTo>
                      <a:pt x="293" y="313"/>
                      <a:pt x="0" y="475"/>
                      <a:pt x="0" y="703"/>
                    </a:cubicBezTo>
                    <a:cubicBezTo>
                      <a:pt x="65" y="1841"/>
                      <a:pt x="976" y="1906"/>
                      <a:pt x="1691" y="1939"/>
                    </a:cubicBezTo>
                    <a:lnTo>
                      <a:pt x="1821" y="1939"/>
                    </a:lnTo>
                    <a:cubicBezTo>
                      <a:pt x="1886" y="1971"/>
                      <a:pt x="1984" y="1971"/>
                      <a:pt x="2049" y="1971"/>
                    </a:cubicBezTo>
                    <a:cubicBezTo>
                      <a:pt x="2114" y="1971"/>
                      <a:pt x="2179" y="1971"/>
                      <a:pt x="2211" y="1939"/>
                    </a:cubicBezTo>
                    <a:cubicBezTo>
                      <a:pt x="2309" y="1874"/>
                      <a:pt x="2406" y="1776"/>
                      <a:pt x="2406" y="1646"/>
                    </a:cubicBezTo>
                    <a:cubicBezTo>
                      <a:pt x="2504" y="1354"/>
                      <a:pt x="1366" y="118"/>
                      <a:pt x="1333" y="85"/>
                    </a:cubicBezTo>
                    <a:cubicBezTo>
                      <a:pt x="1271" y="23"/>
                      <a:pt x="1210" y="1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0"/>
              <p:cNvSpPr/>
              <p:nvPr/>
            </p:nvSpPr>
            <p:spPr>
              <a:xfrm>
                <a:off x="1739642" y="6796241"/>
                <a:ext cx="46377" cy="35461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319" extrusionOk="0">
                    <a:moveTo>
                      <a:pt x="1290" y="1"/>
                    </a:moveTo>
                    <a:cubicBezTo>
                      <a:pt x="1250" y="1"/>
                      <a:pt x="1210" y="6"/>
                      <a:pt x="1171" y="17"/>
                    </a:cubicBezTo>
                    <a:cubicBezTo>
                      <a:pt x="749" y="147"/>
                      <a:pt x="98" y="147"/>
                      <a:pt x="33" y="700"/>
                    </a:cubicBezTo>
                    <a:cubicBezTo>
                      <a:pt x="1" y="1123"/>
                      <a:pt x="521" y="1318"/>
                      <a:pt x="846" y="1318"/>
                    </a:cubicBezTo>
                    <a:cubicBezTo>
                      <a:pt x="1334" y="1318"/>
                      <a:pt x="1692" y="1058"/>
                      <a:pt x="1724" y="343"/>
                    </a:cubicBezTo>
                    <a:cubicBezTo>
                      <a:pt x="1670" y="127"/>
                      <a:pt x="1483" y="1"/>
                      <a:pt x="1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1735287" y="6790568"/>
                <a:ext cx="56835" cy="4723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757" extrusionOk="0">
                    <a:moveTo>
                      <a:pt x="1451" y="410"/>
                    </a:moveTo>
                    <a:cubicBezTo>
                      <a:pt x="1518" y="410"/>
                      <a:pt x="1580" y="433"/>
                      <a:pt x="1626" y="456"/>
                    </a:cubicBezTo>
                    <a:cubicBezTo>
                      <a:pt x="1691" y="489"/>
                      <a:pt x="1691" y="521"/>
                      <a:pt x="1691" y="521"/>
                    </a:cubicBezTo>
                    <a:cubicBezTo>
                      <a:pt x="1691" y="1046"/>
                      <a:pt x="1486" y="1336"/>
                      <a:pt x="1103" y="1336"/>
                    </a:cubicBezTo>
                    <a:cubicBezTo>
                      <a:pt x="1083" y="1336"/>
                      <a:pt x="1062" y="1336"/>
                      <a:pt x="1041" y="1334"/>
                    </a:cubicBezTo>
                    <a:cubicBezTo>
                      <a:pt x="846" y="1334"/>
                      <a:pt x="618" y="1269"/>
                      <a:pt x="488" y="1106"/>
                    </a:cubicBezTo>
                    <a:cubicBezTo>
                      <a:pt x="423" y="1074"/>
                      <a:pt x="423" y="1009"/>
                      <a:pt x="423" y="944"/>
                    </a:cubicBezTo>
                    <a:cubicBezTo>
                      <a:pt x="455" y="651"/>
                      <a:pt x="650" y="586"/>
                      <a:pt x="1106" y="489"/>
                    </a:cubicBezTo>
                    <a:lnTo>
                      <a:pt x="1366" y="456"/>
                    </a:lnTo>
                    <a:lnTo>
                      <a:pt x="1366" y="423"/>
                    </a:lnTo>
                    <a:cubicBezTo>
                      <a:pt x="1394" y="414"/>
                      <a:pt x="1423" y="410"/>
                      <a:pt x="1451" y="410"/>
                    </a:cubicBezTo>
                    <a:close/>
                    <a:moveTo>
                      <a:pt x="1471" y="1"/>
                    </a:moveTo>
                    <a:cubicBezTo>
                      <a:pt x="1402" y="1"/>
                      <a:pt x="1333" y="12"/>
                      <a:pt x="1268" y="33"/>
                    </a:cubicBezTo>
                    <a:lnTo>
                      <a:pt x="1041" y="66"/>
                    </a:lnTo>
                    <a:cubicBezTo>
                      <a:pt x="618" y="163"/>
                      <a:pt x="65" y="293"/>
                      <a:pt x="33" y="879"/>
                    </a:cubicBezTo>
                    <a:cubicBezTo>
                      <a:pt x="0" y="1074"/>
                      <a:pt x="65" y="1236"/>
                      <a:pt x="163" y="1399"/>
                    </a:cubicBezTo>
                    <a:cubicBezTo>
                      <a:pt x="390" y="1627"/>
                      <a:pt x="715" y="1757"/>
                      <a:pt x="1041" y="1757"/>
                    </a:cubicBezTo>
                    <a:lnTo>
                      <a:pt x="1073" y="1757"/>
                    </a:lnTo>
                    <a:cubicBezTo>
                      <a:pt x="1691" y="1757"/>
                      <a:pt x="2081" y="1302"/>
                      <a:pt x="2114" y="521"/>
                    </a:cubicBezTo>
                    <a:cubicBezTo>
                      <a:pt x="2081" y="358"/>
                      <a:pt x="1984" y="228"/>
                      <a:pt x="1854" y="131"/>
                    </a:cubicBezTo>
                    <a:cubicBezTo>
                      <a:pt x="1745" y="44"/>
                      <a:pt x="1608" y="1"/>
                      <a:pt x="1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0"/>
              <p:cNvSpPr/>
              <p:nvPr/>
            </p:nvSpPr>
            <p:spPr>
              <a:xfrm>
                <a:off x="2025967" y="6921202"/>
                <a:ext cx="58179" cy="27718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031" extrusionOk="0">
                    <a:moveTo>
                      <a:pt x="430" y="0"/>
                    </a:moveTo>
                    <a:cubicBezTo>
                      <a:pt x="118" y="0"/>
                      <a:pt x="1" y="268"/>
                      <a:pt x="50" y="833"/>
                    </a:cubicBezTo>
                    <a:cubicBezTo>
                      <a:pt x="240" y="737"/>
                      <a:pt x="442" y="693"/>
                      <a:pt x="640" y="693"/>
                    </a:cubicBezTo>
                    <a:cubicBezTo>
                      <a:pt x="917" y="693"/>
                      <a:pt x="1188" y="779"/>
                      <a:pt x="1415" y="930"/>
                    </a:cubicBezTo>
                    <a:cubicBezTo>
                      <a:pt x="1515" y="992"/>
                      <a:pt x="1624" y="1031"/>
                      <a:pt x="1726" y="1031"/>
                    </a:cubicBezTo>
                    <a:cubicBezTo>
                      <a:pt x="1891" y="1031"/>
                      <a:pt x="2038" y="931"/>
                      <a:pt x="2098" y="670"/>
                    </a:cubicBezTo>
                    <a:cubicBezTo>
                      <a:pt x="2163" y="312"/>
                      <a:pt x="1871" y="345"/>
                      <a:pt x="1643" y="280"/>
                    </a:cubicBezTo>
                    <a:cubicBezTo>
                      <a:pt x="1350" y="215"/>
                      <a:pt x="1090" y="150"/>
                      <a:pt x="798" y="85"/>
                    </a:cubicBezTo>
                    <a:cubicBezTo>
                      <a:pt x="654" y="29"/>
                      <a:pt x="532" y="0"/>
                      <a:pt x="4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0"/>
              <p:cNvSpPr/>
              <p:nvPr/>
            </p:nvSpPr>
            <p:spPr>
              <a:xfrm>
                <a:off x="2019408" y="6916471"/>
                <a:ext cx="69094" cy="38499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432" extrusionOk="0">
                    <a:moveTo>
                      <a:pt x="694" y="402"/>
                    </a:moveTo>
                    <a:cubicBezTo>
                      <a:pt x="770" y="402"/>
                      <a:pt x="862" y="418"/>
                      <a:pt x="977" y="456"/>
                    </a:cubicBezTo>
                    <a:cubicBezTo>
                      <a:pt x="1139" y="521"/>
                      <a:pt x="1334" y="553"/>
                      <a:pt x="1529" y="618"/>
                    </a:cubicBezTo>
                    <a:lnTo>
                      <a:pt x="1855" y="683"/>
                    </a:lnTo>
                    <a:lnTo>
                      <a:pt x="1985" y="683"/>
                    </a:lnTo>
                    <a:cubicBezTo>
                      <a:pt x="2017" y="716"/>
                      <a:pt x="2082" y="716"/>
                      <a:pt x="2147" y="748"/>
                    </a:cubicBezTo>
                    <a:cubicBezTo>
                      <a:pt x="2147" y="748"/>
                      <a:pt x="2147" y="781"/>
                      <a:pt x="2147" y="814"/>
                    </a:cubicBezTo>
                    <a:cubicBezTo>
                      <a:pt x="2147" y="879"/>
                      <a:pt x="2082" y="944"/>
                      <a:pt x="2050" y="1009"/>
                    </a:cubicBezTo>
                    <a:cubicBezTo>
                      <a:pt x="1952" y="1009"/>
                      <a:pt x="1822" y="1009"/>
                      <a:pt x="1757" y="944"/>
                    </a:cubicBezTo>
                    <a:cubicBezTo>
                      <a:pt x="1464" y="781"/>
                      <a:pt x="1139" y="683"/>
                      <a:pt x="846" y="683"/>
                    </a:cubicBezTo>
                    <a:cubicBezTo>
                      <a:pt x="716" y="683"/>
                      <a:pt x="586" y="683"/>
                      <a:pt x="489" y="716"/>
                    </a:cubicBezTo>
                    <a:cubicBezTo>
                      <a:pt x="489" y="521"/>
                      <a:pt x="489" y="488"/>
                      <a:pt x="554" y="423"/>
                    </a:cubicBezTo>
                    <a:cubicBezTo>
                      <a:pt x="594" y="410"/>
                      <a:pt x="640" y="402"/>
                      <a:pt x="694" y="402"/>
                    </a:cubicBezTo>
                    <a:close/>
                    <a:moveTo>
                      <a:pt x="704" y="1"/>
                    </a:moveTo>
                    <a:cubicBezTo>
                      <a:pt x="570" y="1"/>
                      <a:pt x="440" y="33"/>
                      <a:pt x="326" y="98"/>
                    </a:cubicBezTo>
                    <a:cubicBezTo>
                      <a:pt x="98" y="358"/>
                      <a:pt x="1" y="683"/>
                      <a:pt x="66" y="1041"/>
                    </a:cubicBezTo>
                    <a:lnTo>
                      <a:pt x="98" y="1334"/>
                    </a:lnTo>
                    <a:lnTo>
                      <a:pt x="359" y="1204"/>
                    </a:lnTo>
                    <a:cubicBezTo>
                      <a:pt x="513" y="1127"/>
                      <a:pt x="677" y="1090"/>
                      <a:pt x="839" y="1090"/>
                    </a:cubicBezTo>
                    <a:cubicBezTo>
                      <a:pt x="1088" y="1090"/>
                      <a:pt x="1332" y="1176"/>
                      <a:pt x="1529" y="1334"/>
                    </a:cubicBezTo>
                    <a:cubicBezTo>
                      <a:pt x="1659" y="1399"/>
                      <a:pt x="1822" y="1431"/>
                      <a:pt x="1952" y="1431"/>
                    </a:cubicBezTo>
                    <a:lnTo>
                      <a:pt x="1920" y="1399"/>
                    </a:lnTo>
                    <a:cubicBezTo>
                      <a:pt x="2245" y="1399"/>
                      <a:pt x="2472" y="1171"/>
                      <a:pt x="2505" y="879"/>
                    </a:cubicBezTo>
                    <a:cubicBezTo>
                      <a:pt x="2570" y="748"/>
                      <a:pt x="2537" y="618"/>
                      <a:pt x="2472" y="488"/>
                    </a:cubicBezTo>
                    <a:cubicBezTo>
                      <a:pt x="2342" y="358"/>
                      <a:pt x="2212" y="293"/>
                      <a:pt x="2017" y="261"/>
                    </a:cubicBezTo>
                    <a:lnTo>
                      <a:pt x="1920" y="261"/>
                    </a:lnTo>
                    <a:cubicBezTo>
                      <a:pt x="1822" y="261"/>
                      <a:pt x="1692" y="228"/>
                      <a:pt x="1594" y="196"/>
                    </a:cubicBezTo>
                    <a:cubicBezTo>
                      <a:pt x="1432" y="163"/>
                      <a:pt x="1269" y="131"/>
                      <a:pt x="1107" y="98"/>
                    </a:cubicBezTo>
                    <a:cubicBezTo>
                      <a:pt x="977" y="33"/>
                      <a:pt x="838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0"/>
              <p:cNvSpPr/>
              <p:nvPr/>
            </p:nvSpPr>
            <p:spPr>
              <a:xfrm>
                <a:off x="2050030" y="6953222"/>
                <a:ext cx="37612" cy="3344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44" extrusionOk="0">
                    <a:moveTo>
                      <a:pt x="250" y="1"/>
                    </a:moveTo>
                    <a:cubicBezTo>
                      <a:pt x="167" y="1"/>
                      <a:pt x="84" y="11"/>
                      <a:pt x="0" y="32"/>
                    </a:cubicBezTo>
                    <a:cubicBezTo>
                      <a:pt x="163" y="292"/>
                      <a:pt x="293" y="617"/>
                      <a:pt x="390" y="910"/>
                    </a:cubicBezTo>
                    <a:cubicBezTo>
                      <a:pt x="414" y="1077"/>
                      <a:pt x="473" y="1244"/>
                      <a:pt x="606" y="1244"/>
                    </a:cubicBezTo>
                    <a:cubicBezTo>
                      <a:pt x="654" y="1244"/>
                      <a:pt x="711" y="1222"/>
                      <a:pt x="781" y="1170"/>
                    </a:cubicBezTo>
                    <a:cubicBezTo>
                      <a:pt x="976" y="1040"/>
                      <a:pt x="1398" y="1007"/>
                      <a:pt x="1236" y="682"/>
                    </a:cubicBezTo>
                    <a:cubicBezTo>
                      <a:pt x="1072" y="273"/>
                      <a:pt x="679" y="1"/>
                      <a:pt x="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0"/>
              <p:cNvSpPr/>
              <p:nvPr/>
            </p:nvSpPr>
            <p:spPr>
              <a:xfrm>
                <a:off x="2042152" y="6947684"/>
                <a:ext cx="48124" cy="44011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37" extrusionOk="0">
                    <a:moveTo>
                      <a:pt x="651" y="400"/>
                    </a:moveTo>
                    <a:cubicBezTo>
                      <a:pt x="976" y="433"/>
                      <a:pt x="1269" y="661"/>
                      <a:pt x="1366" y="986"/>
                    </a:cubicBezTo>
                    <a:lnTo>
                      <a:pt x="1366" y="1018"/>
                    </a:lnTo>
                    <a:cubicBezTo>
                      <a:pt x="1301" y="1051"/>
                      <a:pt x="1236" y="1083"/>
                      <a:pt x="1204" y="1116"/>
                    </a:cubicBezTo>
                    <a:cubicBezTo>
                      <a:pt x="1106" y="1148"/>
                      <a:pt x="1041" y="1181"/>
                      <a:pt x="976" y="1213"/>
                    </a:cubicBezTo>
                    <a:lnTo>
                      <a:pt x="911" y="1246"/>
                    </a:lnTo>
                    <a:cubicBezTo>
                      <a:pt x="878" y="1213"/>
                      <a:pt x="878" y="1148"/>
                      <a:pt x="878" y="1116"/>
                    </a:cubicBezTo>
                    <a:cubicBezTo>
                      <a:pt x="846" y="856"/>
                      <a:pt x="748" y="628"/>
                      <a:pt x="618" y="433"/>
                    </a:cubicBezTo>
                    <a:lnTo>
                      <a:pt x="651" y="400"/>
                    </a:lnTo>
                    <a:close/>
                    <a:moveTo>
                      <a:pt x="581" y="1"/>
                    </a:moveTo>
                    <a:cubicBezTo>
                      <a:pt x="475" y="1"/>
                      <a:pt x="368" y="15"/>
                      <a:pt x="261" y="43"/>
                    </a:cubicBezTo>
                    <a:lnTo>
                      <a:pt x="0" y="75"/>
                    </a:lnTo>
                    <a:lnTo>
                      <a:pt x="98" y="335"/>
                    </a:lnTo>
                    <a:lnTo>
                      <a:pt x="228" y="563"/>
                    </a:lnTo>
                    <a:cubicBezTo>
                      <a:pt x="358" y="726"/>
                      <a:pt x="423" y="953"/>
                      <a:pt x="488" y="1148"/>
                    </a:cubicBezTo>
                    <a:cubicBezTo>
                      <a:pt x="488" y="1344"/>
                      <a:pt x="586" y="1506"/>
                      <a:pt x="748" y="1604"/>
                    </a:cubicBezTo>
                    <a:cubicBezTo>
                      <a:pt x="813" y="1636"/>
                      <a:pt x="846" y="1636"/>
                      <a:pt x="911" y="1636"/>
                    </a:cubicBezTo>
                    <a:cubicBezTo>
                      <a:pt x="1009" y="1636"/>
                      <a:pt x="1106" y="1604"/>
                      <a:pt x="1204" y="1539"/>
                    </a:cubicBezTo>
                    <a:cubicBezTo>
                      <a:pt x="1236" y="1506"/>
                      <a:pt x="1301" y="1506"/>
                      <a:pt x="1334" y="1474"/>
                    </a:cubicBezTo>
                    <a:cubicBezTo>
                      <a:pt x="1529" y="1441"/>
                      <a:pt x="1659" y="1311"/>
                      <a:pt x="1757" y="1148"/>
                    </a:cubicBezTo>
                    <a:cubicBezTo>
                      <a:pt x="1789" y="1051"/>
                      <a:pt x="1789" y="921"/>
                      <a:pt x="1724" y="791"/>
                    </a:cubicBezTo>
                    <a:cubicBezTo>
                      <a:pt x="1536" y="307"/>
                      <a:pt x="1081" y="1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7" name="Google Shape;2277;p40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278" name="Google Shape;2278;p40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important national parks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2279" name="Google Shape;2279;p40"/>
          <p:cNvGraphicFramePr/>
          <p:nvPr/>
        </p:nvGraphicFramePr>
        <p:xfrm>
          <a:off x="4736175" y="136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{C491B830-C283-4116-AFB9-CCF82EF7A7D1}</a:tableStyleId>
              </a:tblPr>
              <a:tblGrid>
                <a:gridCol w="5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Name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Description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Acadia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Crater Lake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has several rings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Congare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a hot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Death Valley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a small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Great Sand Dunes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a blue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80" name="Google Shape;2280;p40"/>
          <p:cNvGrpSpPr/>
          <p:nvPr/>
        </p:nvGrpSpPr>
        <p:grpSpPr>
          <a:xfrm>
            <a:off x="4842511" y="2064917"/>
            <a:ext cx="333143" cy="332266"/>
            <a:chOff x="-20946600" y="3317850"/>
            <a:chExt cx="304825" cy="304050"/>
          </a:xfrm>
        </p:grpSpPr>
        <p:sp>
          <p:nvSpPr>
            <p:cNvPr id="2281" name="Google Shape;2281;p40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0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0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40"/>
          <p:cNvGrpSpPr/>
          <p:nvPr/>
        </p:nvGrpSpPr>
        <p:grpSpPr>
          <a:xfrm>
            <a:off x="4842074" y="2616799"/>
            <a:ext cx="334018" cy="332239"/>
            <a:chOff x="-16794250" y="4058225"/>
            <a:chExt cx="305625" cy="304025"/>
          </a:xfrm>
        </p:grpSpPr>
        <p:sp>
          <p:nvSpPr>
            <p:cNvPr id="2285" name="Google Shape;2285;p40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0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0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0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0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0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0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0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0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0"/>
          <p:cNvGrpSpPr/>
          <p:nvPr/>
        </p:nvGrpSpPr>
        <p:grpSpPr>
          <a:xfrm>
            <a:off x="4841213" y="3159130"/>
            <a:ext cx="335739" cy="334206"/>
            <a:chOff x="-18645175" y="3334200"/>
            <a:chExt cx="307200" cy="305825"/>
          </a:xfrm>
        </p:grpSpPr>
        <p:sp>
          <p:nvSpPr>
            <p:cNvPr id="2295" name="Google Shape;2295;p40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0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0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0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0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0" name="Google Shape;2300;p40"/>
          <p:cNvSpPr/>
          <p:nvPr/>
        </p:nvSpPr>
        <p:spPr>
          <a:xfrm>
            <a:off x="4841650" y="4275626"/>
            <a:ext cx="334865" cy="333113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40"/>
          <p:cNvSpPr/>
          <p:nvPr/>
        </p:nvSpPr>
        <p:spPr>
          <a:xfrm>
            <a:off x="4810013" y="3674852"/>
            <a:ext cx="398139" cy="4002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40"/>
          <p:cNvSpPr/>
          <p:nvPr/>
        </p:nvSpPr>
        <p:spPr>
          <a:xfrm>
            <a:off x="754437" y="2067483"/>
            <a:ext cx="497102" cy="4971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40"/>
          <p:cNvSpPr/>
          <p:nvPr/>
        </p:nvSpPr>
        <p:spPr>
          <a:xfrm>
            <a:off x="1681899" y="2462424"/>
            <a:ext cx="497102" cy="4971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40"/>
          <p:cNvSpPr/>
          <p:nvPr/>
        </p:nvSpPr>
        <p:spPr>
          <a:xfrm>
            <a:off x="3444081" y="2944352"/>
            <a:ext cx="497102" cy="497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40"/>
          <p:cNvSpPr/>
          <p:nvPr/>
        </p:nvSpPr>
        <p:spPr>
          <a:xfrm>
            <a:off x="3971684" y="1778964"/>
            <a:ext cx="497102" cy="4971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40"/>
          <p:cNvSpPr/>
          <p:nvPr/>
        </p:nvSpPr>
        <p:spPr>
          <a:xfrm>
            <a:off x="1053139" y="2737610"/>
            <a:ext cx="497102" cy="4971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7" name="Google Shape;2307;p40"/>
          <p:cNvGrpSpPr/>
          <p:nvPr/>
        </p:nvGrpSpPr>
        <p:grpSpPr>
          <a:xfrm>
            <a:off x="856768" y="2172147"/>
            <a:ext cx="290143" cy="288592"/>
            <a:chOff x="-16794250" y="4058225"/>
            <a:chExt cx="305625" cy="304025"/>
          </a:xfrm>
        </p:grpSpPr>
        <p:sp>
          <p:nvSpPr>
            <p:cNvPr id="2308" name="Google Shape;2308;p40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0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0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0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0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0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7" name="Google Shape;2317;p40"/>
          <p:cNvSpPr/>
          <p:nvPr/>
        </p:nvSpPr>
        <p:spPr>
          <a:xfrm>
            <a:off x="1790200" y="2566480"/>
            <a:ext cx="290879" cy="289351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8" name="Google Shape;2318;p40"/>
          <p:cNvGrpSpPr/>
          <p:nvPr/>
        </p:nvGrpSpPr>
        <p:grpSpPr>
          <a:xfrm>
            <a:off x="3545505" y="3040380"/>
            <a:ext cx="291638" cy="290300"/>
            <a:chOff x="-18645175" y="3334200"/>
            <a:chExt cx="307200" cy="305825"/>
          </a:xfrm>
        </p:grpSpPr>
        <p:sp>
          <p:nvSpPr>
            <p:cNvPr id="2319" name="Google Shape;2319;p40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40"/>
          <p:cNvGrpSpPr/>
          <p:nvPr/>
        </p:nvGrpSpPr>
        <p:grpSpPr>
          <a:xfrm>
            <a:off x="4074048" y="1883574"/>
            <a:ext cx="289383" cy="288615"/>
            <a:chOff x="-20946600" y="3317850"/>
            <a:chExt cx="304825" cy="304050"/>
          </a:xfrm>
        </p:grpSpPr>
        <p:sp>
          <p:nvSpPr>
            <p:cNvPr id="2325" name="Google Shape;2325;p40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8" name="Google Shape;2328;p40"/>
          <p:cNvSpPr/>
          <p:nvPr/>
        </p:nvSpPr>
        <p:spPr>
          <a:xfrm>
            <a:off x="1128955" y="2812525"/>
            <a:ext cx="345792" cy="347588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334" name="Google Shape;2334;p41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Ecological regions in the US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2335" name="Google Shape;2335;p41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949" y="1789050"/>
            <a:ext cx="3848101" cy="29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6" name="Google Shape;2336;p41"/>
          <p:cNvSpPr txBox="1"/>
          <p:nvPr/>
        </p:nvSpPr>
        <p:spPr>
          <a:xfrm>
            <a:off x="713843" y="4584050"/>
            <a:ext cx="77175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37" name="Google Shape;2337;p41"/>
          <p:cNvGrpSpPr/>
          <p:nvPr/>
        </p:nvGrpSpPr>
        <p:grpSpPr>
          <a:xfrm>
            <a:off x="453507" y="3176496"/>
            <a:ext cx="1872000" cy="1290879"/>
            <a:chOff x="453507" y="3176496"/>
            <a:chExt cx="1872000" cy="1290879"/>
          </a:xfrm>
        </p:grpSpPr>
        <p:sp>
          <p:nvSpPr>
            <p:cNvPr id="2338" name="Google Shape;2338;p41"/>
            <p:cNvSpPr txBox="1"/>
            <p:nvPr/>
          </p:nvSpPr>
          <p:spPr>
            <a:xfrm>
              <a:off x="453507" y="3500346"/>
              <a:ext cx="1872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39" name="Google Shape;2339;p41"/>
            <p:cNvSpPr txBox="1"/>
            <p:nvPr/>
          </p:nvSpPr>
          <p:spPr>
            <a:xfrm>
              <a:off x="453507" y="3776175"/>
              <a:ext cx="18720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0" name="Google Shape;2340;p41"/>
            <p:cNvSpPr txBox="1"/>
            <p:nvPr/>
          </p:nvSpPr>
          <p:spPr>
            <a:xfrm>
              <a:off x="453507" y="3176496"/>
              <a:ext cx="1872000" cy="28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70%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41" name="Google Shape;2341;p41"/>
          <p:cNvGrpSpPr/>
          <p:nvPr/>
        </p:nvGrpSpPr>
        <p:grpSpPr>
          <a:xfrm>
            <a:off x="6815300" y="3176496"/>
            <a:ext cx="1875192" cy="1290879"/>
            <a:chOff x="6815300" y="3176496"/>
            <a:chExt cx="1875192" cy="1290879"/>
          </a:xfrm>
        </p:grpSpPr>
        <p:sp>
          <p:nvSpPr>
            <p:cNvPr id="2342" name="Google Shape;2342;p41"/>
            <p:cNvSpPr txBox="1"/>
            <p:nvPr/>
          </p:nvSpPr>
          <p:spPr>
            <a:xfrm>
              <a:off x="6815300" y="3500346"/>
              <a:ext cx="187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43" name="Google Shape;2343;p41"/>
            <p:cNvSpPr txBox="1"/>
            <p:nvPr/>
          </p:nvSpPr>
          <p:spPr>
            <a:xfrm>
              <a:off x="6818493" y="3776175"/>
              <a:ext cx="18720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Sun. It’s an ice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4" name="Google Shape;2344;p41"/>
            <p:cNvSpPr txBox="1"/>
            <p:nvPr/>
          </p:nvSpPr>
          <p:spPr>
            <a:xfrm>
              <a:off x="6818405" y="3176496"/>
              <a:ext cx="1872000" cy="28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40%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45" name="Google Shape;2345;p41"/>
          <p:cNvGrpSpPr/>
          <p:nvPr/>
        </p:nvGrpSpPr>
        <p:grpSpPr>
          <a:xfrm>
            <a:off x="453507" y="1471521"/>
            <a:ext cx="1872000" cy="1290254"/>
            <a:chOff x="453507" y="1642971"/>
            <a:chExt cx="1872000" cy="1290254"/>
          </a:xfrm>
        </p:grpSpPr>
        <p:sp>
          <p:nvSpPr>
            <p:cNvPr id="2346" name="Google Shape;2346;p41"/>
            <p:cNvSpPr txBox="1"/>
            <p:nvPr/>
          </p:nvSpPr>
          <p:spPr>
            <a:xfrm>
              <a:off x="453507" y="1962229"/>
              <a:ext cx="1872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47" name="Google Shape;2347;p41"/>
            <p:cNvSpPr txBox="1"/>
            <p:nvPr/>
          </p:nvSpPr>
          <p:spPr>
            <a:xfrm>
              <a:off x="453507" y="2238125"/>
              <a:ext cx="18720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 and it is terribly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8" name="Google Shape;2348;p41"/>
            <p:cNvSpPr txBox="1"/>
            <p:nvPr/>
          </p:nvSpPr>
          <p:spPr>
            <a:xfrm>
              <a:off x="453507" y="1642971"/>
              <a:ext cx="1872000" cy="28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85%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49" name="Google Shape;2349;p41"/>
          <p:cNvGrpSpPr/>
          <p:nvPr/>
        </p:nvGrpSpPr>
        <p:grpSpPr>
          <a:xfrm>
            <a:off x="6815300" y="1471521"/>
            <a:ext cx="1875192" cy="1290204"/>
            <a:chOff x="6815300" y="1642971"/>
            <a:chExt cx="1875192" cy="1290204"/>
          </a:xfrm>
        </p:grpSpPr>
        <p:sp>
          <p:nvSpPr>
            <p:cNvPr id="2350" name="Google Shape;2350;p41"/>
            <p:cNvSpPr txBox="1"/>
            <p:nvPr/>
          </p:nvSpPr>
          <p:spPr>
            <a:xfrm>
              <a:off x="6815300" y="1962196"/>
              <a:ext cx="187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51" name="Google Shape;2351;p41"/>
            <p:cNvSpPr txBox="1"/>
            <p:nvPr/>
          </p:nvSpPr>
          <p:spPr>
            <a:xfrm>
              <a:off x="6818493" y="2238075"/>
              <a:ext cx="18720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planet 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2" name="Google Shape;2352;p41"/>
            <p:cNvSpPr txBox="1"/>
            <p:nvPr/>
          </p:nvSpPr>
          <p:spPr>
            <a:xfrm>
              <a:off x="6818405" y="1642971"/>
              <a:ext cx="1872000" cy="28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20%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353" name="Google Shape;2353;p41"/>
          <p:cNvSpPr/>
          <p:nvPr/>
        </p:nvSpPr>
        <p:spPr>
          <a:xfrm>
            <a:off x="3297338" y="1471375"/>
            <a:ext cx="456000" cy="4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41"/>
          <p:cNvSpPr/>
          <p:nvPr/>
        </p:nvSpPr>
        <p:spPr>
          <a:xfrm>
            <a:off x="4072704" y="1471375"/>
            <a:ext cx="456000" cy="4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1"/>
          <p:cNvSpPr/>
          <p:nvPr/>
        </p:nvSpPr>
        <p:spPr>
          <a:xfrm>
            <a:off x="4848070" y="1471375"/>
            <a:ext cx="456000" cy="4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1"/>
          <p:cNvSpPr/>
          <p:nvPr/>
        </p:nvSpPr>
        <p:spPr>
          <a:xfrm>
            <a:off x="5623436" y="1471375"/>
            <a:ext cx="456000" cy="4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7" name="Google Shape;2357;p41"/>
          <p:cNvGrpSpPr/>
          <p:nvPr/>
        </p:nvGrpSpPr>
        <p:grpSpPr>
          <a:xfrm>
            <a:off x="3406463" y="1582324"/>
            <a:ext cx="237757" cy="234118"/>
            <a:chOff x="-17170750" y="4058800"/>
            <a:chExt cx="308775" cy="304050"/>
          </a:xfrm>
        </p:grpSpPr>
        <p:sp>
          <p:nvSpPr>
            <p:cNvPr id="2358" name="Google Shape;2358;p41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41"/>
          <p:cNvSpPr/>
          <p:nvPr/>
        </p:nvSpPr>
        <p:spPr>
          <a:xfrm>
            <a:off x="4182755" y="1582013"/>
            <a:ext cx="235928" cy="234715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41"/>
          <p:cNvGrpSpPr/>
          <p:nvPr/>
        </p:nvGrpSpPr>
        <p:grpSpPr>
          <a:xfrm>
            <a:off x="5733481" y="1582783"/>
            <a:ext cx="234735" cy="233214"/>
            <a:chOff x="-15296200" y="3326900"/>
            <a:chExt cx="304850" cy="302875"/>
          </a:xfrm>
        </p:grpSpPr>
        <p:sp>
          <p:nvSpPr>
            <p:cNvPr id="2377" name="Google Shape;2377;p41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41"/>
          <p:cNvGrpSpPr/>
          <p:nvPr/>
        </p:nvGrpSpPr>
        <p:grpSpPr>
          <a:xfrm>
            <a:off x="4978717" y="1582390"/>
            <a:ext cx="194694" cy="233965"/>
            <a:chOff x="-16018450" y="4058400"/>
            <a:chExt cx="252850" cy="303850"/>
          </a:xfrm>
        </p:grpSpPr>
        <p:sp>
          <p:nvSpPr>
            <p:cNvPr id="2383" name="Google Shape;2383;p41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2"/>
          <p:cNvSpPr/>
          <p:nvPr/>
        </p:nvSpPr>
        <p:spPr>
          <a:xfrm>
            <a:off x="2889628" y="1460300"/>
            <a:ext cx="3506328" cy="2164473"/>
          </a:xfrm>
          <a:custGeom>
            <a:avLst/>
            <a:gdLst/>
            <a:ahLst/>
            <a:cxnLst/>
            <a:rect l="l" t="t" r="r" b="b"/>
            <a:pathLst>
              <a:path w="143247" h="88409" extrusionOk="0">
                <a:moveTo>
                  <a:pt x="12973" y="0"/>
                </a:moveTo>
                <a:lnTo>
                  <a:pt x="12573" y="1028"/>
                </a:lnTo>
                <a:lnTo>
                  <a:pt x="12973" y="1427"/>
                </a:lnTo>
                <a:lnTo>
                  <a:pt x="12782" y="1902"/>
                </a:lnTo>
                <a:lnTo>
                  <a:pt x="12288" y="2777"/>
                </a:lnTo>
                <a:lnTo>
                  <a:pt x="13011" y="3709"/>
                </a:lnTo>
                <a:lnTo>
                  <a:pt x="12649" y="4166"/>
                </a:lnTo>
                <a:lnTo>
                  <a:pt x="12649" y="5402"/>
                </a:lnTo>
                <a:lnTo>
                  <a:pt x="11774" y="6448"/>
                </a:lnTo>
                <a:lnTo>
                  <a:pt x="10481" y="6448"/>
                </a:lnTo>
                <a:lnTo>
                  <a:pt x="10310" y="5041"/>
                </a:lnTo>
                <a:lnTo>
                  <a:pt x="11204" y="4737"/>
                </a:lnTo>
                <a:lnTo>
                  <a:pt x="11869" y="3805"/>
                </a:lnTo>
                <a:lnTo>
                  <a:pt x="11869" y="2739"/>
                </a:lnTo>
                <a:lnTo>
                  <a:pt x="10310" y="2473"/>
                </a:lnTo>
                <a:lnTo>
                  <a:pt x="8864" y="1902"/>
                </a:lnTo>
                <a:lnTo>
                  <a:pt x="8465" y="856"/>
                </a:lnTo>
                <a:lnTo>
                  <a:pt x="7837" y="856"/>
                </a:lnTo>
                <a:lnTo>
                  <a:pt x="7400" y="2055"/>
                </a:lnTo>
                <a:lnTo>
                  <a:pt x="7400" y="2758"/>
                </a:lnTo>
                <a:lnTo>
                  <a:pt x="7837" y="2968"/>
                </a:lnTo>
                <a:lnTo>
                  <a:pt x="7799" y="4014"/>
                </a:lnTo>
                <a:lnTo>
                  <a:pt x="8503" y="4109"/>
                </a:lnTo>
                <a:lnTo>
                  <a:pt x="7761" y="4832"/>
                </a:lnTo>
                <a:lnTo>
                  <a:pt x="7723" y="6258"/>
                </a:lnTo>
                <a:lnTo>
                  <a:pt x="8198" y="7133"/>
                </a:lnTo>
                <a:lnTo>
                  <a:pt x="7419" y="8065"/>
                </a:lnTo>
                <a:lnTo>
                  <a:pt x="7419" y="8845"/>
                </a:lnTo>
                <a:lnTo>
                  <a:pt x="6525" y="11679"/>
                </a:lnTo>
                <a:lnTo>
                  <a:pt x="6125" y="12269"/>
                </a:lnTo>
                <a:lnTo>
                  <a:pt x="5650" y="12954"/>
                </a:lnTo>
                <a:lnTo>
                  <a:pt x="5650" y="14095"/>
                </a:lnTo>
                <a:lnTo>
                  <a:pt x="4489" y="16225"/>
                </a:lnTo>
                <a:lnTo>
                  <a:pt x="2816" y="19230"/>
                </a:lnTo>
                <a:lnTo>
                  <a:pt x="2663" y="22407"/>
                </a:lnTo>
                <a:lnTo>
                  <a:pt x="2207" y="23187"/>
                </a:lnTo>
                <a:lnTo>
                  <a:pt x="2378" y="24423"/>
                </a:lnTo>
                <a:lnTo>
                  <a:pt x="818" y="26934"/>
                </a:lnTo>
                <a:lnTo>
                  <a:pt x="0" y="28075"/>
                </a:lnTo>
                <a:lnTo>
                  <a:pt x="1484" y="29749"/>
                </a:lnTo>
                <a:lnTo>
                  <a:pt x="1180" y="31080"/>
                </a:lnTo>
                <a:lnTo>
                  <a:pt x="1085" y="33173"/>
                </a:lnTo>
                <a:lnTo>
                  <a:pt x="2112" y="34732"/>
                </a:lnTo>
                <a:lnTo>
                  <a:pt x="2017" y="36140"/>
                </a:lnTo>
                <a:lnTo>
                  <a:pt x="2949" y="37167"/>
                </a:lnTo>
                <a:lnTo>
                  <a:pt x="2854" y="39754"/>
                </a:lnTo>
                <a:lnTo>
                  <a:pt x="3862" y="40952"/>
                </a:lnTo>
                <a:lnTo>
                  <a:pt x="3862" y="41618"/>
                </a:lnTo>
                <a:lnTo>
                  <a:pt x="3253" y="42284"/>
                </a:lnTo>
                <a:lnTo>
                  <a:pt x="3253" y="42797"/>
                </a:lnTo>
                <a:lnTo>
                  <a:pt x="3652" y="43159"/>
                </a:lnTo>
                <a:lnTo>
                  <a:pt x="4489" y="45232"/>
                </a:lnTo>
                <a:lnTo>
                  <a:pt x="4699" y="45726"/>
                </a:lnTo>
                <a:lnTo>
                  <a:pt x="5079" y="46658"/>
                </a:lnTo>
                <a:lnTo>
                  <a:pt x="4775" y="47438"/>
                </a:lnTo>
                <a:lnTo>
                  <a:pt x="4984" y="48009"/>
                </a:lnTo>
                <a:lnTo>
                  <a:pt x="5250" y="48484"/>
                </a:lnTo>
                <a:lnTo>
                  <a:pt x="4908" y="49454"/>
                </a:lnTo>
                <a:lnTo>
                  <a:pt x="4813" y="49759"/>
                </a:lnTo>
                <a:lnTo>
                  <a:pt x="5593" y="50386"/>
                </a:lnTo>
                <a:lnTo>
                  <a:pt x="7799" y="50653"/>
                </a:lnTo>
                <a:lnTo>
                  <a:pt x="9492" y="52707"/>
                </a:lnTo>
                <a:lnTo>
                  <a:pt x="10386" y="52954"/>
                </a:lnTo>
                <a:lnTo>
                  <a:pt x="10557" y="53905"/>
                </a:lnTo>
                <a:lnTo>
                  <a:pt x="11603" y="53905"/>
                </a:lnTo>
                <a:lnTo>
                  <a:pt x="11603" y="55237"/>
                </a:lnTo>
                <a:lnTo>
                  <a:pt x="12744" y="55693"/>
                </a:lnTo>
                <a:lnTo>
                  <a:pt x="12839" y="56739"/>
                </a:lnTo>
                <a:lnTo>
                  <a:pt x="13049" y="59136"/>
                </a:lnTo>
                <a:lnTo>
                  <a:pt x="19744" y="59136"/>
                </a:lnTo>
                <a:lnTo>
                  <a:pt x="19744" y="60677"/>
                </a:lnTo>
                <a:lnTo>
                  <a:pt x="25241" y="64005"/>
                </a:lnTo>
                <a:lnTo>
                  <a:pt x="29312" y="66459"/>
                </a:lnTo>
                <a:lnTo>
                  <a:pt x="37662" y="67486"/>
                </a:lnTo>
                <a:lnTo>
                  <a:pt x="38061" y="65679"/>
                </a:lnTo>
                <a:lnTo>
                  <a:pt x="42740" y="66022"/>
                </a:lnTo>
                <a:lnTo>
                  <a:pt x="47077" y="71290"/>
                </a:lnTo>
                <a:lnTo>
                  <a:pt x="47762" y="72108"/>
                </a:lnTo>
                <a:lnTo>
                  <a:pt x="47686" y="73687"/>
                </a:lnTo>
                <a:cubicBezTo>
                  <a:pt x="47686" y="73687"/>
                  <a:pt x="49340" y="76540"/>
                  <a:pt x="51623" y="77111"/>
                </a:cubicBezTo>
                <a:lnTo>
                  <a:pt x="53164" y="75912"/>
                </a:lnTo>
                <a:lnTo>
                  <a:pt x="53164" y="74200"/>
                </a:lnTo>
                <a:lnTo>
                  <a:pt x="55636" y="74296"/>
                </a:lnTo>
                <a:lnTo>
                  <a:pt x="56093" y="74771"/>
                </a:lnTo>
                <a:lnTo>
                  <a:pt x="57538" y="74771"/>
                </a:lnTo>
                <a:cubicBezTo>
                  <a:pt x="57538" y="74771"/>
                  <a:pt x="59041" y="76045"/>
                  <a:pt x="60087" y="78556"/>
                </a:cubicBezTo>
                <a:cubicBezTo>
                  <a:pt x="60106" y="78575"/>
                  <a:pt x="60106" y="78613"/>
                  <a:pt x="60125" y="78651"/>
                </a:cubicBezTo>
                <a:cubicBezTo>
                  <a:pt x="60125" y="78651"/>
                  <a:pt x="61248" y="81752"/>
                  <a:pt x="62693" y="82570"/>
                </a:cubicBezTo>
                <a:cubicBezTo>
                  <a:pt x="62693" y="82570"/>
                  <a:pt x="62978" y="83026"/>
                  <a:pt x="63150" y="84224"/>
                </a:cubicBezTo>
                <a:cubicBezTo>
                  <a:pt x="63150" y="84224"/>
                  <a:pt x="63321" y="84985"/>
                  <a:pt x="63929" y="85803"/>
                </a:cubicBezTo>
                <a:cubicBezTo>
                  <a:pt x="64500" y="86564"/>
                  <a:pt x="65451" y="87382"/>
                  <a:pt x="66973" y="87686"/>
                </a:cubicBezTo>
                <a:lnTo>
                  <a:pt x="69350" y="88409"/>
                </a:lnTo>
                <a:lnTo>
                  <a:pt x="69921" y="87952"/>
                </a:lnTo>
                <a:cubicBezTo>
                  <a:pt x="69921" y="87952"/>
                  <a:pt x="69446" y="86887"/>
                  <a:pt x="69274" y="85784"/>
                </a:cubicBezTo>
                <a:cubicBezTo>
                  <a:pt x="69217" y="85290"/>
                  <a:pt x="69179" y="84795"/>
                  <a:pt x="69312" y="84358"/>
                </a:cubicBezTo>
                <a:lnTo>
                  <a:pt x="69255" y="81790"/>
                </a:lnTo>
                <a:lnTo>
                  <a:pt x="69921" y="81619"/>
                </a:lnTo>
                <a:lnTo>
                  <a:pt x="70454" y="80382"/>
                </a:lnTo>
                <a:lnTo>
                  <a:pt x="71424" y="80287"/>
                </a:lnTo>
                <a:lnTo>
                  <a:pt x="72127" y="79241"/>
                </a:lnTo>
                <a:lnTo>
                  <a:pt x="74087" y="78842"/>
                </a:lnTo>
                <a:lnTo>
                  <a:pt x="74562" y="78518"/>
                </a:lnTo>
                <a:lnTo>
                  <a:pt x="75837" y="77662"/>
                </a:lnTo>
                <a:lnTo>
                  <a:pt x="75837" y="76768"/>
                </a:lnTo>
                <a:lnTo>
                  <a:pt x="80211" y="74828"/>
                </a:lnTo>
                <a:lnTo>
                  <a:pt x="81581" y="74828"/>
                </a:lnTo>
                <a:lnTo>
                  <a:pt x="84814" y="75665"/>
                </a:lnTo>
                <a:lnTo>
                  <a:pt x="85290" y="75342"/>
                </a:lnTo>
                <a:lnTo>
                  <a:pt x="85290" y="74334"/>
                </a:lnTo>
                <a:lnTo>
                  <a:pt x="87610" y="74999"/>
                </a:lnTo>
                <a:lnTo>
                  <a:pt x="88181" y="76958"/>
                </a:lnTo>
                <a:lnTo>
                  <a:pt x="90197" y="76958"/>
                </a:lnTo>
                <a:lnTo>
                  <a:pt x="91396" y="75532"/>
                </a:lnTo>
                <a:lnTo>
                  <a:pt x="93659" y="76578"/>
                </a:lnTo>
                <a:lnTo>
                  <a:pt x="94572" y="76007"/>
                </a:lnTo>
                <a:lnTo>
                  <a:pt x="92917" y="74296"/>
                </a:lnTo>
                <a:lnTo>
                  <a:pt x="93526" y="73478"/>
                </a:lnTo>
                <a:lnTo>
                  <a:pt x="93526" y="72070"/>
                </a:lnTo>
                <a:lnTo>
                  <a:pt x="96816" y="72051"/>
                </a:lnTo>
                <a:lnTo>
                  <a:pt x="97596" y="71347"/>
                </a:lnTo>
                <a:lnTo>
                  <a:pt x="98205" y="72070"/>
                </a:lnTo>
                <a:lnTo>
                  <a:pt x="99346" y="71233"/>
                </a:lnTo>
                <a:lnTo>
                  <a:pt x="99403" y="71195"/>
                </a:lnTo>
                <a:lnTo>
                  <a:pt x="99955" y="71233"/>
                </a:lnTo>
                <a:lnTo>
                  <a:pt x="103588" y="71499"/>
                </a:lnTo>
                <a:lnTo>
                  <a:pt x="104938" y="73516"/>
                </a:lnTo>
                <a:lnTo>
                  <a:pt x="105813" y="73306"/>
                </a:lnTo>
                <a:lnTo>
                  <a:pt x="108077" y="71975"/>
                </a:lnTo>
                <a:lnTo>
                  <a:pt x="109979" y="72108"/>
                </a:lnTo>
                <a:lnTo>
                  <a:pt x="112242" y="74581"/>
                </a:lnTo>
                <a:lnTo>
                  <a:pt x="113003" y="74847"/>
                </a:lnTo>
                <a:lnTo>
                  <a:pt x="113212" y="77130"/>
                </a:lnTo>
                <a:lnTo>
                  <a:pt x="112908" y="78480"/>
                </a:lnTo>
                <a:lnTo>
                  <a:pt x="112870" y="78670"/>
                </a:lnTo>
                <a:lnTo>
                  <a:pt x="113212" y="79336"/>
                </a:lnTo>
                <a:lnTo>
                  <a:pt x="113935" y="79241"/>
                </a:lnTo>
                <a:lnTo>
                  <a:pt x="113935" y="79241"/>
                </a:lnTo>
                <a:lnTo>
                  <a:pt x="113764" y="80173"/>
                </a:lnTo>
                <a:lnTo>
                  <a:pt x="115172" y="81809"/>
                </a:lnTo>
                <a:lnTo>
                  <a:pt x="115875" y="81866"/>
                </a:lnTo>
                <a:lnTo>
                  <a:pt x="115875" y="82703"/>
                </a:lnTo>
                <a:lnTo>
                  <a:pt x="116237" y="83273"/>
                </a:lnTo>
                <a:lnTo>
                  <a:pt x="117074" y="83273"/>
                </a:lnTo>
                <a:lnTo>
                  <a:pt x="117074" y="84757"/>
                </a:lnTo>
                <a:lnTo>
                  <a:pt x="118310" y="84662"/>
                </a:lnTo>
                <a:cubicBezTo>
                  <a:pt x="118310" y="84662"/>
                  <a:pt x="119109" y="85347"/>
                  <a:pt x="119242" y="85689"/>
                </a:cubicBezTo>
                <a:lnTo>
                  <a:pt x="119242" y="85746"/>
                </a:lnTo>
                <a:lnTo>
                  <a:pt x="122495" y="85746"/>
                </a:lnTo>
                <a:lnTo>
                  <a:pt x="122495" y="81352"/>
                </a:lnTo>
                <a:lnTo>
                  <a:pt x="120954" y="78480"/>
                </a:lnTo>
                <a:lnTo>
                  <a:pt x="120155" y="77016"/>
                </a:lnTo>
                <a:lnTo>
                  <a:pt x="119946" y="74999"/>
                </a:lnTo>
                <a:lnTo>
                  <a:pt x="117835" y="73192"/>
                </a:lnTo>
                <a:lnTo>
                  <a:pt x="117835" y="71994"/>
                </a:lnTo>
                <a:lnTo>
                  <a:pt x="116960" y="71233"/>
                </a:lnTo>
                <a:lnTo>
                  <a:pt x="116902" y="71195"/>
                </a:lnTo>
                <a:lnTo>
                  <a:pt x="116541" y="69635"/>
                </a:lnTo>
                <a:lnTo>
                  <a:pt x="115723" y="68551"/>
                </a:lnTo>
                <a:lnTo>
                  <a:pt x="116009" y="63986"/>
                </a:lnTo>
                <a:lnTo>
                  <a:pt x="116028" y="63606"/>
                </a:lnTo>
                <a:lnTo>
                  <a:pt x="117169" y="62978"/>
                </a:lnTo>
                <a:lnTo>
                  <a:pt x="117873" y="61437"/>
                </a:lnTo>
                <a:lnTo>
                  <a:pt x="118767" y="61437"/>
                </a:lnTo>
                <a:lnTo>
                  <a:pt x="120878" y="59174"/>
                </a:lnTo>
                <a:lnTo>
                  <a:pt x="120821" y="58299"/>
                </a:lnTo>
                <a:lnTo>
                  <a:pt x="121772" y="56701"/>
                </a:lnTo>
                <a:lnTo>
                  <a:pt x="122038" y="56283"/>
                </a:lnTo>
                <a:lnTo>
                  <a:pt x="123674" y="55921"/>
                </a:lnTo>
                <a:lnTo>
                  <a:pt x="124701" y="53981"/>
                </a:lnTo>
                <a:lnTo>
                  <a:pt x="124701" y="52612"/>
                </a:lnTo>
                <a:lnTo>
                  <a:pt x="128201" y="52041"/>
                </a:lnTo>
                <a:lnTo>
                  <a:pt x="128657" y="50957"/>
                </a:lnTo>
                <a:lnTo>
                  <a:pt x="128030" y="49854"/>
                </a:lnTo>
                <a:lnTo>
                  <a:pt x="128676" y="49454"/>
                </a:lnTo>
                <a:lnTo>
                  <a:pt x="129057" y="49245"/>
                </a:lnTo>
                <a:lnTo>
                  <a:pt x="129057" y="47914"/>
                </a:lnTo>
                <a:lnTo>
                  <a:pt x="127725" y="46887"/>
                </a:lnTo>
                <a:lnTo>
                  <a:pt x="128486" y="46183"/>
                </a:lnTo>
                <a:lnTo>
                  <a:pt x="128524" y="45726"/>
                </a:lnTo>
                <a:lnTo>
                  <a:pt x="127763" y="45251"/>
                </a:lnTo>
                <a:lnTo>
                  <a:pt x="127992" y="44129"/>
                </a:lnTo>
                <a:lnTo>
                  <a:pt x="127098" y="43748"/>
                </a:lnTo>
                <a:lnTo>
                  <a:pt x="125956" y="43653"/>
                </a:lnTo>
                <a:lnTo>
                  <a:pt x="126280" y="42626"/>
                </a:lnTo>
                <a:lnTo>
                  <a:pt x="126185" y="42150"/>
                </a:lnTo>
                <a:lnTo>
                  <a:pt x="126013" y="41390"/>
                </a:lnTo>
                <a:lnTo>
                  <a:pt x="125253" y="40001"/>
                </a:lnTo>
                <a:lnTo>
                  <a:pt x="124530" y="39640"/>
                </a:lnTo>
                <a:lnTo>
                  <a:pt x="124435" y="37776"/>
                </a:lnTo>
                <a:lnTo>
                  <a:pt x="124035" y="36958"/>
                </a:lnTo>
                <a:lnTo>
                  <a:pt x="125139" y="35817"/>
                </a:lnTo>
                <a:lnTo>
                  <a:pt x="125614" y="36121"/>
                </a:lnTo>
                <a:lnTo>
                  <a:pt x="125291" y="37776"/>
                </a:lnTo>
                <a:lnTo>
                  <a:pt x="125386" y="39107"/>
                </a:lnTo>
                <a:lnTo>
                  <a:pt x="126394" y="39640"/>
                </a:lnTo>
                <a:lnTo>
                  <a:pt x="127060" y="40705"/>
                </a:lnTo>
                <a:lnTo>
                  <a:pt x="126945" y="42188"/>
                </a:lnTo>
                <a:lnTo>
                  <a:pt x="127725" y="42188"/>
                </a:lnTo>
                <a:lnTo>
                  <a:pt x="128505" y="40876"/>
                </a:lnTo>
                <a:lnTo>
                  <a:pt x="128981" y="38860"/>
                </a:lnTo>
                <a:lnTo>
                  <a:pt x="127839" y="37490"/>
                </a:lnTo>
                <a:lnTo>
                  <a:pt x="126869" y="35778"/>
                </a:lnTo>
                <a:lnTo>
                  <a:pt x="126869" y="35778"/>
                </a:lnTo>
                <a:lnTo>
                  <a:pt x="128296" y="35855"/>
                </a:lnTo>
                <a:lnTo>
                  <a:pt x="128429" y="36825"/>
                </a:lnTo>
                <a:lnTo>
                  <a:pt x="129000" y="36920"/>
                </a:lnTo>
                <a:lnTo>
                  <a:pt x="129856" y="34923"/>
                </a:lnTo>
                <a:lnTo>
                  <a:pt x="130502" y="33477"/>
                </a:lnTo>
                <a:lnTo>
                  <a:pt x="130103" y="30833"/>
                </a:lnTo>
                <a:lnTo>
                  <a:pt x="129742" y="30491"/>
                </a:lnTo>
                <a:lnTo>
                  <a:pt x="132024" y="28151"/>
                </a:lnTo>
                <a:lnTo>
                  <a:pt x="133470" y="28151"/>
                </a:lnTo>
                <a:lnTo>
                  <a:pt x="134345" y="27676"/>
                </a:lnTo>
                <a:lnTo>
                  <a:pt x="135676" y="26972"/>
                </a:lnTo>
                <a:lnTo>
                  <a:pt x="135676" y="25774"/>
                </a:lnTo>
                <a:lnTo>
                  <a:pt x="137540" y="25013"/>
                </a:lnTo>
                <a:lnTo>
                  <a:pt x="137749" y="24138"/>
                </a:lnTo>
                <a:lnTo>
                  <a:pt x="135999" y="22026"/>
                </a:lnTo>
                <a:lnTo>
                  <a:pt x="135999" y="19116"/>
                </a:lnTo>
                <a:lnTo>
                  <a:pt x="136399" y="17576"/>
                </a:lnTo>
                <a:lnTo>
                  <a:pt x="138662" y="16472"/>
                </a:lnTo>
                <a:lnTo>
                  <a:pt x="138662" y="15712"/>
                </a:lnTo>
                <a:lnTo>
                  <a:pt x="138396" y="14665"/>
                </a:lnTo>
                <a:lnTo>
                  <a:pt x="139366" y="14152"/>
                </a:lnTo>
                <a:lnTo>
                  <a:pt x="140660" y="14190"/>
                </a:lnTo>
                <a:lnTo>
                  <a:pt x="141782" y="13182"/>
                </a:lnTo>
                <a:lnTo>
                  <a:pt x="143246" y="11850"/>
                </a:lnTo>
                <a:lnTo>
                  <a:pt x="143246" y="10956"/>
                </a:lnTo>
                <a:lnTo>
                  <a:pt x="141325" y="10766"/>
                </a:lnTo>
                <a:lnTo>
                  <a:pt x="141211" y="9625"/>
                </a:lnTo>
                <a:lnTo>
                  <a:pt x="140165" y="9587"/>
                </a:lnTo>
                <a:lnTo>
                  <a:pt x="138986" y="5954"/>
                </a:lnTo>
                <a:lnTo>
                  <a:pt x="134135" y="5954"/>
                </a:lnTo>
                <a:lnTo>
                  <a:pt x="133413" y="9587"/>
                </a:lnTo>
                <a:lnTo>
                  <a:pt x="133926" y="10671"/>
                </a:lnTo>
                <a:lnTo>
                  <a:pt x="133983" y="11603"/>
                </a:lnTo>
                <a:lnTo>
                  <a:pt x="133356" y="11812"/>
                </a:lnTo>
                <a:lnTo>
                  <a:pt x="133317" y="12649"/>
                </a:lnTo>
                <a:lnTo>
                  <a:pt x="133051" y="13182"/>
                </a:lnTo>
                <a:lnTo>
                  <a:pt x="131948" y="13486"/>
                </a:lnTo>
                <a:lnTo>
                  <a:pt x="131510" y="14665"/>
                </a:lnTo>
                <a:lnTo>
                  <a:pt x="124435" y="16320"/>
                </a:lnTo>
                <a:lnTo>
                  <a:pt x="122590" y="17956"/>
                </a:lnTo>
                <a:lnTo>
                  <a:pt x="121924" y="19306"/>
                </a:lnTo>
                <a:lnTo>
                  <a:pt x="119204" y="20448"/>
                </a:lnTo>
                <a:lnTo>
                  <a:pt x="118976" y="20543"/>
                </a:lnTo>
                <a:lnTo>
                  <a:pt x="119242" y="21380"/>
                </a:lnTo>
                <a:lnTo>
                  <a:pt x="117378" y="21285"/>
                </a:lnTo>
                <a:lnTo>
                  <a:pt x="115000" y="22559"/>
                </a:lnTo>
                <a:lnTo>
                  <a:pt x="113593" y="23929"/>
                </a:lnTo>
                <a:lnTo>
                  <a:pt x="113821" y="24937"/>
                </a:lnTo>
                <a:lnTo>
                  <a:pt x="115210" y="24784"/>
                </a:lnTo>
                <a:lnTo>
                  <a:pt x="115533" y="25393"/>
                </a:lnTo>
                <a:lnTo>
                  <a:pt x="115172" y="26116"/>
                </a:lnTo>
                <a:lnTo>
                  <a:pt x="113840" y="26059"/>
                </a:lnTo>
                <a:lnTo>
                  <a:pt x="111938" y="27562"/>
                </a:lnTo>
                <a:lnTo>
                  <a:pt x="109770" y="27409"/>
                </a:lnTo>
                <a:lnTo>
                  <a:pt x="109541" y="27695"/>
                </a:lnTo>
                <a:lnTo>
                  <a:pt x="107449" y="30129"/>
                </a:lnTo>
                <a:lnTo>
                  <a:pt x="105794" y="30034"/>
                </a:lnTo>
                <a:lnTo>
                  <a:pt x="105794" y="29273"/>
                </a:lnTo>
                <a:lnTo>
                  <a:pt x="107259" y="28798"/>
                </a:lnTo>
                <a:lnTo>
                  <a:pt x="107316" y="27695"/>
                </a:lnTo>
                <a:lnTo>
                  <a:pt x="107392" y="26534"/>
                </a:lnTo>
                <a:lnTo>
                  <a:pt x="108800" y="25393"/>
                </a:lnTo>
                <a:lnTo>
                  <a:pt x="108172" y="22825"/>
                </a:lnTo>
                <a:lnTo>
                  <a:pt x="109104" y="21171"/>
                </a:lnTo>
                <a:lnTo>
                  <a:pt x="109009" y="20448"/>
                </a:lnTo>
                <a:lnTo>
                  <a:pt x="108895" y="19497"/>
                </a:lnTo>
                <a:lnTo>
                  <a:pt x="109199" y="19326"/>
                </a:lnTo>
                <a:lnTo>
                  <a:pt x="110207" y="20467"/>
                </a:lnTo>
                <a:lnTo>
                  <a:pt x="112014" y="20467"/>
                </a:lnTo>
                <a:lnTo>
                  <a:pt x="112528" y="19573"/>
                </a:lnTo>
                <a:lnTo>
                  <a:pt x="111120" y="17461"/>
                </a:lnTo>
                <a:lnTo>
                  <a:pt x="109351" y="15693"/>
                </a:lnTo>
                <a:lnTo>
                  <a:pt x="104824" y="15788"/>
                </a:lnTo>
                <a:lnTo>
                  <a:pt x="101838" y="15959"/>
                </a:lnTo>
                <a:lnTo>
                  <a:pt x="101477" y="15179"/>
                </a:lnTo>
                <a:lnTo>
                  <a:pt x="100640" y="14551"/>
                </a:lnTo>
                <a:lnTo>
                  <a:pt x="100640" y="13619"/>
                </a:lnTo>
                <a:lnTo>
                  <a:pt x="99879" y="13581"/>
                </a:lnTo>
                <a:lnTo>
                  <a:pt x="99879" y="13220"/>
                </a:lnTo>
                <a:lnTo>
                  <a:pt x="99860" y="12288"/>
                </a:lnTo>
                <a:lnTo>
                  <a:pt x="99137" y="11812"/>
                </a:lnTo>
                <a:lnTo>
                  <a:pt x="99042" y="10671"/>
                </a:lnTo>
                <a:lnTo>
                  <a:pt x="97958" y="10005"/>
                </a:lnTo>
                <a:lnTo>
                  <a:pt x="97691" y="10728"/>
                </a:lnTo>
                <a:lnTo>
                  <a:pt x="96417" y="10671"/>
                </a:lnTo>
                <a:lnTo>
                  <a:pt x="95124" y="8255"/>
                </a:lnTo>
                <a:lnTo>
                  <a:pt x="94515" y="7856"/>
                </a:lnTo>
                <a:lnTo>
                  <a:pt x="91148" y="7704"/>
                </a:lnTo>
                <a:lnTo>
                  <a:pt x="90806" y="8370"/>
                </a:lnTo>
                <a:lnTo>
                  <a:pt x="90901" y="8845"/>
                </a:lnTo>
                <a:lnTo>
                  <a:pt x="89665" y="10177"/>
                </a:lnTo>
                <a:lnTo>
                  <a:pt x="88733" y="10272"/>
                </a:lnTo>
                <a:lnTo>
                  <a:pt x="87972" y="11470"/>
                </a:lnTo>
                <a:lnTo>
                  <a:pt x="84871" y="10994"/>
                </a:lnTo>
                <a:lnTo>
                  <a:pt x="83483" y="11432"/>
                </a:lnTo>
                <a:lnTo>
                  <a:pt x="81676" y="10823"/>
                </a:lnTo>
                <a:lnTo>
                  <a:pt x="81143" y="9948"/>
                </a:lnTo>
                <a:lnTo>
                  <a:pt x="79298" y="9321"/>
                </a:lnTo>
                <a:lnTo>
                  <a:pt x="78576" y="10100"/>
                </a:lnTo>
                <a:lnTo>
                  <a:pt x="76103" y="9225"/>
                </a:lnTo>
                <a:lnTo>
                  <a:pt x="76103" y="7780"/>
                </a:lnTo>
                <a:lnTo>
                  <a:pt x="74924" y="7057"/>
                </a:lnTo>
                <a:lnTo>
                  <a:pt x="74924" y="8198"/>
                </a:lnTo>
                <a:lnTo>
                  <a:pt x="70663" y="8484"/>
                </a:lnTo>
                <a:lnTo>
                  <a:pt x="69084" y="8579"/>
                </a:lnTo>
                <a:lnTo>
                  <a:pt x="58946" y="8141"/>
                </a:lnTo>
                <a:lnTo>
                  <a:pt x="57957" y="8084"/>
                </a:lnTo>
                <a:lnTo>
                  <a:pt x="56664" y="8008"/>
                </a:lnTo>
                <a:lnTo>
                  <a:pt x="42360" y="6277"/>
                </a:lnTo>
                <a:lnTo>
                  <a:pt x="39564" y="5954"/>
                </a:lnTo>
                <a:lnTo>
                  <a:pt x="39297" y="5916"/>
                </a:lnTo>
                <a:lnTo>
                  <a:pt x="31290" y="4641"/>
                </a:lnTo>
                <a:lnTo>
                  <a:pt x="27790" y="4071"/>
                </a:lnTo>
                <a:lnTo>
                  <a:pt x="27505" y="3995"/>
                </a:lnTo>
                <a:lnTo>
                  <a:pt x="25203" y="3500"/>
                </a:lnTo>
                <a:lnTo>
                  <a:pt x="18451" y="1693"/>
                </a:lnTo>
                <a:lnTo>
                  <a:pt x="1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42"/>
          <p:cNvSpPr/>
          <p:nvPr/>
        </p:nvSpPr>
        <p:spPr>
          <a:xfrm>
            <a:off x="4251750" y="2974588"/>
            <a:ext cx="640500" cy="64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2"/>
          <p:cNvSpPr/>
          <p:nvPr/>
        </p:nvSpPr>
        <p:spPr>
          <a:xfrm>
            <a:off x="2967750" y="2517413"/>
            <a:ext cx="640500" cy="640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2"/>
          <p:cNvSpPr/>
          <p:nvPr/>
        </p:nvSpPr>
        <p:spPr>
          <a:xfrm>
            <a:off x="2567700" y="1876913"/>
            <a:ext cx="640500" cy="64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2"/>
          <p:cNvSpPr/>
          <p:nvPr/>
        </p:nvSpPr>
        <p:spPr>
          <a:xfrm>
            <a:off x="3447488" y="1557650"/>
            <a:ext cx="640500" cy="64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2"/>
          <p:cNvSpPr/>
          <p:nvPr/>
        </p:nvSpPr>
        <p:spPr>
          <a:xfrm>
            <a:off x="4948250" y="2059963"/>
            <a:ext cx="640500" cy="64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42"/>
          <p:cNvSpPr/>
          <p:nvPr/>
        </p:nvSpPr>
        <p:spPr>
          <a:xfrm>
            <a:off x="5535738" y="2366438"/>
            <a:ext cx="640500" cy="64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42"/>
          <p:cNvSpPr/>
          <p:nvPr/>
        </p:nvSpPr>
        <p:spPr>
          <a:xfrm>
            <a:off x="5752513" y="1725938"/>
            <a:ext cx="640500" cy="64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42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400" name="Google Shape;2400;p42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Important landmarks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401" name="Google Shape;2401;p42"/>
          <p:cNvGrpSpPr/>
          <p:nvPr/>
        </p:nvGrpSpPr>
        <p:grpSpPr>
          <a:xfrm>
            <a:off x="2706618" y="2015832"/>
            <a:ext cx="362656" cy="362695"/>
            <a:chOff x="2488825" y="2619075"/>
            <a:chExt cx="457725" cy="457775"/>
          </a:xfrm>
        </p:grpSpPr>
        <p:sp>
          <p:nvSpPr>
            <p:cNvPr id="2402" name="Google Shape;2402;p42"/>
            <p:cNvSpPr/>
            <p:nvPr/>
          </p:nvSpPr>
          <p:spPr>
            <a:xfrm>
              <a:off x="2488825" y="2619075"/>
              <a:ext cx="457725" cy="336050"/>
            </a:xfrm>
            <a:custGeom>
              <a:avLst/>
              <a:gdLst/>
              <a:ahLst/>
              <a:cxnLst/>
              <a:rect l="l" t="t" r="r" b="b"/>
              <a:pathLst>
                <a:path w="18309" h="13442" extrusionOk="0">
                  <a:moveTo>
                    <a:pt x="3222" y="5053"/>
                  </a:moveTo>
                  <a:lnTo>
                    <a:pt x="3222" y="9734"/>
                  </a:lnTo>
                  <a:lnTo>
                    <a:pt x="2133" y="9734"/>
                  </a:lnTo>
                  <a:lnTo>
                    <a:pt x="2133" y="6211"/>
                  </a:lnTo>
                  <a:cubicBezTo>
                    <a:pt x="2550" y="5887"/>
                    <a:pt x="2921" y="5493"/>
                    <a:pt x="3222" y="5053"/>
                  </a:cubicBezTo>
                  <a:close/>
                  <a:moveTo>
                    <a:pt x="4288" y="5076"/>
                  </a:moveTo>
                  <a:cubicBezTo>
                    <a:pt x="4589" y="5493"/>
                    <a:pt x="4960" y="5887"/>
                    <a:pt x="5354" y="6235"/>
                  </a:cubicBezTo>
                  <a:lnTo>
                    <a:pt x="5354" y="9734"/>
                  </a:lnTo>
                  <a:lnTo>
                    <a:pt x="4288" y="9734"/>
                  </a:lnTo>
                  <a:lnTo>
                    <a:pt x="4288" y="5076"/>
                  </a:lnTo>
                  <a:close/>
                  <a:moveTo>
                    <a:pt x="6420" y="6953"/>
                  </a:moveTo>
                  <a:cubicBezTo>
                    <a:pt x="6791" y="7115"/>
                    <a:pt x="7162" y="7254"/>
                    <a:pt x="7533" y="7370"/>
                  </a:cubicBezTo>
                  <a:lnTo>
                    <a:pt x="7533" y="9734"/>
                  </a:lnTo>
                  <a:lnTo>
                    <a:pt x="6420" y="9734"/>
                  </a:lnTo>
                  <a:lnTo>
                    <a:pt x="6420" y="6953"/>
                  </a:lnTo>
                  <a:close/>
                  <a:moveTo>
                    <a:pt x="9688" y="7579"/>
                  </a:moveTo>
                  <a:lnTo>
                    <a:pt x="9688" y="9734"/>
                  </a:lnTo>
                  <a:lnTo>
                    <a:pt x="8599" y="9734"/>
                  </a:lnTo>
                  <a:lnTo>
                    <a:pt x="8599" y="7579"/>
                  </a:lnTo>
                  <a:cubicBezTo>
                    <a:pt x="8784" y="7579"/>
                    <a:pt x="8969" y="7602"/>
                    <a:pt x="9155" y="7602"/>
                  </a:cubicBezTo>
                  <a:cubicBezTo>
                    <a:pt x="9317" y="7602"/>
                    <a:pt x="9502" y="7602"/>
                    <a:pt x="9688" y="7579"/>
                  </a:cubicBezTo>
                  <a:close/>
                  <a:moveTo>
                    <a:pt x="11866" y="6930"/>
                  </a:moveTo>
                  <a:lnTo>
                    <a:pt x="11866" y="9734"/>
                  </a:lnTo>
                  <a:lnTo>
                    <a:pt x="10754" y="9734"/>
                  </a:lnTo>
                  <a:lnTo>
                    <a:pt x="10754" y="7347"/>
                  </a:lnTo>
                  <a:cubicBezTo>
                    <a:pt x="11148" y="7254"/>
                    <a:pt x="11519" y="7115"/>
                    <a:pt x="11866" y="6930"/>
                  </a:cubicBezTo>
                  <a:close/>
                  <a:moveTo>
                    <a:pt x="13998" y="5076"/>
                  </a:moveTo>
                  <a:lnTo>
                    <a:pt x="13998" y="9734"/>
                  </a:lnTo>
                  <a:lnTo>
                    <a:pt x="12932" y="9734"/>
                  </a:lnTo>
                  <a:lnTo>
                    <a:pt x="12932" y="6235"/>
                  </a:lnTo>
                  <a:cubicBezTo>
                    <a:pt x="13350" y="5887"/>
                    <a:pt x="13697" y="5516"/>
                    <a:pt x="13998" y="5076"/>
                  </a:cubicBezTo>
                  <a:close/>
                  <a:moveTo>
                    <a:pt x="15088" y="5076"/>
                  </a:moveTo>
                  <a:cubicBezTo>
                    <a:pt x="15389" y="5516"/>
                    <a:pt x="15737" y="5887"/>
                    <a:pt x="16154" y="6235"/>
                  </a:cubicBezTo>
                  <a:lnTo>
                    <a:pt x="16154" y="9734"/>
                  </a:lnTo>
                  <a:lnTo>
                    <a:pt x="15088" y="9734"/>
                  </a:lnTo>
                  <a:lnTo>
                    <a:pt x="15088" y="5076"/>
                  </a:lnTo>
                  <a:close/>
                  <a:moveTo>
                    <a:pt x="3222" y="0"/>
                  </a:moveTo>
                  <a:lnTo>
                    <a:pt x="3222" y="1669"/>
                  </a:lnTo>
                  <a:cubicBezTo>
                    <a:pt x="3222" y="3801"/>
                    <a:pt x="2017" y="5655"/>
                    <a:pt x="1" y="6281"/>
                  </a:cubicBezTo>
                  <a:lnTo>
                    <a:pt x="325" y="7301"/>
                  </a:lnTo>
                  <a:cubicBezTo>
                    <a:pt x="580" y="7208"/>
                    <a:pt x="835" y="7092"/>
                    <a:pt x="1067" y="6930"/>
                  </a:cubicBezTo>
                  <a:lnTo>
                    <a:pt x="1067" y="9711"/>
                  </a:lnTo>
                  <a:lnTo>
                    <a:pt x="1" y="9711"/>
                  </a:lnTo>
                  <a:lnTo>
                    <a:pt x="1" y="10800"/>
                  </a:lnTo>
                  <a:lnTo>
                    <a:pt x="3222" y="10800"/>
                  </a:lnTo>
                  <a:lnTo>
                    <a:pt x="3222" y="13442"/>
                  </a:lnTo>
                  <a:cubicBezTo>
                    <a:pt x="3523" y="13210"/>
                    <a:pt x="3894" y="13071"/>
                    <a:pt x="4288" y="13002"/>
                  </a:cubicBezTo>
                  <a:lnTo>
                    <a:pt x="4288" y="10800"/>
                  </a:lnTo>
                  <a:lnTo>
                    <a:pt x="13998" y="10800"/>
                  </a:lnTo>
                  <a:lnTo>
                    <a:pt x="13998" y="13002"/>
                  </a:lnTo>
                  <a:cubicBezTo>
                    <a:pt x="14392" y="13071"/>
                    <a:pt x="14763" y="13233"/>
                    <a:pt x="15088" y="13442"/>
                  </a:cubicBezTo>
                  <a:lnTo>
                    <a:pt x="15088" y="10800"/>
                  </a:lnTo>
                  <a:lnTo>
                    <a:pt x="18309" y="10800"/>
                  </a:lnTo>
                  <a:lnTo>
                    <a:pt x="18309" y="9734"/>
                  </a:lnTo>
                  <a:lnTo>
                    <a:pt x="17220" y="9734"/>
                  </a:lnTo>
                  <a:lnTo>
                    <a:pt x="17220" y="6953"/>
                  </a:lnTo>
                  <a:cubicBezTo>
                    <a:pt x="17452" y="7092"/>
                    <a:pt x="17706" y="7231"/>
                    <a:pt x="17985" y="7324"/>
                  </a:cubicBezTo>
                  <a:lnTo>
                    <a:pt x="18309" y="6304"/>
                  </a:lnTo>
                  <a:cubicBezTo>
                    <a:pt x="16270" y="5678"/>
                    <a:pt x="15088" y="3824"/>
                    <a:pt x="15088" y="1692"/>
                  </a:cubicBezTo>
                  <a:lnTo>
                    <a:pt x="15088" y="0"/>
                  </a:lnTo>
                  <a:lnTo>
                    <a:pt x="13998" y="0"/>
                  </a:lnTo>
                  <a:lnTo>
                    <a:pt x="13998" y="1669"/>
                  </a:lnTo>
                  <a:cubicBezTo>
                    <a:pt x="13998" y="4357"/>
                    <a:pt x="11820" y="6536"/>
                    <a:pt x="9155" y="6536"/>
                  </a:cubicBezTo>
                  <a:cubicBezTo>
                    <a:pt x="6466" y="6536"/>
                    <a:pt x="4288" y="4357"/>
                    <a:pt x="4288" y="1669"/>
                  </a:cubicBezTo>
                  <a:lnTo>
                    <a:pt x="4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2489400" y="3023325"/>
              <a:ext cx="457150" cy="53525"/>
            </a:xfrm>
            <a:custGeom>
              <a:avLst/>
              <a:gdLst/>
              <a:ahLst/>
              <a:cxnLst/>
              <a:rect l="l" t="t" r="r" b="b"/>
              <a:pathLst>
                <a:path w="18286" h="2141" extrusionOk="0">
                  <a:moveTo>
                    <a:pt x="4810" y="1"/>
                  </a:moveTo>
                  <a:cubicBezTo>
                    <a:pt x="4271" y="1"/>
                    <a:pt x="3732" y="227"/>
                    <a:pt x="3361" y="679"/>
                  </a:cubicBezTo>
                  <a:cubicBezTo>
                    <a:pt x="3106" y="957"/>
                    <a:pt x="2967" y="1073"/>
                    <a:pt x="2666" y="1073"/>
                  </a:cubicBezTo>
                  <a:cubicBezTo>
                    <a:pt x="2365" y="1073"/>
                    <a:pt x="2341" y="980"/>
                    <a:pt x="2156" y="748"/>
                  </a:cubicBezTo>
                  <a:cubicBezTo>
                    <a:pt x="1866" y="280"/>
                    <a:pt x="1363" y="5"/>
                    <a:pt x="830" y="5"/>
                  </a:cubicBezTo>
                  <a:cubicBezTo>
                    <a:pt x="809" y="5"/>
                    <a:pt x="787" y="6"/>
                    <a:pt x="766" y="7"/>
                  </a:cubicBezTo>
                  <a:cubicBezTo>
                    <a:pt x="730" y="4"/>
                    <a:pt x="694" y="2"/>
                    <a:pt x="659" y="2"/>
                  </a:cubicBezTo>
                  <a:cubicBezTo>
                    <a:pt x="422" y="2"/>
                    <a:pt x="203" y="68"/>
                    <a:pt x="1" y="169"/>
                  </a:cubicBezTo>
                  <a:lnTo>
                    <a:pt x="464" y="1119"/>
                  </a:lnTo>
                  <a:cubicBezTo>
                    <a:pt x="557" y="1073"/>
                    <a:pt x="650" y="1073"/>
                    <a:pt x="766" y="1073"/>
                  </a:cubicBezTo>
                  <a:cubicBezTo>
                    <a:pt x="1044" y="1073"/>
                    <a:pt x="1136" y="1142"/>
                    <a:pt x="1322" y="1397"/>
                  </a:cubicBezTo>
                  <a:cubicBezTo>
                    <a:pt x="1590" y="1844"/>
                    <a:pt x="2073" y="2140"/>
                    <a:pt x="2627" y="2140"/>
                  </a:cubicBezTo>
                  <a:cubicBezTo>
                    <a:pt x="2647" y="2140"/>
                    <a:pt x="2668" y="2140"/>
                    <a:pt x="2689" y="2139"/>
                  </a:cubicBezTo>
                  <a:cubicBezTo>
                    <a:pt x="3245" y="2139"/>
                    <a:pt x="3778" y="1884"/>
                    <a:pt x="4126" y="1444"/>
                  </a:cubicBezTo>
                  <a:cubicBezTo>
                    <a:pt x="4381" y="1189"/>
                    <a:pt x="4520" y="1073"/>
                    <a:pt x="4821" y="1073"/>
                  </a:cubicBezTo>
                  <a:cubicBezTo>
                    <a:pt x="5122" y="1073"/>
                    <a:pt x="5262" y="1189"/>
                    <a:pt x="5516" y="1444"/>
                  </a:cubicBezTo>
                  <a:cubicBezTo>
                    <a:pt x="5887" y="1884"/>
                    <a:pt x="6420" y="2139"/>
                    <a:pt x="7000" y="2139"/>
                  </a:cubicBezTo>
                  <a:cubicBezTo>
                    <a:pt x="7556" y="2139"/>
                    <a:pt x="8089" y="1884"/>
                    <a:pt x="8437" y="1444"/>
                  </a:cubicBezTo>
                  <a:cubicBezTo>
                    <a:pt x="8715" y="1189"/>
                    <a:pt x="8831" y="1073"/>
                    <a:pt x="9132" y="1073"/>
                  </a:cubicBezTo>
                  <a:cubicBezTo>
                    <a:pt x="9433" y="1073"/>
                    <a:pt x="9572" y="1189"/>
                    <a:pt x="9827" y="1444"/>
                  </a:cubicBezTo>
                  <a:cubicBezTo>
                    <a:pt x="10198" y="1884"/>
                    <a:pt x="10708" y="2139"/>
                    <a:pt x="11287" y="2139"/>
                  </a:cubicBezTo>
                  <a:cubicBezTo>
                    <a:pt x="11843" y="2139"/>
                    <a:pt x="12399" y="1884"/>
                    <a:pt x="12770" y="1444"/>
                  </a:cubicBezTo>
                  <a:cubicBezTo>
                    <a:pt x="13025" y="1189"/>
                    <a:pt x="13164" y="1073"/>
                    <a:pt x="13466" y="1073"/>
                  </a:cubicBezTo>
                  <a:cubicBezTo>
                    <a:pt x="13767" y="1073"/>
                    <a:pt x="13883" y="1189"/>
                    <a:pt x="14161" y="1444"/>
                  </a:cubicBezTo>
                  <a:cubicBezTo>
                    <a:pt x="14508" y="1884"/>
                    <a:pt x="15041" y="2139"/>
                    <a:pt x="15598" y="2139"/>
                  </a:cubicBezTo>
                  <a:cubicBezTo>
                    <a:pt x="15618" y="2140"/>
                    <a:pt x="15638" y="2140"/>
                    <a:pt x="15658" y="2140"/>
                  </a:cubicBezTo>
                  <a:cubicBezTo>
                    <a:pt x="16192" y="2140"/>
                    <a:pt x="16697" y="1844"/>
                    <a:pt x="16965" y="1397"/>
                  </a:cubicBezTo>
                  <a:cubicBezTo>
                    <a:pt x="17150" y="1142"/>
                    <a:pt x="17266" y="1073"/>
                    <a:pt x="17521" y="1073"/>
                  </a:cubicBezTo>
                  <a:cubicBezTo>
                    <a:pt x="17614" y="1073"/>
                    <a:pt x="17730" y="1073"/>
                    <a:pt x="17822" y="1119"/>
                  </a:cubicBezTo>
                  <a:lnTo>
                    <a:pt x="18286" y="169"/>
                  </a:lnTo>
                  <a:cubicBezTo>
                    <a:pt x="18064" y="68"/>
                    <a:pt x="17842" y="2"/>
                    <a:pt x="17620" y="2"/>
                  </a:cubicBezTo>
                  <a:cubicBezTo>
                    <a:pt x="17587" y="2"/>
                    <a:pt x="17554" y="4"/>
                    <a:pt x="17521" y="7"/>
                  </a:cubicBezTo>
                  <a:cubicBezTo>
                    <a:pt x="17499" y="6"/>
                    <a:pt x="17476" y="5"/>
                    <a:pt x="17454" y="5"/>
                  </a:cubicBezTo>
                  <a:cubicBezTo>
                    <a:pt x="16901" y="5"/>
                    <a:pt x="16397" y="280"/>
                    <a:pt x="16108" y="748"/>
                  </a:cubicBezTo>
                  <a:cubicBezTo>
                    <a:pt x="15922" y="980"/>
                    <a:pt x="15876" y="1073"/>
                    <a:pt x="15598" y="1073"/>
                  </a:cubicBezTo>
                  <a:cubicBezTo>
                    <a:pt x="15320" y="1073"/>
                    <a:pt x="15157" y="957"/>
                    <a:pt x="14902" y="679"/>
                  </a:cubicBezTo>
                  <a:cubicBezTo>
                    <a:pt x="14532" y="227"/>
                    <a:pt x="13993" y="1"/>
                    <a:pt x="13454" y="1"/>
                  </a:cubicBezTo>
                  <a:cubicBezTo>
                    <a:pt x="12915" y="1"/>
                    <a:pt x="12376" y="227"/>
                    <a:pt x="12006" y="679"/>
                  </a:cubicBezTo>
                  <a:cubicBezTo>
                    <a:pt x="11843" y="910"/>
                    <a:pt x="11565" y="1050"/>
                    <a:pt x="11287" y="1073"/>
                  </a:cubicBezTo>
                  <a:cubicBezTo>
                    <a:pt x="10986" y="1073"/>
                    <a:pt x="10847" y="957"/>
                    <a:pt x="10592" y="679"/>
                  </a:cubicBezTo>
                  <a:cubicBezTo>
                    <a:pt x="10209" y="227"/>
                    <a:pt x="9671" y="1"/>
                    <a:pt x="9135" y="1"/>
                  </a:cubicBezTo>
                  <a:cubicBezTo>
                    <a:pt x="8599" y="1"/>
                    <a:pt x="8066" y="227"/>
                    <a:pt x="7695" y="679"/>
                  </a:cubicBezTo>
                  <a:cubicBezTo>
                    <a:pt x="7417" y="957"/>
                    <a:pt x="7301" y="1073"/>
                    <a:pt x="7000" y="1073"/>
                  </a:cubicBezTo>
                  <a:cubicBezTo>
                    <a:pt x="6698" y="1050"/>
                    <a:pt x="6443" y="910"/>
                    <a:pt x="6258" y="679"/>
                  </a:cubicBezTo>
                  <a:cubicBezTo>
                    <a:pt x="5887" y="227"/>
                    <a:pt x="5348" y="1"/>
                    <a:pt x="4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2489400" y="2969575"/>
              <a:ext cx="457150" cy="53375"/>
            </a:xfrm>
            <a:custGeom>
              <a:avLst/>
              <a:gdLst/>
              <a:ahLst/>
              <a:cxnLst/>
              <a:rect l="l" t="t" r="r" b="b"/>
              <a:pathLst>
                <a:path w="18286" h="2135" extrusionOk="0">
                  <a:moveTo>
                    <a:pt x="826" y="0"/>
                  </a:moveTo>
                  <a:cubicBezTo>
                    <a:pt x="806" y="0"/>
                    <a:pt x="786" y="1"/>
                    <a:pt x="766" y="1"/>
                  </a:cubicBezTo>
                  <a:cubicBezTo>
                    <a:pt x="487" y="1"/>
                    <a:pt x="233" y="48"/>
                    <a:pt x="1" y="164"/>
                  </a:cubicBezTo>
                  <a:lnTo>
                    <a:pt x="464" y="1137"/>
                  </a:lnTo>
                  <a:cubicBezTo>
                    <a:pt x="557" y="1091"/>
                    <a:pt x="650" y="1067"/>
                    <a:pt x="766" y="1067"/>
                  </a:cubicBezTo>
                  <a:cubicBezTo>
                    <a:pt x="1044" y="1067"/>
                    <a:pt x="1136" y="1160"/>
                    <a:pt x="1322" y="1392"/>
                  </a:cubicBezTo>
                  <a:cubicBezTo>
                    <a:pt x="1589" y="1860"/>
                    <a:pt x="2071" y="2135"/>
                    <a:pt x="2622" y="2135"/>
                  </a:cubicBezTo>
                  <a:cubicBezTo>
                    <a:pt x="2644" y="2135"/>
                    <a:pt x="2667" y="2134"/>
                    <a:pt x="2689" y="2133"/>
                  </a:cubicBezTo>
                  <a:cubicBezTo>
                    <a:pt x="3245" y="2133"/>
                    <a:pt x="3778" y="1879"/>
                    <a:pt x="4126" y="1438"/>
                  </a:cubicBezTo>
                  <a:cubicBezTo>
                    <a:pt x="4381" y="1183"/>
                    <a:pt x="4520" y="1067"/>
                    <a:pt x="4821" y="1067"/>
                  </a:cubicBezTo>
                  <a:cubicBezTo>
                    <a:pt x="5122" y="1067"/>
                    <a:pt x="5262" y="1183"/>
                    <a:pt x="5516" y="1438"/>
                  </a:cubicBezTo>
                  <a:cubicBezTo>
                    <a:pt x="5887" y="1879"/>
                    <a:pt x="6420" y="2133"/>
                    <a:pt x="7000" y="2133"/>
                  </a:cubicBezTo>
                  <a:cubicBezTo>
                    <a:pt x="7556" y="2133"/>
                    <a:pt x="8089" y="1879"/>
                    <a:pt x="8437" y="1438"/>
                  </a:cubicBezTo>
                  <a:cubicBezTo>
                    <a:pt x="8715" y="1183"/>
                    <a:pt x="8831" y="1067"/>
                    <a:pt x="9132" y="1067"/>
                  </a:cubicBezTo>
                  <a:cubicBezTo>
                    <a:pt x="9433" y="1067"/>
                    <a:pt x="9572" y="1183"/>
                    <a:pt x="9827" y="1438"/>
                  </a:cubicBezTo>
                  <a:cubicBezTo>
                    <a:pt x="10198" y="1879"/>
                    <a:pt x="10708" y="2133"/>
                    <a:pt x="11287" y="2133"/>
                  </a:cubicBezTo>
                  <a:cubicBezTo>
                    <a:pt x="11843" y="2133"/>
                    <a:pt x="12399" y="1879"/>
                    <a:pt x="12770" y="1438"/>
                  </a:cubicBezTo>
                  <a:cubicBezTo>
                    <a:pt x="13025" y="1183"/>
                    <a:pt x="13164" y="1067"/>
                    <a:pt x="13466" y="1067"/>
                  </a:cubicBezTo>
                  <a:cubicBezTo>
                    <a:pt x="13767" y="1067"/>
                    <a:pt x="13883" y="1183"/>
                    <a:pt x="14161" y="1438"/>
                  </a:cubicBezTo>
                  <a:cubicBezTo>
                    <a:pt x="14508" y="1879"/>
                    <a:pt x="15041" y="2133"/>
                    <a:pt x="15598" y="2133"/>
                  </a:cubicBezTo>
                  <a:cubicBezTo>
                    <a:pt x="15619" y="2134"/>
                    <a:pt x="15641" y="2135"/>
                    <a:pt x="15662" y="2135"/>
                  </a:cubicBezTo>
                  <a:cubicBezTo>
                    <a:pt x="16195" y="2135"/>
                    <a:pt x="16698" y="1860"/>
                    <a:pt x="16965" y="1392"/>
                  </a:cubicBezTo>
                  <a:cubicBezTo>
                    <a:pt x="17150" y="1160"/>
                    <a:pt x="17266" y="1067"/>
                    <a:pt x="17521" y="1067"/>
                  </a:cubicBezTo>
                  <a:cubicBezTo>
                    <a:pt x="17614" y="1067"/>
                    <a:pt x="17730" y="1091"/>
                    <a:pt x="17822" y="1137"/>
                  </a:cubicBezTo>
                  <a:lnTo>
                    <a:pt x="18286" y="164"/>
                  </a:lnTo>
                  <a:cubicBezTo>
                    <a:pt x="18031" y="48"/>
                    <a:pt x="17776" y="1"/>
                    <a:pt x="17521" y="1"/>
                  </a:cubicBezTo>
                  <a:cubicBezTo>
                    <a:pt x="17500" y="1"/>
                    <a:pt x="17480" y="0"/>
                    <a:pt x="17459" y="0"/>
                  </a:cubicBezTo>
                  <a:cubicBezTo>
                    <a:pt x="16904" y="0"/>
                    <a:pt x="16398" y="296"/>
                    <a:pt x="16108" y="743"/>
                  </a:cubicBezTo>
                  <a:cubicBezTo>
                    <a:pt x="15922" y="998"/>
                    <a:pt x="15876" y="1067"/>
                    <a:pt x="15598" y="1067"/>
                  </a:cubicBezTo>
                  <a:cubicBezTo>
                    <a:pt x="15320" y="1067"/>
                    <a:pt x="15157" y="952"/>
                    <a:pt x="14902" y="697"/>
                  </a:cubicBezTo>
                  <a:cubicBezTo>
                    <a:pt x="14532" y="233"/>
                    <a:pt x="13993" y="1"/>
                    <a:pt x="13454" y="1"/>
                  </a:cubicBezTo>
                  <a:cubicBezTo>
                    <a:pt x="12915" y="1"/>
                    <a:pt x="12376" y="233"/>
                    <a:pt x="12006" y="697"/>
                  </a:cubicBezTo>
                  <a:cubicBezTo>
                    <a:pt x="11843" y="928"/>
                    <a:pt x="11565" y="1067"/>
                    <a:pt x="11287" y="1067"/>
                  </a:cubicBezTo>
                  <a:cubicBezTo>
                    <a:pt x="10986" y="1067"/>
                    <a:pt x="10847" y="952"/>
                    <a:pt x="10592" y="697"/>
                  </a:cubicBezTo>
                  <a:cubicBezTo>
                    <a:pt x="10209" y="233"/>
                    <a:pt x="9671" y="1"/>
                    <a:pt x="9135" y="1"/>
                  </a:cubicBezTo>
                  <a:cubicBezTo>
                    <a:pt x="8599" y="1"/>
                    <a:pt x="8066" y="233"/>
                    <a:pt x="7695" y="697"/>
                  </a:cubicBezTo>
                  <a:cubicBezTo>
                    <a:pt x="7417" y="952"/>
                    <a:pt x="7301" y="1067"/>
                    <a:pt x="7000" y="1067"/>
                  </a:cubicBezTo>
                  <a:cubicBezTo>
                    <a:pt x="6698" y="1067"/>
                    <a:pt x="6443" y="928"/>
                    <a:pt x="6258" y="697"/>
                  </a:cubicBezTo>
                  <a:cubicBezTo>
                    <a:pt x="5887" y="233"/>
                    <a:pt x="5348" y="1"/>
                    <a:pt x="4810" y="1"/>
                  </a:cubicBezTo>
                  <a:cubicBezTo>
                    <a:pt x="4271" y="1"/>
                    <a:pt x="3732" y="233"/>
                    <a:pt x="3361" y="697"/>
                  </a:cubicBezTo>
                  <a:cubicBezTo>
                    <a:pt x="3106" y="952"/>
                    <a:pt x="2967" y="1067"/>
                    <a:pt x="2666" y="1067"/>
                  </a:cubicBezTo>
                  <a:cubicBezTo>
                    <a:pt x="2365" y="1067"/>
                    <a:pt x="2341" y="998"/>
                    <a:pt x="2156" y="743"/>
                  </a:cubicBezTo>
                  <a:cubicBezTo>
                    <a:pt x="1866" y="296"/>
                    <a:pt x="1360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5" name="Google Shape;2405;p42"/>
          <p:cNvGrpSpPr/>
          <p:nvPr/>
        </p:nvGrpSpPr>
        <p:grpSpPr>
          <a:xfrm>
            <a:off x="5674680" y="2505372"/>
            <a:ext cx="362656" cy="362656"/>
            <a:chOff x="6929200" y="2619075"/>
            <a:chExt cx="457725" cy="457725"/>
          </a:xfrm>
        </p:grpSpPr>
        <p:sp>
          <p:nvSpPr>
            <p:cNvPr id="2406" name="Google Shape;2406;p42"/>
            <p:cNvSpPr/>
            <p:nvPr/>
          </p:nvSpPr>
          <p:spPr>
            <a:xfrm>
              <a:off x="7090850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71447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6" y="2156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7251900" y="2861250"/>
              <a:ext cx="53325" cy="53900"/>
            </a:xfrm>
            <a:custGeom>
              <a:avLst/>
              <a:gdLst/>
              <a:ahLst/>
              <a:cxnLst/>
              <a:rect l="l" t="t" r="r" b="b"/>
              <a:pathLst>
                <a:path w="2133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33" y="2156"/>
                  </a:lnTo>
                  <a:lnTo>
                    <a:pt x="2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7010300" y="2861250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" y="1"/>
                  </a:moveTo>
                  <a:lnTo>
                    <a:pt x="1" y="2156"/>
                  </a:lnTo>
                  <a:lnTo>
                    <a:pt x="2156" y="215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7198025" y="2861250"/>
              <a:ext cx="26675" cy="53900"/>
            </a:xfrm>
            <a:custGeom>
              <a:avLst/>
              <a:gdLst/>
              <a:ahLst/>
              <a:cxnLst/>
              <a:rect l="l" t="t" r="r" b="b"/>
              <a:pathLst>
                <a:path w="1067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067" y="215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7144725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3" y="0"/>
                  </a:moveTo>
                  <a:cubicBezTo>
                    <a:pt x="232" y="23"/>
                    <a:pt x="0" y="278"/>
                    <a:pt x="0" y="580"/>
                  </a:cubicBezTo>
                  <a:lnTo>
                    <a:pt x="0" y="2179"/>
                  </a:lnTo>
                  <a:lnTo>
                    <a:pt x="1066" y="2179"/>
                  </a:lnTo>
                  <a:lnTo>
                    <a:pt x="1066" y="580"/>
                  </a:lnTo>
                  <a:cubicBezTo>
                    <a:pt x="1066" y="278"/>
                    <a:pt x="835" y="23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7036950" y="3022325"/>
              <a:ext cx="27250" cy="54475"/>
            </a:xfrm>
            <a:custGeom>
              <a:avLst/>
              <a:gdLst/>
              <a:ahLst/>
              <a:cxnLst/>
              <a:rect l="l" t="t" r="r" b="b"/>
              <a:pathLst>
                <a:path w="1090" h="2179" extrusionOk="0">
                  <a:moveTo>
                    <a:pt x="557" y="0"/>
                  </a:moveTo>
                  <a:cubicBezTo>
                    <a:pt x="256" y="23"/>
                    <a:pt x="1" y="278"/>
                    <a:pt x="24" y="580"/>
                  </a:cubicBezTo>
                  <a:lnTo>
                    <a:pt x="24" y="2179"/>
                  </a:lnTo>
                  <a:lnTo>
                    <a:pt x="1090" y="2179"/>
                  </a:lnTo>
                  <a:lnTo>
                    <a:pt x="1090" y="580"/>
                  </a:lnTo>
                  <a:cubicBezTo>
                    <a:pt x="1090" y="278"/>
                    <a:pt x="858" y="23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7251900" y="3022325"/>
              <a:ext cx="26675" cy="54475"/>
            </a:xfrm>
            <a:custGeom>
              <a:avLst/>
              <a:gdLst/>
              <a:ahLst/>
              <a:cxnLst/>
              <a:rect l="l" t="t" r="r" b="b"/>
              <a:pathLst>
                <a:path w="1067" h="2179" extrusionOk="0">
                  <a:moveTo>
                    <a:pt x="534" y="0"/>
                  </a:moveTo>
                  <a:cubicBezTo>
                    <a:pt x="233" y="23"/>
                    <a:pt x="1" y="278"/>
                    <a:pt x="1" y="580"/>
                  </a:cubicBezTo>
                  <a:lnTo>
                    <a:pt x="1" y="2179"/>
                  </a:lnTo>
                  <a:lnTo>
                    <a:pt x="1067" y="2179"/>
                  </a:lnTo>
                  <a:lnTo>
                    <a:pt x="1067" y="580"/>
                  </a:lnTo>
                  <a:cubicBezTo>
                    <a:pt x="1067" y="278"/>
                    <a:pt x="835" y="23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929200" y="2941775"/>
              <a:ext cx="457725" cy="135025"/>
            </a:xfrm>
            <a:custGeom>
              <a:avLst/>
              <a:gdLst/>
              <a:ahLst/>
              <a:cxnLst/>
              <a:rect l="l" t="t" r="r" b="b"/>
              <a:pathLst>
                <a:path w="18309" h="5401" extrusionOk="0">
                  <a:moveTo>
                    <a:pt x="0" y="1"/>
                  </a:moveTo>
                  <a:lnTo>
                    <a:pt x="0" y="1067"/>
                  </a:lnTo>
                  <a:lnTo>
                    <a:pt x="1089" y="1067"/>
                  </a:lnTo>
                  <a:lnTo>
                    <a:pt x="1089" y="5401"/>
                  </a:lnTo>
                  <a:lnTo>
                    <a:pt x="3268" y="5401"/>
                  </a:lnTo>
                  <a:lnTo>
                    <a:pt x="3268" y="3802"/>
                  </a:lnTo>
                  <a:cubicBezTo>
                    <a:pt x="3268" y="2898"/>
                    <a:pt x="3986" y="2179"/>
                    <a:pt x="4867" y="2179"/>
                  </a:cubicBezTo>
                  <a:cubicBezTo>
                    <a:pt x="5748" y="2179"/>
                    <a:pt x="6489" y="2898"/>
                    <a:pt x="6489" y="3802"/>
                  </a:cubicBezTo>
                  <a:lnTo>
                    <a:pt x="6489" y="5401"/>
                  </a:lnTo>
                  <a:lnTo>
                    <a:pt x="7555" y="5401"/>
                  </a:lnTo>
                  <a:lnTo>
                    <a:pt x="7555" y="3802"/>
                  </a:lnTo>
                  <a:cubicBezTo>
                    <a:pt x="7555" y="2898"/>
                    <a:pt x="8274" y="2179"/>
                    <a:pt x="9154" y="2179"/>
                  </a:cubicBezTo>
                  <a:cubicBezTo>
                    <a:pt x="10058" y="2179"/>
                    <a:pt x="10777" y="2898"/>
                    <a:pt x="10777" y="3802"/>
                  </a:cubicBezTo>
                  <a:lnTo>
                    <a:pt x="10777" y="5401"/>
                  </a:lnTo>
                  <a:lnTo>
                    <a:pt x="11843" y="5401"/>
                  </a:lnTo>
                  <a:lnTo>
                    <a:pt x="11843" y="3802"/>
                  </a:lnTo>
                  <a:cubicBezTo>
                    <a:pt x="11843" y="2898"/>
                    <a:pt x="12561" y="2179"/>
                    <a:pt x="13442" y="2179"/>
                  </a:cubicBezTo>
                  <a:cubicBezTo>
                    <a:pt x="14346" y="2179"/>
                    <a:pt x="15064" y="2898"/>
                    <a:pt x="15064" y="3802"/>
                  </a:cubicBezTo>
                  <a:lnTo>
                    <a:pt x="15064" y="5401"/>
                  </a:lnTo>
                  <a:lnTo>
                    <a:pt x="17243" y="5401"/>
                  </a:lnTo>
                  <a:lnTo>
                    <a:pt x="17243" y="1067"/>
                  </a:lnTo>
                  <a:lnTo>
                    <a:pt x="18309" y="1067"/>
                  </a:lnTo>
                  <a:lnTo>
                    <a:pt x="18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983650" y="2619075"/>
              <a:ext cx="348825" cy="215550"/>
            </a:xfrm>
            <a:custGeom>
              <a:avLst/>
              <a:gdLst/>
              <a:ahLst/>
              <a:cxnLst/>
              <a:rect l="l" t="t" r="r" b="b"/>
              <a:pathLst>
                <a:path w="13953" h="8622" extrusionOk="0">
                  <a:moveTo>
                    <a:pt x="6443" y="0"/>
                  </a:moveTo>
                  <a:lnTo>
                    <a:pt x="6443" y="1206"/>
                  </a:lnTo>
                  <a:cubicBezTo>
                    <a:pt x="5794" y="1437"/>
                    <a:pt x="5354" y="2040"/>
                    <a:pt x="5354" y="2712"/>
                  </a:cubicBezTo>
                  <a:lnTo>
                    <a:pt x="5354" y="3500"/>
                  </a:lnTo>
                  <a:cubicBezTo>
                    <a:pt x="3407" y="4056"/>
                    <a:pt x="1855" y="5586"/>
                    <a:pt x="1298" y="7556"/>
                  </a:cubicBezTo>
                  <a:lnTo>
                    <a:pt x="1" y="7556"/>
                  </a:lnTo>
                  <a:lnTo>
                    <a:pt x="1" y="8622"/>
                  </a:lnTo>
                  <a:lnTo>
                    <a:pt x="13952" y="8622"/>
                  </a:lnTo>
                  <a:lnTo>
                    <a:pt x="13952" y="7556"/>
                  </a:lnTo>
                  <a:lnTo>
                    <a:pt x="12654" y="7556"/>
                  </a:lnTo>
                  <a:cubicBezTo>
                    <a:pt x="12075" y="5586"/>
                    <a:pt x="10545" y="4056"/>
                    <a:pt x="8599" y="3500"/>
                  </a:cubicBezTo>
                  <a:lnTo>
                    <a:pt x="8599" y="2712"/>
                  </a:lnTo>
                  <a:cubicBezTo>
                    <a:pt x="8575" y="2040"/>
                    <a:pt x="8158" y="1437"/>
                    <a:pt x="7509" y="1206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2"/>
          <p:cNvGrpSpPr/>
          <p:nvPr/>
        </p:nvGrpSpPr>
        <p:grpSpPr>
          <a:xfrm>
            <a:off x="3650903" y="1696579"/>
            <a:ext cx="233669" cy="362656"/>
            <a:chOff x="1089625" y="3334600"/>
            <a:chExt cx="294925" cy="457725"/>
          </a:xfrm>
        </p:grpSpPr>
        <p:sp>
          <p:nvSpPr>
            <p:cNvPr id="2417" name="Google Shape;2417;p42"/>
            <p:cNvSpPr/>
            <p:nvPr/>
          </p:nvSpPr>
          <p:spPr>
            <a:xfrm>
              <a:off x="1116850" y="3523475"/>
              <a:ext cx="241050" cy="268850"/>
            </a:xfrm>
            <a:custGeom>
              <a:avLst/>
              <a:gdLst/>
              <a:ahLst/>
              <a:cxnLst/>
              <a:rect l="l" t="t" r="r" b="b"/>
              <a:pathLst>
                <a:path w="9642" h="10754" extrusionOk="0">
                  <a:moveTo>
                    <a:pt x="4288" y="2156"/>
                  </a:moveTo>
                  <a:lnTo>
                    <a:pt x="4288" y="4381"/>
                  </a:lnTo>
                  <a:cubicBezTo>
                    <a:pt x="4219" y="3616"/>
                    <a:pt x="4080" y="2874"/>
                    <a:pt x="3871" y="2156"/>
                  </a:cubicBezTo>
                  <a:close/>
                  <a:moveTo>
                    <a:pt x="4288" y="6281"/>
                  </a:moveTo>
                  <a:lnTo>
                    <a:pt x="4288" y="9688"/>
                  </a:lnTo>
                  <a:lnTo>
                    <a:pt x="3477" y="9688"/>
                  </a:lnTo>
                  <a:lnTo>
                    <a:pt x="3523" y="9503"/>
                  </a:lnTo>
                  <a:cubicBezTo>
                    <a:pt x="3941" y="8483"/>
                    <a:pt x="4195" y="7394"/>
                    <a:pt x="4288" y="6281"/>
                  </a:cubicBezTo>
                  <a:close/>
                  <a:moveTo>
                    <a:pt x="5818" y="2156"/>
                  </a:moveTo>
                  <a:cubicBezTo>
                    <a:pt x="5122" y="4566"/>
                    <a:pt x="5238" y="7162"/>
                    <a:pt x="6165" y="9503"/>
                  </a:cubicBezTo>
                  <a:lnTo>
                    <a:pt x="6235" y="9688"/>
                  </a:lnTo>
                  <a:lnTo>
                    <a:pt x="5354" y="9688"/>
                  </a:lnTo>
                  <a:lnTo>
                    <a:pt x="5354" y="2156"/>
                  </a:lnTo>
                  <a:close/>
                  <a:moveTo>
                    <a:pt x="1067" y="1"/>
                  </a:moveTo>
                  <a:lnTo>
                    <a:pt x="1067" y="534"/>
                  </a:lnTo>
                  <a:cubicBezTo>
                    <a:pt x="1067" y="1414"/>
                    <a:pt x="1785" y="2133"/>
                    <a:pt x="2666" y="2133"/>
                  </a:cubicBezTo>
                  <a:lnTo>
                    <a:pt x="2735" y="2133"/>
                  </a:lnTo>
                  <a:cubicBezTo>
                    <a:pt x="3500" y="4404"/>
                    <a:pt x="3431" y="6861"/>
                    <a:pt x="2550" y="9085"/>
                  </a:cubicBezTo>
                  <a:lnTo>
                    <a:pt x="2318" y="9688"/>
                  </a:lnTo>
                  <a:lnTo>
                    <a:pt x="1" y="9688"/>
                  </a:lnTo>
                  <a:lnTo>
                    <a:pt x="1" y="10754"/>
                  </a:lnTo>
                  <a:lnTo>
                    <a:pt x="9642" y="10754"/>
                  </a:lnTo>
                  <a:lnTo>
                    <a:pt x="9642" y="9688"/>
                  </a:lnTo>
                  <a:lnTo>
                    <a:pt x="7394" y="9688"/>
                  </a:lnTo>
                  <a:lnTo>
                    <a:pt x="7162" y="9085"/>
                  </a:lnTo>
                  <a:cubicBezTo>
                    <a:pt x="6281" y="6861"/>
                    <a:pt x="6189" y="4404"/>
                    <a:pt x="6953" y="2133"/>
                  </a:cubicBezTo>
                  <a:cubicBezTo>
                    <a:pt x="7857" y="2133"/>
                    <a:pt x="8576" y="1414"/>
                    <a:pt x="8576" y="534"/>
                  </a:cubicBezTo>
                  <a:lnTo>
                    <a:pt x="85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1089625" y="3334600"/>
              <a:ext cx="294925" cy="162250"/>
            </a:xfrm>
            <a:custGeom>
              <a:avLst/>
              <a:gdLst/>
              <a:ahLst/>
              <a:cxnLst/>
              <a:rect l="l" t="t" r="r" b="b"/>
              <a:pathLst>
                <a:path w="11797" h="6490" extrusionOk="0">
                  <a:moveTo>
                    <a:pt x="5377" y="1"/>
                  </a:moveTo>
                  <a:lnTo>
                    <a:pt x="5377" y="2202"/>
                  </a:lnTo>
                  <a:lnTo>
                    <a:pt x="4311" y="2202"/>
                  </a:lnTo>
                  <a:lnTo>
                    <a:pt x="4311" y="3268"/>
                  </a:lnTo>
                  <a:lnTo>
                    <a:pt x="3778" y="3268"/>
                  </a:lnTo>
                  <a:cubicBezTo>
                    <a:pt x="2503" y="3268"/>
                    <a:pt x="1414" y="4149"/>
                    <a:pt x="1159" y="5400"/>
                  </a:cubicBezTo>
                  <a:lnTo>
                    <a:pt x="1" y="5400"/>
                  </a:lnTo>
                  <a:lnTo>
                    <a:pt x="1" y="6490"/>
                  </a:lnTo>
                  <a:lnTo>
                    <a:pt x="11797" y="6490"/>
                  </a:lnTo>
                  <a:lnTo>
                    <a:pt x="11797" y="5400"/>
                  </a:lnTo>
                  <a:lnTo>
                    <a:pt x="10684" y="5400"/>
                  </a:lnTo>
                  <a:cubicBezTo>
                    <a:pt x="10429" y="4149"/>
                    <a:pt x="9317" y="3268"/>
                    <a:pt x="8065" y="3268"/>
                  </a:cubicBezTo>
                  <a:lnTo>
                    <a:pt x="7509" y="3268"/>
                  </a:lnTo>
                  <a:lnTo>
                    <a:pt x="7509" y="2202"/>
                  </a:lnTo>
                  <a:lnTo>
                    <a:pt x="6443" y="2202"/>
                  </a:lnTo>
                  <a:lnTo>
                    <a:pt x="64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9" name="Google Shape;2419;p42"/>
          <p:cNvGrpSpPr/>
          <p:nvPr/>
        </p:nvGrpSpPr>
        <p:grpSpPr>
          <a:xfrm>
            <a:off x="5945152" y="1864870"/>
            <a:ext cx="255239" cy="362656"/>
            <a:chOff x="4776800" y="3334600"/>
            <a:chExt cx="322150" cy="457725"/>
          </a:xfrm>
        </p:grpSpPr>
        <p:sp>
          <p:nvSpPr>
            <p:cNvPr id="2420" name="Google Shape;2420;p42"/>
            <p:cNvSpPr/>
            <p:nvPr/>
          </p:nvSpPr>
          <p:spPr>
            <a:xfrm>
              <a:off x="4891525" y="3363000"/>
              <a:ext cx="119375" cy="106625"/>
            </a:xfrm>
            <a:custGeom>
              <a:avLst/>
              <a:gdLst/>
              <a:ahLst/>
              <a:cxnLst/>
              <a:rect l="l" t="t" r="r" b="b"/>
              <a:pathLst>
                <a:path w="4775" h="4265" extrusionOk="0">
                  <a:moveTo>
                    <a:pt x="1854" y="0"/>
                  </a:moveTo>
                  <a:lnTo>
                    <a:pt x="1854" y="1159"/>
                  </a:lnTo>
                  <a:cubicBezTo>
                    <a:pt x="1622" y="1229"/>
                    <a:pt x="1437" y="1344"/>
                    <a:pt x="1275" y="1507"/>
                  </a:cubicBezTo>
                  <a:lnTo>
                    <a:pt x="487" y="1113"/>
                  </a:lnTo>
                  <a:lnTo>
                    <a:pt x="0" y="2063"/>
                  </a:lnTo>
                  <a:lnTo>
                    <a:pt x="788" y="2457"/>
                  </a:lnTo>
                  <a:cubicBezTo>
                    <a:pt x="788" y="2526"/>
                    <a:pt x="765" y="2596"/>
                    <a:pt x="765" y="2665"/>
                  </a:cubicBezTo>
                  <a:cubicBezTo>
                    <a:pt x="765" y="3546"/>
                    <a:pt x="1483" y="4264"/>
                    <a:pt x="2387" y="4264"/>
                  </a:cubicBezTo>
                  <a:cubicBezTo>
                    <a:pt x="3268" y="4264"/>
                    <a:pt x="3986" y="3546"/>
                    <a:pt x="3986" y="2665"/>
                  </a:cubicBezTo>
                  <a:cubicBezTo>
                    <a:pt x="3986" y="2596"/>
                    <a:pt x="3986" y="2526"/>
                    <a:pt x="3963" y="2457"/>
                  </a:cubicBezTo>
                  <a:lnTo>
                    <a:pt x="4774" y="2063"/>
                  </a:lnTo>
                  <a:lnTo>
                    <a:pt x="4287" y="1113"/>
                  </a:lnTo>
                  <a:lnTo>
                    <a:pt x="3500" y="1507"/>
                  </a:lnTo>
                  <a:cubicBezTo>
                    <a:pt x="3337" y="1344"/>
                    <a:pt x="3129" y="1229"/>
                    <a:pt x="2920" y="1159"/>
                  </a:cubicBezTo>
                  <a:lnTo>
                    <a:pt x="2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4776800" y="3334600"/>
              <a:ext cx="53900" cy="81425"/>
            </a:xfrm>
            <a:custGeom>
              <a:avLst/>
              <a:gdLst/>
              <a:ahLst/>
              <a:cxnLst/>
              <a:rect l="l" t="t" r="r" b="b"/>
              <a:pathLst>
                <a:path w="2156" h="3257" extrusionOk="0">
                  <a:moveTo>
                    <a:pt x="1066" y="1"/>
                  </a:moveTo>
                  <a:cubicBezTo>
                    <a:pt x="418" y="951"/>
                    <a:pt x="0" y="1832"/>
                    <a:pt x="0" y="2179"/>
                  </a:cubicBezTo>
                  <a:cubicBezTo>
                    <a:pt x="0" y="2898"/>
                    <a:pt x="539" y="3257"/>
                    <a:pt x="1078" y="3257"/>
                  </a:cubicBezTo>
                  <a:cubicBezTo>
                    <a:pt x="1617" y="3257"/>
                    <a:pt x="2156" y="2898"/>
                    <a:pt x="2156" y="2179"/>
                  </a:cubicBezTo>
                  <a:cubicBezTo>
                    <a:pt x="2156" y="1832"/>
                    <a:pt x="1715" y="95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4776800" y="3436000"/>
              <a:ext cx="53900" cy="140800"/>
            </a:xfrm>
            <a:custGeom>
              <a:avLst/>
              <a:gdLst/>
              <a:ahLst/>
              <a:cxnLst/>
              <a:rect l="l" t="t" r="r" b="b"/>
              <a:pathLst>
                <a:path w="2156" h="5632" extrusionOk="0">
                  <a:moveTo>
                    <a:pt x="70" y="0"/>
                  </a:moveTo>
                  <a:cubicBezTo>
                    <a:pt x="24" y="93"/>
                    <a:pt x="24" y="186"/>
                    <a:pt x="0" y="278"/>
                  </a:cubicBezTo>
                  <a:lnTo>
                    <a:pt x="0" y="3500"/>
                  </a:lnTo>
                  <a:cubicBezTo>
                    <a:pt x="0" y="4682"/>
                    <a:pt x="974" y="5632"/>
                    <a:pt x="2156" y="5632"/>
                  </a:cubicBezTo>
                  <a:lnTo>
                    <a:pt x="2156" y="278"/>
                  </a:lnTo>
                  <a:cubicBezTo>
                    <a:pt x="2156" y="186"/>
                    <a:pt x="2133" y="93"/>
                    <a:pt x="2086" y="0"/>
                  </a:cubicBezTo>
                  <a:cubicBezTo>
                    <a:pt x="1773" y="186"/>
                    <a:pt x="1426" y="278"/>
                    <a:pt x="1078" y="278"/>
                  </a:cubicBezTo>
                  <a:cubicBezTo>
                    <a:pt x="730" y="278"/>
                    <a:pt x="383" y="186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4830675" y="3737850"/>
              <a:ext cx="214400" cy="54475"/>
            </a:xfrm>
            <a:custGeom>
              <a:avLst/>
              <a:gdLst/>
              <a:ahLst/>
              <a:cxnLst/>
              <a:rect l="l" t="t" r="r" b="b"/>
              <a:pathLst>
                <a:path w="8576" h="2179" extrusionOk="0">
                  <a:moveTo>
                    <a:pt x="1067" y="1"/>
                  </a:moveTo>
                  <a:lnTo>
                    <a:pt x="1067" y="1113"/>
                  </a:lnTo>
                  <a:lnTo>
                    <a:pt x="1" y="1113"/>
                  </a:lnTo>
                  <a:lnTo>
                    <a:pt x="1" y="2179"/>
                  </a:lnTo>
                  <a:lnTo>
                    <a:pt x="8576" y="2179"/>
                  </a:lnTo>
                  <a:lnTo>
                    <a:pt x="8576" y="1113"/>
                  </a:lnTo>
                  <a:lnTo>
                    <a:pt x="7509" y="1113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5045050" y="3550125"/>
              <a:ext cx="53900" cy="107225"/>
            </a:xfrm>
            <a:custGeom>
              <a:avLst/>
              <a:gdLst/>
              <a:ahLst/>
              <a:cxnLst/>
              <a:rect l="l" t="t" r="r" b="b"/>
              <a:pathLst>
                <a:path w="2156" h="4289" extrusionOk="0">
                  <a:moveTo>
                    <a:pt x="1" y="1"/>
                  </a:moveTo>
                  <a:lnTo>
                    <a:pt x="1" y="4288"/>
                  </a:lnTo>
                  <a:lnTo>
                    <a:pt x="557" y="4288"/>
                  </a:lnTo>
                  <a:cubicBezTo>
                    <a:pt x="1437" y="4288"/>
                    <a:pt x="2156" y="3570"/>
                    <a:pt x="2156" y="2689"/>
                  </a:cubicBezTo>
                  <a:lnTo>
                    <a:pt x="2156" y="1623"/>
                  </a:lnTo>
                  <a:cubicBezTo>
                    <a:pt x="2156" y="719"/>
                    <a:pt x="143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4857325" y="3469600"/>
              <a:ext cx="161100" cy="241625"/>
            </a:xfrm>
            <a:custGeom>
              <a:avLst/>
              <a:gdLst/>
              <a:ahLst/>
              <a:cxnLst/>
              <a:rect l="l" t="t" r="r" b="b"/>
              <a:pathLst>
                <a:path w="6444" h="9665" extrusionOk="0">
                  <a:moveTo>
                    <a:pt x="1" y="0"/>
                  </a:moveTo>
                  <a:lnTo>
                    <a:pt x="1" y="6582"/>
                  </a:lnTo>
                  <a:lnTo>
                    <a:pt x="3477" y="4381"/>
                  </a:lnTo>
                  <a:lnTo>
                    <a:pt x="4033" y="5284"/>
                  </a:lnTo>
                  <a:lnTo>
                    <a:pt x="1" y="7857"/>
                  </a:lnTo>
                  <a:lnTo>
                    <a:pt x="1" y="8714"/>
                  </a:lnTo>
                  <a:lnTo>
                    <a:pt x="3477" y="6513"/>
                  </a:lnTo>
                  <a:lnTo>
                    <a:pt x="4033" y="7440"/>
                  </a:lnTo>
                  <a:lnTo>
                    <a:pt x="534" y="9664"/>
                  </a:lnTo>
                  <a:lnTo>
                    <a:pt x="6443" y="9664"/>
                  </a:lnTo>
                  <a:lnTo>
                    <a:pt x="6443" y="2689"/>
                  </a:lnTo>
                  <a:cubicBezTo>
                    <a:pt x="6420" y="1831"/>
                    <a:pt x="6026" y="1043"/>
                    <a:pt x="5354" y="534"/>
                  </a:cubicBezTo>
                  <a:cubicBezTo>
                    <a:pt x="4874" y="901"/>
                    <a:pt x="4313" y="1077"/>
                    <a:pt x="3757" y="1077"/>
                  </a:cubicBezTo>
                  <a:cubicBezTo>
                    <a:pt x="2946" y="1077"/>
                    <a:pt x="2146" y="702"/>
                    <a:pt x="1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42"/>
          <p:cNvGrpSpPr/>
          <p:nvPr/>
        </p:nvGrpSpPr>
        <p:grpSpPr>
          <a:xfrm>
            <a:off x="3110811" y="2656584"/>
            <a:ext cx="354396" cy="362200"/>
            <a:chOff x="4714225" y="4050725"/>
            <a:chExt cx="447300" cy="457150"/>
          </a:xfrm>
        </p:grpSpPr>
        <p:sp>
          <p:nvSpPr>
            <p:cNvPr id="2427" name="Google Shape;2427;p42"/>
            <p:cNvSpPr/>
            <p:nvPr/>
          </p:nvSpPr>
          <p:spPr>
            <a:xfrm>
              <a:off x="4963925" y="4050725"/>
              <a:ext cx="151825" cy="143125"/>
            </a:xfrm>
            <a:custGeom>
              <a:avLst/>
              <a:gdLst/>
              <a:ahLst/>
              <a:cxnLst/>
              <a:rect l="l" t="t" r="r" b="b"/>
              <a:pathLst>
                <a:path w="6073" h="5725" extrusionOk="0">
                  <a:moveTo>
                    <a:pt x="6073" y="0"/>
                  </a:moveTo>
                  <a:lnTo>
                    <a:pt x="3361" y="533"/>
                  </a:lnTo>
                  <a:lnTo>
                    <a:pt x="1" y="5724"/>
                  </a:lnTo>
                  <a:lnTo>
                    <a:pt x="2712" y="5191"/>
                  </a:lnTo>
                  <a:lnTo>
                    <a:pt x="60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4859075" y="4071575"/>
              <a:ext cx="151825" cy="143700"/>
            </a:xfrm>
            <a:custGeom>
              <a:avLst/>
              <a:gdLst/>
              <a:ahLst/>
              <a:cxnLst/>
              <a:rect l="l" t="t" r="r" b="b"/>
              <a:pathLst>
                <a:path w="6073" h="5748" extrusionOk="0">
                  <a:moveTo>
                    <a:pt x="6072" y="0"/>
                  </a:moveTo>
                  <a:lnTo>
                    <a:pt x="3361" y="557"/>
                  </a:lnTo>
                  <a:lnTo>
                    <a:pt x="0" y="5748"/>
                  </a:lnTo>
                  <a:lnTo>
                    <a:pt x="2712" y="5215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4753625" y="4093000"/>
              <a:ext cx="152400" cy="143725"/>
            </a:xfrm>
            <a:custGeom>
              <a:avLst/>
              <a:gdLst/>
              <a:ahLst/>
              <a:cxnLst/>
              <a:rect l="l" t="t" r="r" b="b"/>
              <a:pathLst>
                <a:path w="6096" h="5749" extrusionOk="0">
                  <a:moveTo>
                    <a:pt x="6095" y="1"/>
                  </a:moveTo>
                  <a:lnTo>
                    <a:pt x="3384" y="557"/>
                  </a:lnTo>
                  <a:lnTo>
                    <a:pt x="0" y="5748"/>
                  </a:lnTo>
                  <a:lnTo>
                    <a:pt x="2712" y="5192"/>
                  </a:lnTo>
                  <a:lnTo>
                    <a:pt x="60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4714225" y="4114450"/>
              <a:ext cx="86350" cy="107200"/>
            </a:xfrm>
            <a:custGeom>
              <a:avLst/>
              <a:gdLst/>
              <a:ahLst/>
              <a:cxnLst/>
              <a:rect l="l" t="t" r="r" b="b"/>
              <a:pathLst>
                <a:path w="3454" h="4288" extrusionOk="0">
                  <a:moveTo>
                    <a:pt x="3454" y="0"/>
                  </a:moveTo>
                  <a:lnTo>
                    <a:pt x="0" y="719"/>
                  </a:lnTo>
                  <a:lnTo>
                    <a:pt x="696" y="4288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5068800" y="4065775"/>
              <a:ext cx="86925" cy="107225"/>
            </a:xfrm>
            <a:custGeom>
              <a:avLst/>
              <a:gdLst/>
              <a:ahLst/>
              <a:cxnLst/>
              <a:rect l="l" t="t" r="r" b="b"/>
              <a:pathLst>
                <a:path w="3477" h="4289" extrusionOk="0">
                  <a:moveTo>
                    <a:pt x="2782" y="1"/>
                  </a:moveTo>
                  <a:lnTo>
                    <a:pt x="1" y="4288"/>
                  </a:lnTo>
                  <a:lnTo>
                    <a:pt x="3477" y="357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4885150" y="4238425"/>
              <a:ext cx="150075" cy="79975"/>
            </a:xfrm>
            <a:custGeom>
              <a:avLst/>
              <a:gdLst/>
              <a:ahLst/>
              <a:cxnLst/>
              <a:rect l="l" t="t" r="r" b="b"/>
              <a:pathLst>
                <a:path w="6003" h="3199" extrusionOk="0">
                  <a:moveTo>
                    <a:pt x="3222" y="1"/>
                  </a:moveTo>
                  <a:lnTo>
                    <a:pt x="0" y="3199"/>
                  </a:lnTo>
                  <a:lnTo>
                    <a:pt x="2781" y="319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4992900" y="4238425"/>
              <a:ext cx="149500" cy="79975"/>
            </a:xfrm>
            <a:custGeom>
              <a:avLst/>
              <a:gdLst/>
              <a:ahLst/>
              <a:cxnLst/>
              <a:rect l="l" t="t" r="r" b="b"/>
              <a:pathLst>
                <a:path w="5980" h="3199" extrusionOk="0">
                  <a:moveTo>
                    <a:pt x="3199" y="1"/>
                  </a:moveTo>
                  <a:lnTo>
                    <a:pt x="1" y="3199"/>
                  </a:lnTo>
                  <a:lnTo>
                    <a:pt x="2759" y="3199"/>
                  </a:lnTo>
                  <a:lnTo>
                    <a:pt x="59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4732175" y="4253500"/>
              <a:ext cx="73025" cy="64900"/>
            </a:xfrm>
            <a:custGeom>
              <a:avLst/>
              <a:gdLst/>
              <a:ahLst/>
              <a:cxnLst/>
              <a:rect l="l" t="t" r="r" b="b"/>
              <a:pathLst>
                <a:path w="2921" h="2596" extrusionOk="0">
                  <a:moveTo>
                    <a:pt x="2921" y="0"/>
                  </a:moveTo>
                  <a:lnTo>
                    <a:pt x="1" y="603"/>
                  </a:lnTo>
                  <a:lnTo>
                    <a:pt x="1" y="2596"/>
                  </a:lnTo>
                  <a:lnTo>
                    <a:pt x="325" y="2596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5100100" y="4256975"/>
              <a:ext cx="61425" cy="61425"/>
            </a:xfrm>
            <a:custGeom>
              <a:avLst/>
              <a:gdLst/>
              <a:ahLst/>
              <a:cxnLst/>
              <a:rect l="l" t="t" r="r" b="b"/>
              <a:pathLst>
                <a:path w="2457" h="2457" extrusionOk="0">
                  <a:moveTo>
                    <a:pt x="2457" y="0"/>
                  </a:moveTo>
                  <a:lnTo>
                    <a:pt x="0" y="2457"/>
                  </a:lnTo>
                  <a:lnTo>
                    <a:pt x="2457" y="2457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4777950" y="4238425"/>
              <a:ext cx="150100" cy="79975"/>
            </a:xfrm>
            <a:custGeom>
              <a:avLst/>
              <a:gdLst/>
              <a:ahLst/>
              <a:cxnLst/>
              <a:rect l="l" t="t" r="r" b="b"/>
              <a:pathLst>
                <a:path w="6004" h="3199" extrusionOk="0">
                  <a:moveTo>
                    <a:pt x="4149" y="1"/>
                  </a:moveTo>
                  <a:lnTo>
                    <a:pt x="2990" y="233"/>
                  </a:lnTo>
                  <a:lnTo>
                    <a:pt x="1" y="3199"/>
                  </a:lnTo>
                  <a:lnTo>
                    <a:pt x="2782" y="319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4732175" y="4345625"/>
              <a:ext cx="429350" cy="162250"/>
            </a:xfrm>
            <a:custGeom>
              <a:avLst/>
              <a:gdLst/>
              <a:ahLst/>
              <a:cxnLst/>
              <a:rect l="l" t="t" r="r" b="b"/>
              <a:pathLst>
                <a:path w="17174" h="6490" extrusionOk="0">
                  <a:moveTo>
                    <a:pt x="9665" y="1646"/>
                  </a:moveTo>
                  <a:lnTo>
                    <a:pt x="9665" y="2712"/>
                  </a:lnTo>
                  <a:lnTo>
                    <a:pt x="2156" y="2712"/>
                  </a:lnTo>
                  <a:lnTo>
                    <a:pt x="2156" y="1646"/>
                  </a:lnTo>
                  <a:close/>
                  <a:moveTo>
                    <a:pt x="9665" y="3778"/>
                  </a:moveTo>
                  <a:lnTo>
                    <a:pt x="9665" y="4844"/>
                  </a:lnTo>
                  <a:lnTo>
                    <a:pt x="2156" y="4844"/>
                  </a:lnTo>
                  <a:lnTo>
                    <a:pt x="2156" y="3778"/>
                  </a:lnTo>
                  <a:close/>
                  <a:moveTo>
                    <a:pt x="1" y="0"/>
                  </a:moveTo>
                  <a:lnTo>
                    <a:pt x="1" y="6489"/>
                  </a:lnTo>
                  <a:lnTo>
                    <a:pt x="17174" y="6489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42"/>
          <p:cNvSpPr/>
          <p:nvPr/>
        </p:nvSpPr>
        <p:spPr>
          <a:xfrm>
            <a:off x="5087166" y="2181766"/>
            <a:ext cx="362675" cy="362200"/>
          </a:xfrm>
          <a:custGeom>
            <a:avLst/>
            <a:gdLst/>
            <a:ahLst/>
            <a:cxnLst/>
            <a:rect l="l" t="t" r="r" b="b"/>
            <a:pathLst>
              <a:path w="18310" h="18286" extrusionOk="0">
                <a:moveTo>
                  <a:pt x="9155" y="2132"/>
                </a:moveTo>
                <a:cubicBezTo>
                  <a:pt x="12122" y="2132"/>
                  <a:pt x="13929" y="9757"/>
                  <a:pt x="14022" y="17219"/>
                </a:cubicBezTo>
                <a:lnTo>
                  <a:pt x="4311" y="17219"/>
                </a:lnTo>
                <a:cubicBezTo>
                  <a:pt x="4381" y="9757"/>
                  <a:pt x="6212" y="2132"/>
                  <a:pt x="9155" y="2132"/>
                </a:cubicBezTo>
                <a:close/>
                <a:moveTo>
                  <a:pt x="9155" y="0"/>
                </a:moveTo>
                <a:cubicBezTo>
                  <a:pt x="4451" y="0"/>
                  <a:pt x="1229" y="8830"/>
                  <a:pt x="1090" y="17219"/>
                </a:cubicBezTo>
                <a:lnTo>
                  <a:pt x="1" y="17219"/>
                </a:lnTo>
                <a:lnTo>
                  <a:pt x="1" y="18285"/>
                </a:lnTo>
                <a:lnTo>
                  <a:pt x="18309" y="18285"/>
                </a:lnTo>
                <a:lnTo>
                  <a:pt x="18309" y="17219"/>
                </a:lnTo>
                <a:lnTo>
                  <a:pt x="17220" y="17219"/>
                </a:lnTo>
                <a:cubicBezTo>
                  <a:pt x="17104" y="8830"/>
                  <a:pt x="13883" y="0"/>
                  <a:pt x="91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9" name="Google Shape;2439;p42"/>
          <p:cNvGrpSpPr/>
          <p:nvPr/>
        </p:nvGrpSpPr>
        <p:grpSpPr>
          <a:xfrm>
            <a:off x="4387459" y="3113660"/>
            <a:ext cx="369093" cy="362378"/>
            <a:chOff x="5449450" y="4050500"/>
            <a:chExt cx="465850" cy="457375"/>
          </a:xfrm>
        </p:grpSpPr>
        <p:sp>
          <p:nvSpPr>
            <p:cNvPr id="2440" name="Google Shape;2440;p42"/>
            <p:cNvSpPr/>
            <p:nvPr/>
          </p:nvSpPr>
          <p:spPr>
            <a:xfrm>
              <a:off x="5687575" y="4158475"/>
              <a:ext cx="31325" cy="26975"/>
            </a:xfrm>
            <a:custGeom>
              <a:avLst/>
              <a:gdLst/>
              <a:ahLst/>
              <a:cxnLst/>
              <a:rect l="l" t="t" r="r" b="b"/>
              <a:pathLst>
                <a:path w="1253" h="1079" extrusionOk="0">
                  <a:moveTo>
                    <a:pt x="719" y="1"/>
                  </a:moveTo>
                  <a:cubicBezTo>
                    <a:pt x="233" y="1"/>
                    <a:pt x="1" y="580"/>
                    <a:pt x="348" y="928"/>
                  </a:cubicBezTo>
                  <a:cubicBezTo>
                    <a:pt x="452" y="1031"/>
                    <a:pt x="582" y="1078"/>
                    <a:pt x="710" y="1078"/>
                  </a:cubicBezTo>
                  <a:cubicBezTo>
                    <a:pt x="984" y="1078"/>
                    <a:pt x="1252" y="865"/>
                    <a:pt x="1252" y="534"/>
                  </a:cubicBezTo>
                  <a:cubicBezTo>
                    <a:pt x="1252" y="232"/>
                    <a:pt x="1020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5449450" y="4346200"/>
              <a:ext cx="380675" cy="161675"/>
            </a:xfrm>
            <a:custGeom>
              <a:avLst/>
              <a:gdLst/>
              <a:ahLst/>
              <a:cxnLst/>
              <a:rect l="l" t="t" r="r" b="b"/>
              <a:pathLst>
                <a:path w="15227" h="6467" extrusionOk="0">
                  <a:moveTo>
                    <a:pt x="10430" y="0"/>
                  </a:moveTo>
                  <a:cubicBezTo>
                    <a:pt x="10383" y="24"/>
                    <a:pt x="10314" y="24"/>
                    <a:pt x="10244" y="24"/>
                  </a:cubicBezTo>
                  <a:lnTo>
                    <a:pt x="6907" y="24"/>
                  </a:lnTo>
                  <a:cubicBezTo>
                    <a:pt x="6675" y="1275"/>
                    <a:pt x="5586" y="2179"/>
                    <a:pt x="4311" y="2179"/>
                  </a:cubicBezTo>
                  <a:lnTo>
                    <a:pt x="2666" y="2179"/>
                  </a:lnTo>
                  <a:cubicBezTo>
                    <a:pt x="1183" y="2179"/>
                    <a:pt x="1" y="3384"/>
                    <a:pt x="1" y="4867"/>
                  </a:cubicBezTo>
                  <a:lnTo>
                    <a:pt x="1" y="5238"/>
                  </a:lnTo>
                  <a:cubicBezTo>
                    <a:pt x="2017" y="5841"/>
                    <a:pt x="3245" y="6466"/>
                    <a:pt x="5099" y="6466"/>
                  </a:cubicBezTo>
                  <a:cubicBezTo>
                    <a:pt x="7023" y="6443"/>
                    <a:pt x="8877" y="5725"/>
                    <a:pt x="10337" y="4427"/>
                  </a:cubicBezTo>
                  <a:cubicBezTo>
                    <a:pt x="10406" y="4357"/>
                    <a:pt x="10545" y="4311"/>
                    <a:pt x="10661" y="4311"/>
                  </a:cubicBezTo>
                  <a:lnTo>
                    <a:pt x="15227" y="4311"/>
                  </a:lnTo>
                  <a:lnTo>
                    <a:pt x="14694" y="2179"/>
                  </a:lnTo>
                  <a:lnTo>
                    <a:pt x="13836" y="2179"/>
                  </a:lnTo>
                  <a:cubicBezTo>
                    <a:pt x="12423" y="2179"/>
                    <a:pt x="11125" y="1368"/>
                    <a:pt x="10476" y="116"/>
                  </a:cubicBezTo>
                  <a:lnTo>
                    <a:pt x="10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5585600" y="4050500"/>
              <a:ext cx="240475" cy="323525"/>
            </a:xfrm>
            <a:custGeom>
              <a:avLst/>
              <a:gdLst/>
              <a:ahLst/>
              <a:cxnLst/>
              <a:rect l="l" t="t" r="r" b="b"/>
              <a:pathLst>
                <a:path w="9619" h="12941" extrusionOk="0">
                  <a:moveTo>
                    <a:pt x="4798" y="3254"/>
                  </a:moveTo>
                  <a:cubicBezTo>
                    <a:pt x="5679" y="3254"/>
                    <a:pt x="6397" y="3972"/>
                    <a:pt x="6397" y="4853"/>
                  </a:cubicBezTo>
                  <a:cubicBezTo>
                    <a:pt x="6420" y="5757"/>
                    <a:pt x="5702" y="6498"/>
                    <a:pt x="4798" y="6498"/>
                  </a:cubicBezTo>
                  <a:cubicBezTo>
                    <a:pt x="3894" y="6498"/>
                    <a:pt x="3176" y="5757"/>
                    <a:pt x="3199" y="4853"/>
                  </a:cubicBezTo>
                  <a:cubicBezTo>
                    <a:pt x="3199" y="3972"/>
                    <a:pt x="3918" y="3254"/>
                    <a:pt x="4798" y="3254"/>
                  </a:cubicBezTo>
                  <a:close/>
                  <a:moveTo>
                    <a:pt x="4816" y="0"/>
                  </a:moveTo>
                  <a:cubicBezTo>
                    <a:pt x="3225" y="0"/>
                    <a:pt x="1631" y="499"/>
                    <a:pt x="279" y="1492"/>
                  </a:cubicBezTo>
                  <a:lnTo>
                    <a:pt x="1" y="1678"/>
                  </a:lnTo>
                  <a:lnTo>
                    <a:pt x="1137" y="8653"/>
                  </a:lnTo>
                  <a:lnTo>
                    <a:pt x="4798" y="8653"/>
                  </a:lnTo>
                  <a:cubicBezTo>
                    <a:pt x="6212" y="8653"/>
                    <a:pt x="6930" y="10345"/>
                    <a:pt x="5957" y="11388"/>
                  </a:cubicBezTo>
                  <a:lnTo>
                    <a:pt x="6003" y="11458"/>
                  </a:lnTo>
                  <a:cubicBezTo>
                    <a:pt x="6444" y="12385"/>
                    <a:pt x="7371" y="12941"/>
                    <a:pt x="8390" y="12941"/>
                  </a:cubicBezTo>
                  <a:lnTo>
                    <a:pt x="8970" y="12941"/>
                  </a:lnTo>
                  <a:lnTo>
                    <a:pt x="8808" y="12338"/>
                  </a:lnTo>
                  <a:cubicBezTo>
                    <a:pt x="8645" y="11643"/>
                    <a:pt x="8599" y="10948"/>
                    <a:pt x="8668" y="10229"/>
                  </a:cubicBezTo>
                  <a:lnTo>
                    <a:pt x="9619" y="1701"/>
                  </a:lnTo>
                  <a:lnTo>
                    <a:pt x="9364" y="1515"/>
                  </a:lnTo>
                  <a:cubicBezTo>
                    <a:pt x="8016" y="504"/>
                    <a:pt x="6417" y="0"/>
                    <a:pt x="4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5618625" y="4293475"/>
              <a:ext cx="104900" cy="26675"/>
            </a:xfrm>
            <a:custGeom>
              <a:avLst/>
              <a:gdLst/>
              <a:ahLst/>
              <a:cxnLst/>
              <a:rect l="l" t="t" r="r" b="b"/>
              <a:pathLst>
                <a:path w="4196" h="1067" extrusionOk="0">
                  <a:moveTo>
                    <a:pt x="1" y="0"/>
                  </a:moveTo>
                  <a:lnTo>
                    <a:pt x="186" y="1067"/>
                  </a:lnTo>
                  <a:lnTo>
                    <a:pt x="3477" y="1067"/>
                  </a:lnTo>
                  <a:cubicBezTo>
                    <a:pt x="4196" y="1067"/>
                    <a:pt x="4196" y="0"/>
                    <a:pt x="3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5691650" y="4481200"/>
              <a:ext cx="115900" cy="26675"/>
            </a:xfrm>
            <a:custGeom>
              <a:avLst/>
              <a:gdLst/>
              <a:ahLst/>
              <a:cxnLst/>
              <a:rect l="l" t="t" r="r" b="b"/>
              <a:pathLst>
                <a:path w="4636" h="1067" extrusionOk="0">
                  <a:moveTo>
                    <a:pt x="1159" y="0"/>
                  </a:moveTo>
                  <a:cubicBezTo>
                    <a:pt x="811" y="301"/>
                    <a:pt x="417" y="580"/>
                    <a:pt x="0" y="834"/>
                  </a:cubicBezTo>
                  <a:lnTo>
                    <a:pt x="0" y="1066"/>
                  </a:lnTo>
                  <a:lnTo>
                    <a:pt x="4102" y="1066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5809825" y="4320700"/>
              <a:ext cx="105475" cy="133875"/>
            </a:xfrm>
            <a:custGeom>
              <a:avLst/>
              <a:gdLst/>
              <a:ahLst/>
              <a:cxnLst/>
              <a:rect l="l" t="t" r="r" b="b"/>
              <a:pathLst>
                <a:path w="4219" h="5355" extrusionOk="0">
                  <a:moveTo>
                    <a:pt x="2255" y="2121"/>
                  </a:moveTo>
                  <a:cubicBezTo>
                    <a:pt x="2536" y="2121"/>
                    <a:pt x="2805" y="2335"/>
                    <a:pt x="2805" y="2666"/>
                  </a:cubicBezTo>
                  <a:cubicBezTo>
                    <a:pt x="2805" y="2967"/>
                    <a:pt x="2550" y="3199"/>
                    <a:pt x="2272" y="3199"/>
                  </a:cubicBezTo>
                  <a:cubicBezTo>
                    <a:pt x="1785" y="3199"/>
                    <a:pt x="1553" y="2619"/>
                    <a:pt x="1878" y="2272"/>
                  </a:cubicBezTo>
                  <a:cubicBezTo>
                    <a:pt x="1989" y="2168"/>
                    <a:pt x="2124" y="2121"/>
                    <a:pt x="2255" y="2121"/>
                  </a:cubicBezTo>
                  <a:close/>
                  <a:moveTo>
                    <a:pt x="1739" y="1"/>
                  </a:moveTo>
                  <a:lnTo>
                    <a:pt x="1739" y="1159"/>
                  </a:lnTo>
                  <a:cubicBezTo>
                    <a:pt x="1275" y="1322"/>
                    <a:pt x="905" y="1692"/>
                    <a:pt x="742" y="2156"/>
                  </a:cubicBezTo>
                  <a:lnTo>
                    <a:pt x="1" y="2156"/>
                  </a:lnTo>
                  <a:lnTo>
                    <a:pt x="279" y="3222"/>
                  </a:lnTo>
                  <a:lnTo>
                    <a:pt x="742" y="3222"/>
                  </a:lnTo>
                  <a:cubicBezTo>
                    <a:pt x="905" y="3662"/>
                    <a:pt x="1275" y="4033"/>
                    <a:pt x="1739" y="4195"/>
                  </a:cubicBezTo>
                  <a:lnTo>
                    <a:pt x="1739" y="5354"/>
                  </a:lnTo>
                  <a:lnTo>
                    <a:pt x="2805" y="5354"/>
                  </a:lnTo>
                  <a:lnTo>
                    <a:pt x="2805" y="4195"/>
                  </a:lnTo>
                  <a:cubicBezTo>
                    <a:pt x="4219" y="3686"/>
                    <a:pt x="4219" y="1669"/>
                    <a:pt x="2805" y="1159"/>
                  </a:cubicBez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6" name="Google Shape;2446;p42"/>
          <p:cNvGrpSpPr/>
          <p:nvPr/>
        </p:nvGrpSpPr>
        <p:grpSpPr>
          <a:xfrm>
            <a:off x="464750" y="1390029"/>
            <a:ext cx="1983557" cy="912847"/>
            <a:chOff x="464750" y="1390029"/>
            <a:chExt cx="1983557" cy="912847"/>
          </a:xfrm>
        </p:grpSpPr>
        <p:sp>
          <p:nvSpPr>
            <p:cNvPr id="2447" name="Google Shape;2447;p42"/>
            <p:cNvSpPr/>
            <p:nvPr/>
          </p:nvSpPr>
          <p:spPr>
            <a:xfrm>
              <a:off x="464750" y="1415750"/>
              <a:ext cx="310200" cy="310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42"/>
            <p:cNvGrpSpPr/>
            <p:nvPr/>
          </p:nvGrpSpPr>
          <p:grpSpPr>
            <a:xfrm>
              <a:off x="774901" y="1390029"/>
              <a:ext cx="1673406" cy="912847"/>
              <a:chOff x="774901" y="1390029"/>
              <a:chExt cx="1673406" cy="912847"/>
            </a:xfrm>
          </p:grpSpPr>
          <p:sp>
            <p:nvSpPr>
              <p:cNvPr id="2449" name="Google Shape;2449;p42"/>
              <p:cNvSpPr txBox="1"/>
              <p:nvPr/>
            </p:nvSpPr>
            <p:spPr>
              <a:xfrm>
                <a:off x="774901" y="1804877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Neptune is </a:t>
                </a: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farthest planet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from the Sun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0" name="Google Shape;2450;p42"/>
              <p:cNvSpPr txBox="1"/>
              <p:nvPr/>
            </p:nvSpPr>
            <p:spPr>
              <a:xfrm>
                <a:off x="774907" y="1390029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4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Space Needle</a:t>
                </a:r>
                <a:endParaRPr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2451" name="Google Shape;2451;p42"/>
          <p:cNvGrpSpPr/>
          <p:nvPr/>
        </p:nvGrpSpPr>
        <p:grpSpPr>
          <a:xfrm>
            <a:off x="464750" y="2585417"/>
            <a:ext cx="1983557" cy="912847"/>
            <a:chOff x="464750" y="2585417"/>
            <a:chExt cx="1983557" cy="912847"/>
          </a:xfrm>
        </p:grpSpPr>
        <p:grpSp>
          <p:nvGrpSpPr>
            <p:cNvPr id="2452" name="Google Shape;2452;p42"/>
            <p:cNvGrpSpPr/>
            <p:nvPr/>
          </p:nvGrpSpPr>
          <p:grpSpPr>
            <a:xfrm>
              <a:off x="774901" y="2585417"/>
              <a:ext cx="1673406" cy="912847"/>
              <a:chOff x="774901" y="2585417"/>
              <a:chExt cx="1673406" cy="912847"/>
            </a:xfrm>
          </p:grpSpPr>
          <p:sp>
            <p:nvSpPr>
              <p:cNvPr id="2453" name="Google Shape;2453;p42"/>
              <p:cNvSpPr txBox="1"/>
              <p:nvPr/>
            </p:nvSpPr>
            <p:spPr>
              <a:xfrm>
                <a:off x="774901" y="3000264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extremely high temperatures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4" name="Google Shape;2454;p42"/>
              <p:cNvSpPr txBox="1"/>
              <p:nvPr/>
            </p:nvSpPr>
            <p:spPr>
              <a:xfrm>
                <a:off x="774907" y="2585417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5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Golden Gate</a:t>
                </a:r>
                <a:endParaRPr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55" name="Google Shape;2455;p42"/>
            <p:cNvSpPr/>
            <p:nvPr/>
          </p:nvSpPr>
          <p:spPr>
            <a:xfrm>
              <a:off x="464750" y="2606375"/>
              <a:ext cx="310200" cy="31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42"/>
          <p:cNvGrpSpPr/>
          <p:nvPr/>
        </p:nvGrpSpPr>
        <p:grpSpPr>
          <a:xfrm>
            <a:off x="464750" y="3780804"/>
            <a:ext cx="1983557" cy="912847"/>
            <a:chOff x="464750" y="3780804"/>
            <a:chExt cx="1983557" cy="912847"/>
          </a:xfrm>
        </p:grpSpPr>
        <p:grpSp>
          <p:nvGrpSpPr>
            <p:cNvPr id="2457" name="Google Shape;2457;p42"/>
            <p:cNvGrpSpPr/>
            <p:nvPr/>
          </p:nvGrpSpPr>
          <p:grpSpPr>
            <a:xfrm>
              <a:off x="774901" y="3780804"/>
              <a:ext cx="1673406" cy="912847"/>
              <a:chOff x="774901" y="3780804"/>
              <a:chExt cx="1673406" cy="912847"/>
            </a:xfrm>
          </p:grpSpPr>
          <p:sp>
            <p:nvSpPr>
              <p:cNvPr id="2458" name="Google Shape;2458;p42"/>
              <p:cNvSpPr txBox="1"/>
              <p:nvPr/>
            </p:nvSpPr>
            <p:spPr>
              <a:xfrm>
                <a:off x="774901" y="4195652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Mars is actually a very cold place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9" name="Google Shape;2459;p42"/>
              <p:cNvSpPr txBox="1"/>
              <p:nvPr/>
            </p:nvSpPr>
            <p:spPr>
              <a:xfrm>
                <a:off x="774907" y="3780804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6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Hollywood</a:t>
                </a:r>
                <a:endParaRPr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60" name="Google Shape;2460;p42"/>
            <p:cNvSpPr/>
            <p:nvPr/>
          </p:nvSpPr>
          <p:spPr>
            <a:xfrm>
              <a:off x="464750" y="3797000"/>
              <a:ext cx="310200" cy="31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42"/>
          <p:cNvGrpSpPr/>
          <p:nvPr/>
        </p:nvGrpSpPr>
        <p:grpSpPr>
          <a:xfrm>
            <a:off x="6708982" y="1390029"/>
            <a:ext cx="1981243" cy="912847"/>
            <a:chOff x="6708982" y="1390029"/>
            <a:chExt cx="1981243" cy="912847"/>
          </a:xfrm>
        </p:grpSpPr>
        <p:grpSp>
          <p:nvGrpSpPr>
            <p:cNvPr id="2462" name="Google Shape;2462;p42"/>
            <p:cNvGrpSpPr/>
            <p:nvPr/>
          </p:nvGrpSpPr>
          <p:grpSpPr>
            <a:xfrm>
              <a:off x="6708982" y="1390029"/>
              <a:ext cx="1673400" cy="912847"/>
              <a:chOff x="6708982" y="1390029"/>
              <a:chExt cx="1673400" cy="912847"/>
            </a:xfrm>
          </p:grpSpPr>
          <p:sp>
            <p:nvSpPr>
              <p:cNvPr id="2463" name="Google Shape;2463;p42"/>
              <p:cNvSpPr txBox="1"/>
              <p:nvPr/>
            </p:nvSpPr>
            <p:spPr>
              <a:xfrm>
                <a:off x="6708982" y="1804877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a gas giant. This is the only planet with rings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64" name="Google Shape;2464;p42"/>
              <p:cNvSpPr txBox="1"/>
              <p:nvPr/>
            </p:nvSpPr>
            <p:spPr>
              <a:xfrm>
                <a:off x="6708982" y="1390029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Liberty Statue</a:t>
                </a:r>
                <a:endParaRPr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65" name="Google Shape;2465;p42"/>
            <p:cNvSpPr/>
            <p:nvPr/>
          </p:nvSpPr>
          <p:spPr>
            <a:xfrm>
              <a:off x="8380025" y="1415750"/>
              <a:ext cx="310200" cy="31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42"/>
          <p:cNvGrpSpPr/>
          <p:nvPr/>
        </p:nvGrpSpPr>
        <p:grpSpPr>
          <a:xfrm>
            <a:off x="6708982" y="2585417"/>
            <a:ext cx="1981243" cy="912847"/>
            <a:chOff x="6708982" y="2585417"/>
            <a:chExt cx="1981243" cy="912847"/>
          </a:xfrm>
        </p:grpSpPr>
        <p:grpSp>
          <p:nvGrpSpPr>
            <p:cNvPr id="2467" name="Google Shape;2467;p42"/>
            <p:cNvGrpSpPr/>
            <p:nvPr/>
          </p:nvGrpSpPr>
          <p:grpSpPr>
            <a:xfrm>
              <a:off x="6708982" y="2585417"/>
              <a:ext cx="1673400" cy="912847"/>
              <a:chOff x="6708982" y="2585417"/>
              <a:chExt cx="1673400" cy="912847"/>
            </a:xfrm>
          </p:grpSpPr>
          <p:sp>
            <p:nvSpPr>
              <p:cNvPr id="2468" name="Google Shape;2468;p42"/>
              <p:cNvSpPr txBox="1"/>
              <p:nvPr/>
            </p:nvSpPr>
            <p:spPr>
              <a:xfrm>
                <a:off x="6708982" y="3000264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all. It’s a gas giant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69" name="Google Shape;2469;p42"/>
              <p:cNvSpPr txBox="1"/>
              <p:nvPr/>
            </p:nvSpPr>
            <p:spPr>
              <a:xfrm>
                <a:off x="6708982" y="2585417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Gateway Arch</a:t>
                </a:r>
                <a:endParaRPr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70" name="Google Shape;2470;p42"/>
            <p:cNvSpPr/>
            <p:nvPr/>
          </p:nvSpPr>
          <p:spPr>
            <a:xfrm>
              <a:off x="8380025" y="2606375"/>
              <a:ext cx="310200" cy="31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42"/>
          <p:cNvGrpSpPr/>
          <p:nvPr/>
        </p:nvGrpSpPr>
        <p:grpSpPr>
          <a:xfrm>
            <a:off x="6708982" y="3780804"/>
            <a:ext cx="1981243" cy="912847"/>
            <a:chOff x="6708982" y="3780804"/>
            <a:chExt cx="1981243" cy="912847"/>
          </a:xfrm>
        </p:grpSpPr>
        <p:grpSp>
          <p:nvGrpSpPr>
            <p:cNvPr id="2472" name="Google Shape;2472;p42"/>
            <p:cNvGrpSpPr/>
            <p:nvPr/>
          </p:nvGrpSpPr>
          <p:grpSpPr>
            <a:xfrm>
              <a:off x="6708982" y="3780804"/>
              <a:ext cx="1673400" cy="912847"/>
              <a:chOff x="6708982" y="3780804"/>
              <a:chExt cx="1673400" cy="912847"/>
            </a:xfrm>
          </p:grpSpPr>
          <p:sp>
            <p:nvSpPr>
              <p:cNvPr id="2473" name="Google Shape;2473;p42"/>
              <p:cNvSpPr txBox="1"/>
              <p:nvPr/>
            </p:nvSpPr>
            <p:spPr>
              <a:xfrm>
                <a:off x="6708982" y="4195652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The Sun is the star that we all orbit. It’s incredibly hot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74" name="Google Shape;2474;p42"/>
              <p:cNvSpPr txBox="1"/>
              <p:nvPr/>
            </p:nvSpPr>
            <p:spPr>
              <a:xfrm>
                <a:off x="6708982" y="3780804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US. Capitol</a:t>
                </a:r>
                <a:endParaRPr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75" name="Google Shape;2475;p42"/>
            <p:cNvSpPr/>
            <p:nvPr/>
          </p:nvSpPr>
          <p:spPr>
            <a:xfrm>
              <a:off x="8380025" y="3797000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6" name="Google Shape;2476;p42"/>
          <p:cNvGrpSpPr/>
          <p:nvPr/>
        </p:nvGrpSpPr>
        <p:grpSpPr>
          <a:xfrm>
            <a:off x="3581163" y="3780804"/>
            <a:ext cx="1981675" cy="912847"/>
            <a:chOff x="3598475" y="3780804"/>
            <a:chExt cx="1981675" cy="912847"/>
          </a:xfrm>
        </p:grpSpPr>
        <p:grpSp>
          <p:nvGrpSpPr>
            <p:cNvPr id="2477" name="Google Shape;2477;p42"/>
            <p:cNvGrpSpPr/>
            <p:nvPr/>
          </p:nvGrpSpPr>
          <p:grpSpPr>
            <a:xfrm>
              <a:off x="3906750" y="3780804"/>
              <a:ext cx="1673400" cy="912847"/>
              <a:chOff x="3906750" y="3780804"/>
              <a:chExt cx="1673400" cy="912847"/>
            </a:xfrm>
          </p:grpSpPr>
          <p:sp>
            <p:nvSpPr>
              <p:cNvPr id="2478" name="Google Shape;2478;p42"/>
              <p:cNvSpPr txBox="1"/>
              <p:nvPr/>
            </p:nvSpPr>
            <p:spPr>
              <a:xfrm>
                <a:off x="3906750" y="4195652"/>
                <a:ext cx="16734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 and where 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we all live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79" name="Google Shape;2479;p42"/>
              <p:cNvSpPr txBox="1"/>
              <p:nvPr/>
            </p:nvSpPr>
            <p:spPr>
              <a:xfrm>
                <a:off x="3906750" y="3780804"/>
                <a:ext cx="16734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The Alamo</a:t>
                </a:r>
                <a:endParaRPr sz="2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2480" name="Google Shape;2480;p42"/>
            <p:cNvSpPr/>
            <p:nvPr/>
          </p:nvSpPr>
          <p:spPr>
            <a:xfrm>
              <a:off x="3598475" y="3797000"/>
              <a:ext cx="310200" cy="310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43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486" name="Google Shape;2486;p43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southeast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487" name="Google Shape;2487;p43"/>
          <p:cNvGrpSpPr/>
          <p:nvPr/>
        </p:nvGrpSpPr>
        <p:grpSpPr>
          <a:xfrm>
            <a:off x="527175" y="1514881"/>
            <a:ext cx="1593600" cy="3209019"/>
            <a:chOff x="527175" y="1514881"/>
            <a:chExt cx="1593600" cy="3209019"/>
          </a:xfrm>
        </p:grpSpPr>
        <p:grpSp>
          <p:nvGrpSpPr>
            <p:cNvPr id="2488" name="Google Shape;2488;p43"/>
            <p:cNvGrpSpPr/>
            <p:nvPr/>
          </p:nvGrpSpPr>
          <p:grpSpPr>
            <a:xfrm>
              <a:off x="527175" y="1514881"/>
              <a:ext cx="1593600" cy="1477200"/>
              <a:chOff x="527175" y="1514881"/>
              <a:chExt cx="1593600" cy="1477200"/>
            </a:xfrm>
          </p:grpSpPr>
          <p:sp>
            <p:nvSpPr>
              <p:cNvPr id="2489" name="Google Shape;2489;p43"/>
              <p:cNvSpPr/>
              <p:nvPr/>
            </p:nvSpPr>
            <p:spPr>
              <a:xfrm rot="10800000" flipH="1">
                <a:off x="527175" y="1514881"/>
                <a:ext cx="1593600" cy="14772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0" name="Google Shape;2490;p43"/>
              <p:cNvGrpSpPr/>
              <p:nvPr/>
            </p:nvGrpSpPr>
            <p:grpSpPr>
              <a:xfrm>
                <a:off x="654375" y="1752231"/>
                <a:ext cx="1339200" cy="1002500"/>
                <a:chOff x="839600" y="2023102"/>
                <a:chExt cx="1339200" cy="1002500"/>
              </a:xfrm>
            </p:grpSpPr>
            <p:sp>
              <p:nvSpPr>
                <p:cNvPr id="2491" name="Google Shape;2491;p43"/>
                <p:cNvSpPr txBox="1"/>
                <p:nvPr/>
              </p:nvSpPr>
              <p:spPr>
                <a:xfrm>
                  <a:off x="839600" y="2023102"/>
                  <a:ext cx="13392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lt1"/>
                      </a:solidFill>
                      <a:latin typeface="Fira Sans Extra Condensed SemiBold"/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Mississippi</a:t>
                  </a:r>
                  <a:endParaRPr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  <p:sp>
              <p:nvSpPr>
                <p:cNvPr id="2492" name="Google Shape;2492;p43"/>
                <p:cNvSpPr txBox="1"/>
                <p:nvPr/>
              </p:nvSpPr>
              <p:spPr>
                <a:xfrm>
                  <a:off x="839600" y="2403102"/>
                  <a:ext cx="1339200" cy="62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Saturn is a gas giant and has several rings</a:t>
                  </a:r>
                  <a:endParaRPr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sp>
          <p:nvSpPr>
            <p:cNvPr id="2493" name="Google Shape;2493;p43"/>
            <p:cNvSpPr/>
            <p:nvPr/>
          </p:nvSpPr>
          <p:spPr>
            <a:xfrm>
              <a:off x="527175" y="3133600"/>
              <a:ext cx="1593600" cy="1590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2494" name="Google Shape;2494;p43"/>
            <p:cNvCxnSpPr>
              <a:stCxn id="2493" idx="0"/>
              <a:endCxn id="2489" idx="0"/>
            </p:cNvCxnSpPr>
            <p:nvPr/>
          </p:nvCxnSpPr>
          <p:spPr>
            <a:xfrm rot="10800000">
              <a:off x="1323975" y="2992000"/>
              <a:ext cx="0" cy="1416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5" name="Google Shape;2495;p43"/>
          <p:cNvSpPr/>
          <p:nvPr/>
        </p:nvSpPr>
        <p:spPr>
          <a:xfrm>
            <a:off x="1074405" y="3494215"/>
            <a:ext cx="499141" cy="869070"/>
          </a:xfrm>
          <a:custGeom>
            <a:avLst/>
            <a:gdLst/>
            <a:ahLst/>
            <a:cxnLst/>
            <a:rect l="l" t="t" r="r" b="b"/>
            <a:pathLst>
              <a:path w="14830" h="25821" extrusionOk="0">
                <a:moveTo>
                  <a:pt x="13691" y="0"/>
                </a:moveTo>
                <a:cubicBezTo>
                  <a:pt x="11707" y="163"/>
                  <a:pt x="9691" y="326"/>
                  <a:pt x="7707" y="456"/>
                </a:cubicBezTo>
                <a:cubicBezTo>
                  <a:pt x="7306" y="494"/>
                  <a:pt x="6860" y="566"/>
                  <a:pt x="6448" y="566"/>
                </a:cubicBezTo>
                <a:cubicBezTo>
                  <a:pt x="6159" y="566"/>
                  <a:pt x="5886" y="531"/>
                  <a:pt x="5659" y="423"/>
                </a:cubicBezTo>
                <a:cubicBezTo>
                  <a:pt x="5496" y="456"/>
                  <a:pt x="5333" y="488"/>
                  <a:pt x="5171" y="521"/>
                </a:cubicBezTo>
                <a:cubicBezTo>
                  <a:pt x="5041" y="586"/>
                  <a:pt x="4911" y="618"/>
                  <a:pt x="4748" y="683"/>
                </a:cubicBezTo>
                <a:cubicBezTo>
                  <a:pt x="4520" y="1009"/>
                  <a:pt x="4260" y="1334"/>
                  <a:pt x="4033" y="1659"/>
                </a:cubicBezTo>
                <a:cubicBezTo>
                  <a:pt x="3382" y="2147"/>
                  <a:pt x="3740" y="2895"/>
                  <a:pt x="3610" y="3480"/>
                </a:cubicBezTo>
                <a:lnTo>
                  <a:pt x="3220" y="3903"/>
                </a:lnTo>
                <a:cubicBezTo>
                  <a:pt x="2407" y="4033"/>
                  <a:pt x="2342" y="4748"/>
                  <a:pt x="2211" y="5334"/>
                </a:cubicBezTo>
                <a:cubicBezTo>
                  <a:pt x="2179" y="5789"/>
                  <a:pt x="1789" y="6147"/>
                  <a:pt x="1659" y="6569"/>
                </a:cubicBezTo>
                <a:cubicBezTo>
                  <a:pt x="1659" y="6667"/>
                  <a:pt x="1626" y="6765"/>
                  <a:pt x="1626" y="6830"/>
                </a:cubicBezTo>
                <a:cubicBezTo>
                  <a:pt x="1659" y="6992"/>
                  <a:pt x="1691" y="7122"/>
                  <a:pt x="1756" y="7252"/>
                </a:cubicBezTo>
                <a:cubicBezTo>
                  <a:pt x="1691" y="7350"/>
                  <a:pt x="1626" y="7447"/>
                  <a:pt x="1561" y="7545"/>
                </a:cubicBezTo>
                <a:cubicBezTo>
                  <a:pt x="1106" y="7903"/>
                  <a:pt x="358" y="8195"/>
                  <a:pt x="1203" y="8976"/>
                </a:cubicBezTo>
                <a:cubicBezTo>
                  <a:pt x="1236" y="9301"/>
                  <a:pt x="1203" y="9659"/>
                  <a:pt x="1594" y="9789"/>
                </a:cubicBezTo>
                <a:lnTo>
                  <a:pt x="1594" y="10277"/>
                </a:lnTo>
                <a:cubicBezTo>
                  <a:pt x="1594" y="10602"/>
                  <a:pt x="1464" y="10960"/>
                  <a:pt x="1236" y="11187"/>
                </a:cubicBezTo>
                <a:cubicBezTo>
                  <a:pt x="1236" y="11350"/>
                  <a:pt x="1268" y="11512"/>
                  <a:pt x="1268" y="11642"/>
                </a:cubicBezTo>
                <a:cubicBezTo>
                  <a:pt x="1268" y="11708"/>
                  <a:pt x="1268" y="11740"/>
                  <a:pt x="1301" y="11773"/>
                </a:cubicBezTo>
                <a:cubicBezTo>
                  <a:pt x="1821" y="12195"/>
                  <a:pt x="1854" y="13138"/>
                  <a:pt x="2016" y="13886"/>
                </a:cubicBezTo>
                <a:cubicBezTo>
                  <a:pt x="2016" y="13919"/>
                  <a:pt x="2146" y="13984"/>
                  <a:pt x="2211" y="14016"/>
                </a:cubicBezTo>
                <a:cubicBezTo>
                  <a:pt x="2179" y="14212"/>
                  <a:pt x="2146" y="14407"/>
                  <a:pt x="2407" y="14439"/>
                </a:cubicBezTo>
                <a:cubicBezTo>
                  <a:pt x="2374" y="14764"/>
                  <a:pt x="2602" y="15155"/>
                  <a:pt x="2211" y="15415"/>
                </a:cubicBezTo>
                <a:cubicBezTo>
                  <a:pt x="1496" y="15675"/>
                  <a:pt x="1691" y="16325"/>
                  <a:pt x="1594" y="16846"/>
                </a:cubicBezTo>
                <a:cubicBezTo>
                  <a:pt x="1236" y="17041"/>
                  <a:pt x="976" y="17431"/>
                  <a:pt x="976" y="17854"/>
                </a:cubicBezTo>
                <a:cubicBezTo>
                  <a:pt x="390" y="18959"/>
                  <a:pt x="33" y="20195"/>
                  <a:pt x="0" y="21463"/>
                </a:cubicBezTo>
                <a:lnTo>
                  <a:pt x="0" y="21496"/>
                </a:lnTo>
                <a:cubicBezTo>
                  <a:pt x="65" y="21658"/>
                  <a:pt x="163" y="21789"/>
                  <a:pt x="293" y="21886"/>
                </a:cubicBezTo>
                <a:cubicBezTo>
                  <a:pt x="434" y="21876"/>
                  <a:pt x="577" y="21873"/>
                  <a:pt x="721" y="21873"/>
                </a:cubicBezTo>
                <a:cubicBezTo>
                  <a:pt x="939" y="21873"/>
                  <a:pt x="1158" y="21880"/>
                  <a:pt x="1377" y="21880"/>
                </a:cubicBezTo>
                <a:cubicBezTo>
                  <a:pt x="1945" y="21880"/>
                  <a:pt x="2509" y="21833"/>
                  <a:pt x="3024" y="21496"/>
                </a:cubicBezTo>
                <a:lnTo>
                  <a:pt x="4650" y="21496"/>
                </a:lnTo>
                <a:cubicBezTo>
                  <a:pt x="4786" y="21676"/>
                  <a:pt x="4934" y="21724"/>
                  <a:pt x="5088" y="21724"/>
                </a:cubicBezTo>
                <a:cubicBezTo>
                  <a:pt x="5266" y="21724"/>
                  <a:pt x="5451" y="21658"/>
                  <a:pt x="5626" y="21658"/>
                </a:cubicBezTo>
                <a:cubicBezTo>
                  <a:pt x="6537" y="21658"/>
                  <a:pt x="7382" y="21561"/>
                  <a:pt x="8293" y="21528"/>
                </a:cubicBezTo>
                <a:cubicBezTo>
                  <a:pt x="8293" y="21658"/>
                  <a:pt x="8423" y="21593"/>
                  <a:pt x="8488" y="21626"/>
                </a:cubicBezTo>
                <a:cubicBezTo>
                  <a:pt x="8423" y="21821"/>
                  <a:pt x="8065" y="21984"/>
                  <a:pt x="8098" y="22179"/>
                </a:cubicBezTo>
                <a:cubicBezTo>
                  <a:pt x="8098" y="22211"/>
                  <a:pt x="8098" y="22244"/>
                  <a:pt x="8098" y="22276"/>
                </a:cubicBezTo>
                <a:cubicBezTo>
                  <a:pt x="8228" y="22439"/>
                  <a:pt x="8260" y="22634"/>
                  <a:pt x="8228" y="22862"/>
                </a:cubicBezTo>
                <a:lnTo>
                  <a:pt x="8228" y="22927"/>
                </a:lnTo>
                <a:lnTo>
                  <a:pt x="8228" y="23252"/>
                </a:lnTo>
                <a:lnTo>
                  <a:pt x="8228" y="23512"/>
                </a:lnTo>
                <a:cubicBezTo>
                  <a:pt x="8228" y="23545"/>
                  <a:pt x="8228" y="23545"/>
                  <a:pt x="8228" y="23577"/>
                </a:cubicBezTo>
                <a:cubicBezTo>
                  <a:pt x="8195" y="24032"/>
                  <a:pt x="8520" y="24455"/>
                  <a:pt x="8976" y="24488"/>
                </a:cubicBezTo>
                <a:cubicBezTo>
                  <a:pt x="9041" y="24488"/>
                  <a:pt x="9041" y="24683"/>
                  <a:pt x="9073" y="24845"/>
                </a:cubicBezTo>
                <a:cubicBezTo>
                  <a:pt x="9073" y="24943"/>
                  <a:pt x="9073" y="25073"/>
                  <a:pt x="9106" y="25138"/>
                </a:cubicBezTo>
                <a:cubicBezTo>
                  <a:pt x="9203" y="25236"/>
                  <a:pt x="9333" y="25333"/>
                  <a:pt x="9463" y="25366"/>
                </a:cubicBezTo>
                <a:cubicBezTo>
                  <a:pt x="9398" y="25496"/>
                  <a:pt x="9301" y="25626"/>
                  <a:pt x="9171" y="25691"/>
                </a:cubicBezTo>
                <a:cubicBezTo>
                  <a:pt x="9333" y="25788"/>
                  <a:pt x="9496" y="25821"/>
                  <a:pt x="9691" y="25821"/>
                </a:cubicBezTo>
                <a:cubicBezTo>
                  <a:pt x="9821" y="25821"/>
                  <a:pt x="9951" y="25788"/>
                  <a:pt x="10081" y="25756"/>
                </a:cubicBezTo>
                <a:cubicBezTo>
                  <a:pt x="10244" y="25691"/>
                  <a:pt x="10374" y="25593"/>
                  <a:pt x="10504" y="25496"/>
                </a:cubicBezTo>
                <a:lnTo>
                  <a:pt x="10667" y="25398"/>
                </a:lnTo>
                <a:cubicBezTo>
                  <a:pt x="11447" y="24813"/>
                  <a:pt x="12423" y="24488"/>
                  <a:pt x="13431" y="24488"/>
                </a:cubicBezTo>
                <a:cubicBezTo>
                  <a:pt x="13658" y="24488"/>
                  <a:pt x="13919" y="24488"/>
                  <a:pt x="14146" y="24520"/>
                </a:cubicBezTo>
                <a:lnTo>
                  <a:pt x="14049" y="24423"/>
                </a:lnTo>
                <a:cubicBezTo>
                  <a:pt x="13951" y="24325"/>
                  <a:pt x="13919" y="24228"/>
                  <a:pt x="13951" y="24097"/>
                </a:cubicBezTo>
                <a:cubicBezTo>
                  <a:pt x="14081" y="24097"/>
                  <a:pt x="14211" y="24130"/>
                  <a:pt x="14341" y="24162"/>
                </a:cubicBezTo>
                <a:cubicBezTo>
                  <a:pt x="14374" y="24097"/>
                  <a:pt x="14439" y="24065"/>
                  <a:pt x="14471" y="24032"/>
                </a:cubicBezTo>
                <a:cubicBezTo>
                  <a:pt x="14471" y="23902"/>
                  <a:pt x="14439" y="23772"/>
                  <a:pt x="14439" y="23642"/>
                </a:cubicBezTo>
                <a:cubicBezTo>
                  <a:pt x="14504" y="23642"/>
                  <a:pt x="14569" y="23642"/>
                  <a:pt x="14634" y="23675"/>
                </a:cubicBezTo>
                <a:cubicBezTo>
                  <a:pt x="14764" y="23740"/>
                  <a:pt x="14829" y="23870"/>
                  <a:pt x="14829" y="24032"/>
                </a:cubicBezTo>
                <a:lnTo>
                  <a:pt x="14829" y="24000"/>
                </a:lnTo>
                <a:lnTo>
                  <a:pt x="14829" y="23772"/>
                </a:lnTo>
                <a:cubicBezTo>
                  <a:pt x="14732" y="23675"/>
                  <a:pt x="14666" y="23545"/>
                  <a:pt x="14666" y="23382"/>
                </a:cubicBezTo>
                <a:cubicBezTo>
                  <a:pt x="14601" y="22569"/>
                  <a:pt x="14471" y="21756"/>
                  <a:pt x="14374" y="20943"/>
                </a:cubicBezTo>
                <a:lnTo>
                  <a:pt x="14504" y="20943"/>
                </a:lnTo>
                <a:lnTo>
                  <a:pt x="14471" y="20715"/>
                </a:lnTo>
                <a:lnTo>
                  <a:pt x="14341" y="20715"/>
                </a:lnTo>
                <a:cubicBezTo>
                  <a:pt x="14211" y="19772"/>
                  <a:pt x="14081" y="18797"/>
                  <a:pt x="13951" y="17821"/>
                </a:cubicBezTo>
                <a:cubicBezTo>
                  <a:pt x="13593" y="15480"/>
                  <a:pt x="13788" y="13138"/>
                  <a:pt x="13919" y="10797"/>
                </a:cubicBezTo>
                <a:cubicBezTo>
                  <a:pt x="13984" y="10309"/>
                  <a:pt x="14016" y="9789"/>
                  <a:pt x="13984" y="9269"/>
                </a:cubicBezTo>
                <a:cubicBezTo>
                  <a:pt x="13984" y="8781"/>
                  <a:pt x="13984" y="8260"/>
                  <a:pt x="13951" y="7740"/>
                </a:cubicBezTo>
                <a:lnTo>
                  <a:pt x="13951" y="1009"/>
                </a:lnTo>
                <a:cubicBezTo>
                  <a:pt x="13919" y="813"/>
                  <a:pt x="13984" y="586"/>
                  <a:pt x="14081" y="423"/>
                </a:cubicBezTo>
                <a:cubicBezTo>
                  <a:pt x="14049" y="326"/>
                  <a:pt x="13984" y="228"/>
                  <a:pt x="13886" y="163"/>
                </a:cubicBezTo>
                <a:lnTo>
                  <a:pt x="13821" y="98"/>
                </a:lnTo>
                <a:cubicBezTo>
                  <a:pt x="13788" y="66"/>
                  <a:pt x="13756" y="33"/>
                  <a:pt x="13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3"/>
          <p:cNvSpPr/>
          <p:nvPr/>
        </p:nvSpPr>
        <p:spPr>
          <a:xfrm>
            <a:off x="-1828000" y="4343080"/>
            <a:ext cx="916" cy="916"/>
          </a:xfrm>
          <a:custGeom>
            <a:avLst/>
            <a:gdLst/>
            <a:ahLst/>
            <a:cxnLst/>
            <a:rect l="l" t="t" r="r" b="b"/>
            <a:pathLst>
              <a:path w="33" h="33" extrusionOk="0">
                <a:moveTo>
                  <a:pt x="0" y="0"/>
                </a:moveTo>
                <a:lnTo>
                  <a:pt x="0" y="33"/>
                </a:lnTo>
                <a:cubicBezTo>
                  <a:pt x="33" y="33"/>
                  <a:pt x="0" y="0"/>
                  <a:pt x="0" y="0"/>
                </a:cubicBezTo>
                <a:close/>
              </a:path>
            </a:pathLst>
          </a:custGeom>
          <a:solidFill>
            <a:srgbClr val="315A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43"/>
          <p:cNvSpPr/>
          <p:nvPr/>
        </p:nvSpPr>
        <p:spPr>
          <a:xfrm>
            <a:off x="-1818086" y="4347579"/>
            <a:ext cx="5443" cy="6359"/>
          </a:xfrm>
          <a:custGeom>
            <a:avLst/>
            <a:gdLst/>
            <a:ahLst/>
            <a:cxnLst/>
            <a:rect l="l" t="t" r="r" b="b"/>
            <a:pathLst>
              <a:path w="196" h="229" extrusionOk="0">
                <a:moveTo>
                  <a:pt x="33" y="1"/>
                </a:moveTo>
                <a:cubicBezTo>
                  <a:pt x="33" y="66"/>
                  <a:pt x="33" y="131"/>
                  <a:pt x="1" y="229"/>
                </a:cubicBezTo>
                <a:lnTo>
                  <a:pt x="196" y="131"/>
                </a:lnTo>
                <a:lnTo>
                  <a:pt x="33" y="1"/>
                </a:lnTo>
                <a:close/>
              </a:path>
            </a:pathLst>
          </a:custGeom>
          <a:solidFill>
            <a:srgbClr val="EB47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8" name="Google Shape;2498;p43"/>
          <p:cNvGrpSpPr/>
          <p:nvPr/>
        </p:nvGrpSpPr>
        <p:grpSpPr>
          <a:xfrm>
            <a:off x="2692525" y="1458331"/>
            <a:ext cx="1593600" cy="3209019"/>
            <a:chOff x="2667125" y="1458331"/>
            <a:chExt cx="1593600" cy="3209019"/>
          </a:xfrm>
        </p:grpSpPr>
        <p:sp>
          <p:nvSpPr>
            <p:cNvPr id="2499" name="Google Shape;2499;p43"/>
            <p:cNvSpPr/>
            <p:nvPr/>
          </p:nvSpPr>
          <p:spPr>
            <a:xfrm flipH="1">
              <a:off x="2667125" y="3190150"/>
              <a:ext cx="1593600" cy="14772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0" name="Google Shape;2500;p43"/>
            <p:cNvGrpSpPr/>
            <p:nvPr/>
          </p:nvGrpSpPr>
          <p:grpSpPr>
            <a:xfrm>
              <a:off x="2794325" y="3427500"/>
              <a:ext cx="1339200" cy="1002500"/>
              <a:chOff x="2794325" y="3484032"/>
              <a:chExt cx="1339200" cy="1002500"/>
            </a:xfrm>
          </p:grpSpPr>
          <p:sp>
            <p:nvSpPr>
              <p:cNvPr id="2501" name="Google Shape;2501;p43"/>
              <p:cNvSpPr txBox="1"/>
              <p:nvPr/>
            </p:nvSpPr>
            <p:spPr>
              <a:xfrm>
                <a:off x="2794325" y="3484032"/>
                <a:ext cx="1339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Luisiana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502" name="Google Shape;2502;p43"/>
              <p:cNvSpPr txBox="1"/>
              <p:nvPr/>
            </p:nvSpPr>
            <p:spPr>
              <a:xfrm>
                <a:off x="2794325" y="3864031"/>
                <a:ext cx="1339200" cy="62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03" name="Google Shape;2503;p43"/>
            <p:cNvSpPr/>
            <p:nvPr/>
          </p:nvSpPr>
          <p:spPr>
            <a:xfrm rot="10800000">
              <a:off x="2667125" y="1458331"/>
              <a:ext cx="1593600" cy="1590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504" name="Google Shape;2504;p43"/>
          <p:cNvCxnSpPr>
            <a:stCxn id="2503" idx="0"/>
            <a:endCxn id="2499" idx="0"/>
          </p:cNvCxnSpPr>
          <p:nvPr/>
        </p:nvCxnSpPr>
        <p:spPr>
          <a:xfrm>
            <a:off x="3489325" y="3048631"/>
            <a:ext cx="0" cy="141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5" name="Google Shape;2505;p43"/>
          <p:cNvSpPr/>
          <p:nvPr/>
        </p:nvSpPr>
        <p:spPr>
          <a:xfrm>
            <a:off x="3085435" y="1910713"/>
            <a:ext cx="807780" cy="685536"/>
          </a:xfrm>
          <a:custGeom>
            <a:avLst/>
            <a:gdLst/>
            <a:ahLst/>
            <a:cxnLst/>
            <a:rect l="l" t="t" r="r" b="b"/>
            <a:pathLst>
              <a:path w="24000" h="20368" extrusionOk="0">
                <a:moveTo>
                  <a:pt x="17821" y="13604"/>
                </a:moveTo>
                <a:cubicBezTo>
                  <a:pt x="17919" y="13604"/>
                  <a:pt x="18016" y="13604"/>
                  <a:pt x="18114" y="13669"/>
                </a:cubicBezTo>
                <a:cubicBezTo>
                  <a:pt x="18439" y="13799"/>
                  <a:pt x="18797" y="13929"/>
                  <a:pt x="19154" y="14026"/>
                </a:cubicBezTo>
                <a:cubicBezTo>
                  <a:pt x="18992" y="14059"/>
                  <a:pt x="18862" y="14091"/>
                  <a:pt x="18732" y="14189"/>
                </a:cubicBezTo>
                <a:cubicBezTo>
                  <a:pt x="18667" y="14221"/>
                  <a:pt x="18569" y="14254"/>
                  <a:pt x="18504" y="14286"/>
                </a:cubicBezTo>
                <a:lnTo>
                  <a:pt x="18276" y="14384"/>
                </a:lnTo>
                <a:cubicBezTo>
                  <a:pt x="18081" y="14482"/>
                  <a:pt x="17854" y="14547"/>
                  <a:pt x="17626" y="14579"/>
                </a:cubicBezTo>
                <a:lnTo>
                  <a:pt x="17561" y="14579"/>
                </a:lnTo>
                <a:cubicBezTo>
                  <a:pt x="17431" y="14579"/>
                  <a:pt x="17301" y="14514"/>
                  <a:pt x="17236" y="14417"/>
                </a:cubicBezTo>
                <a:cubicBezTo>
                  <a:pt x="17171" y="14352"/>
                  <a:pt x="17171" y="14254"/>
                  <a:pt x="17203" y="14189"/>
                </a:cubicBezTo>
                <a:cubicBezTo>
                  <a:pt x="17496" y="13669"/>
                  <a:pt x="17691" y="13604"/>
                  <a:pt x="17821" y="13604"/>
                </a:cubicBezTo>
                <a:close/>
                <a:moveTo>
                  <a:pt x="11479" y="0"/>
                </a:moveTo>
                <a:cubicBezTo>
                  <a:pt x="11029" y="0"/>
                  <a:pt x="10526" y="89"/>
                  <a:pt x="10081" y="108"/>
                </a:cubicBezTo>
                <a:cubicBezTo>
                  <a:pt x="9106" y="108"/>
                  <a:pt x="8130" y="173"/>
                  <a:pt x="7155" y="206"/>
                </a:cubicBezTo>
                <a:cubicBezTo>
                  <a:pt x="6927" y="238"/>
                  <a:pt x="6732" y="238"/>
                  <a:pt x="6504" y="271"/>
                </a:cubicBezTo>
                <a:lnTo>
                  <a:pt x="6277" y="271"/>
                </a:lnTo>
                <a:cubicBezTo>
                  <a:pt x="5886" y="271"/>
                  <a:pt x="5464" y="238"/>
                  <a:pt x="5106" y="238"/>
                </a:cubicBezTo>
                <a:cubicBezTo>
                  <a:pt x="4683" y="238"/>
                  <a:pt x="4293" y="271"/>
                  <a:pt x="3870" y="303"/>
                </a:cubicBezTo>
                <a:lnTo>
                  <a:pt x="3252" y="303"/>
                </a:lnTo>
                <a:cubicBezTo>
                  <a:pt x="2710" y="303"/>
                  <a:pt x="2183" y="318"/>
                  <a:pt x="1650" y="318"/>
                </a:cubicBezTo>
                <a:cubicBezTo>
                  <a:pt x="1384" y="318"/>
                  <a:pt x="1117" y="314"/>
                  <a:pt x="846" y="303"/>
                </a:cubicBezTo>
                <a:cubicBezTo>
                  <a:pt x="716" y="303"/>
                  <a:pt x="586" y="303"/>
                  <a:pt x="456" y="368"/>
                </a:cubicBezTo>
                <a:lnTo>
                  <a:pt x="391" y="336"/>
                </a:lnTo>
                <a:lnTo>
                  <a:pt x="391" y="368"/>
                </a:lnTo>
                <a:lnTo>
                  <a:pt x="0" y="336"/>
                </a:lnTo>
                <a:lnTo>
                  <a:pt x="0" y="336"/>
                </a:lnTo>
                <a:cubicBezTo>
                  <a:pt x="33" y="1279"/>
                  <a:pt x="293" y="2905"/>
                  <a:pt x="326" y="3848"/>
                </a:cubicBezTo>
                <a:cubicBezTo>
                  <a:pt x="391" y="4238"/>
                  <a:pt x="423" y="4628"/>
                  <a:pt x="521" y="4986"/>
                </a:cubicBezTo>
                <a:cubicBezTo>
                  <a:pt x="651" y="5701"/>
                  <a:pt x="1009" y="6287"/>
                  <a:pt x="1204" y="6937"/>
                </a:cubicBezTo>
                <a:cubicBezTo>
                  <a:pt x="1301" y="7295"/>
                  <a:pt x="1431" y="7652"/>
                  <a:pt x="1594" y="7978"/>
                </a:cubicBezTo>
                <a:lnTo>
                  <a:pt x="1626" y="8010"/>
                </a:lnTo>
                <a:cubicBezTo>
                  <a:pt x="1822" y="8043"/>
                  <a:pt x="1919" y="8238"/>
                  <a:pt x="1822" y="8400"/>
                </a:cubicBezTo>
                <a:lnTo>
                  <a:pt x="1789" y="8400"/>
                </a:lnTo>
                <a:lnTo>
                  <a:pt x="1854" y="8531"/>
                </a:lnTo>
                <a:cubicBezTo>
                  <a:pt x="1854" y="8498"/>
                  <a:pt x="1854" y="8465"/>
                  <a:pt x="1854" y="8465"/>
                </a:cubicBezTo>
                <a:cubicBezTo>
                  <a:pt x="2114" y="8563"/>
                  <a:pt x="2082" y="8758"/>
                  <a:pt x="2049" y="8921"/>
                </a:cubicBezTo>
                <a:cubicBezTo>
                  <a:pt x="2082" y="9018"/>
                  <a:pt x="2114" y="9083"/>
                  <a:pt x="2147" y="9181"/>
                </a:cubicBezTo>
                <a:lnTo>
                  <a:pt x="2212" y="9344"/>
                </a:lnTo>
                <a:cubicBezTo>
                  <a:pt x="2244" y="9376"/>
                  <a:pt x="2277" y="9441"/>
                  <a:pt x="2244" y="9539"/>
                </a:cubicBezTo>
                <a:cubicBezTo>
                  <a:pt x="2309" y="9636"/>
                  <a:pt x="2342" y="9766"/>
                  <a:pt x="2374" y="9864"/>
                </a:cubicBezTo>
                <a:cubicBezTo>
                  <a:pt x="2700" y="10482"/>
                  <a:pt x="2732" y="11197"/>
                  <a:pt x="2504" y="11848"/>
                </a:cubicBezTo>
                <a:cubicBezTo>
                  <a:pt x="2342" y="12400"/>
                  <a:pt x="2049" y="12888"/>
                  <a:pt x="2017" y="13473"/>
                </a:cubicBezTo>
                <a:cubicBezTo>
                  <a:pt x="1984" y="14221"/>
                  <a:pt x="2082" y="15099"/>
                  <a:pt x="1822" y="15847"/>
                </a:cubicBezTo>
                <a:cubicBezTo>
                  <a:pt x="1626" y="16368"/>
                  <a:pt x="1399" y="16856"/>
                  <a:pt x="1139" y="17343"/>
                </a:cubicBezTo>
                <a:cubicBezTo>
                  <a:pt x="1139" y="17343"/>
                  <a:pt x="943" y="17766"/>
                  <a:pt x="1009" y="17766"/>
                </a:cubicBezTo>
                <a:cubicBezTo>
                  <a:pt x="1001" y="17789"/>
                  <a:pt x="1004" y="17798"/>
                  <a:pt x="1013" y="17798"/>
                </a:cubicBezTo>
                <a:cubicBezTo>
                  <a:pt x="1033" y="17798"/>
                  <a:pt x="1084" y="17749"/>
                  <a:pt x="1089" y="17734"/>
                </a:cubicBezTo>
                <a:lnTo>
                  <a:pt x="1171" y="17734"/>
                </a:lnTo>
                <a:cubicBezTo>
                  <a:pt x="1496" y="17668"/>
                  <a:pt x="1822" y="17603"/>
                  <a:pt x="2179" y="17538"/>
                </a:cubicBezTo>
                <a:cubicBezTo>
                  <a:pt x="2700" y="17441"/>
                  <a:pt x="3220" y="17376"/>
                  <a:pt x="3740" y="17246"/>
                </a:cubicBezTo>
                <a:cubicBezTo>
                  <a:pt x="3903" y="17213"/>
                  <a:pt x="4033" y="17181"/>
                  <a:pt x="4195" y="17181"/>
                </a:cubicBezTo>
                <a:cubicBezTo>
                  <a:pt x="4391" y="17181"/>
                  <a:pt x="4553" y="17213"/>
                  <a:pt x="4748" y="17311"/>
                </a:cubicBezTo>
                <a:cubicBezTo>
                  <a:pt x="5953" y="17836"/>
                  <a:pt x="7275" y="18126"/>
                  <a:pt x="8602" y="18126"/>
                </a:cubicBezTo>
                <a:cubicBezTo>
                  <a:pt x="8673" y="18126"/>
                  <a:pt x="8743" y="18125"/>
                  <a:pt x="8813" y="18124"/>
                </a:cubicBezTo>
                <a:lnTo>
                  <a:pt x="9269" y="18124"/>
                </a:lnTo>
                <a:cubicBezTo>
                  <a:pt x="9399" y="18124"/>
                  <a:pt x="9529" y="18026"/>
                  <a:pt x="9594" y="17896"/>
                </a:cubicBezTo>
                <a:cubicBezTo>
                  <a:pt x="9724" y="17668"/>
                  <a:pt x="9659" y="17376"/>
                  <a:pt x="9496" y="17213"/>
                </a:cubicBezTo>
                <a:lnTo>
                  <a:pt x="9659" y="17051"/>
                </a:lnTo>
                <a:cubicBezTo>
                  <a:pt x="9756" y="16953"/>
                  <a:pt x="9854" y="16856"/>
                  <a:pt x="9984" y="16790"/>
                </a:cubicBezTo>
                <a:cubicBezTo>
                  <a:pt x="10212" y="16921"/>
                  <a:pt x="10472" y="17018"/>
                  <a:pt x="10764" y="17083"/>
                </a:cubicBezTo>
                <a:cubicBezTo>
                  <a:pt x="11252" y="17181"/>
                  <a:pt x="11350" y="17246"/>
                  <a:pt x="11382" y="17538"/>
                </a:cubicBezTo>
                <a:cubicBezTo>
                  <a:pt x="11447" y="17896"/>
                  <a:pt x="11773" y="18189"/>
                  <a:pt x="12130" y="18221"/>
                </a:cubicBezTo>
                <a:lnTo>
                  <a:pt x="12260" y="18221"/>
                </a:lnTo>
                <a:cubicBezTo>
                  <a:pt x="12748" y="18221"/>
                  <a:pt x="12976" y="18481"/>
                  <a:pt x="13333" y="18969"/>
                </a:cubicBezTo>
                <a:cubicBezTo>
                  <a:pt x="13431" y="19132"/>
                  <a:pt x="13561" y="19262"/>
                  <a:pt x="13659" y="19425"/>
                </a:cubicBezTo>
                <a:cubicBezTo>
                  <a:pt x="14016" y="19815"/>
                  <a:pt x="14537" y="20075"/>
                  <a:pt x="15090" y="20075"/>
                </a:cubicBezTo>
                <a:cubicBezTo>
                  <a:pt x="15610" y="20042"/>
                  <a:pt x="16098" y="19880"/>
                  <a:pt x="16488" y="19522"/>
                </a:cubicBezTo>
                <a:cubicBezTo>
                  <a:pt x="16618" y="19392"/>
                  <a:pt x="16813" y="19294"/>
                  <a:pt x="17041" y="19294"/>
                </a:cubicBezTo>
                <a:cubicBezTo>
                  <a:pt x="17171" y="19294"/>
                  <a:pt x="17301" y="19360"/>
                  <a:pt x="17398" y="19490"/>
                </a:cubicBezTo>
                <a:cubicBezTo>
                  <a:pt x="17561" y="19782"/>
                  <a:pt x="17821" y="19977"/>
                  <a:pt x="18146" y="20010"/>
                </a:cubicBezTo>
                <a:cubicBezTo>
                  <a:pt x="18634" y="20010"/>
                  <a:pt x="18829" y="19522"/>
                  <a:pt x="18927" y="19262"/>
                </a:cubicBezTo>
                <a:cubicBezTo>
                  <a:pt x="18992" y="19034"/>
                  <a:pt x="19024" y="18807"/>
                  <a:pt x="18992" y="18579"/>
                </a:cubicBezTo>
                <a:lnTo>
                  <a:pt x="18992" y="18319"/>
                </a:lnTo>
                <a:cubicBezTo>
                  <a:pt x="18992" y="18254"/>
                  <a:pt x="19024" y="18221"/>
                  <a:pt x="19089" y="18189"/>
                </a:cubicBezTo>
                <a:cubicBezTo>
                  <a:pt x="19415" y="18612"/>
                  <a:pt x="19902" y="18904"/>
                  <a:pt x="20390" y="19067"/>
                </a:cubicBezTo>
                <a:cubicBezTo>
                  <a:pt x="20976" y="19327"/>
                  <a:pt x="21333" y="19490"/>
                  <a:pt x="21496" y="19912"/>
                </a:cubicBezTo>
                <a:cubicBezTo>
                  <a:pt x="21561" y="20205"/>
                  <a:pt x="21789" y="20368"/>
                  <a:pt x="22081" y="20368"/>
                </a:cubicBezTo>
                <a:cubicBezTo>
                  <a:pt x="22244" y="20368"/>
                  <a:pt x="22406" y="20303"/>
                  <a:pt x="22569" y="20205"/>
                </a:cubicBezTo>
                <a:lnTo>
                  <a:pt x="23284" y="19847"/>
                </a:lnTo>
                <a:lnTo>
                  <a:pt x="23707" y="19620"/>
                </a:lnTo>
                <a:cubicBezTo>
                  <a:pt x="24000" y="19490"/>
                  <a:pt x="24000" y="19067"/>
                  <a:pt x="23707" y="18904"/>
                </a:cubicBezTo>
                <a:cubicBezTo>
                  <a:pt x="23382" y="18742"/>
                  <a:pt x="23089" y="18644"/>
                  <a:pt x="22797" y="18514"/>
                </a:cubicBezTo>
                <a:cubicBezTo>
                  <a:pt x="22179" y="18286"/>
                  <a:pt x="21593" y="17961"/>
                  <a:pt x="21073" y="17538"/>
                </a:cubicBezTo>
                <a:cubicBezTo>
                  <a:pt x="20813" y="17278"/>
                  <a:pt x="20813" y="17181"/>
                  <a:pt x="20813" y="17181"/>
                </a:cubicBezTo>
                <a:cubicBezTo>
                  <a:pt x="20813" y="17181"/>
                  <a:pt x="20878" y="17116"/>
                  <a:pt x="21008" y="17018"/>
                </a:cubicBezTo>
                <a:cubicBezTo>
                  <a:pt x="21268" y="16856"/>
                  <a:pt x="21528" y="16595"/>
                  <a:pt x="21724" y="16335"/>
                </a:cubicBezTo>
                <a:cubicBezTo>
                  <a:pt x="21886" y="16075"/>
                  <a:pt x="22081" y="15880"/>
                  <a:pt x="22309" y="15717"/>
                </a:cubicBezTo>
                <a:cubicBezTo>
                  <a:pt x="22797" y="15490"/>
                  <a:pt x="22927" y="15099"/>
                  <a:pt x="22667" y="14514"/>
                </a:cubicBezTo>
                <a:cubicBezTo>
                  <a:pt x="22667" y="14449"/>
                  <a:pt x="22634" y="14384"/>
                  <a:pt x="22634" y="14384"/>
                </a:cubicBezTo>
                <a:cubicBezTo>
                  <a:pt x="22569" y="14059"/>
                  <a:pt x="22309" y="13831"/>
                  <a:pt x="22016" y="13831"/>
                </a:cubicBezTo>
                <a:cubicBezTo>
                  <a:pt x="21919" y="13831"/>
                  <a:pt x="21821" y="13864"/>
                  <a:pt x="21756" y="13896"/>
                </a:cubicBezTo>
                <a:lnTo>
                  <a:pt x="21593" y="13961"/>
                </a:lnTo>
                <a:cubicBezTo>
                  <a:pt x="21463" y="14091"/>
                  <a:pt x="21333" y="14156"/>
                  <a:pt x="21171" y="14221"/>
                </a:cubicBezTo>
                <a:cubicBezTo>
                  <a:pt x="20813" y="14514"/>
                  <a:pt x="20455" y="14807"/>
                  <a:pt x="20065" y="15132"/>
                </a:cubicBezTo>
                <a:lnTo>
                  <a:pt x="20033" y="15164"/>
                </a:lnTo>
                <a:cubicBezTo>
                  <a:pt x="20130" y="14839"/>
                  <a:pt x="20065" y="14449"/>
                  <a:pt x="19870" y="14189"/>
                </a:cubicBezTo>
                <a:lnTo>
                  <a:pt x="19837" y="14156"/>
                </a:lnTo>
                <a:cubicBezTo>
                  <a:pt x="19805" y="14124"/>
                  <a:pt x="19772" y="14124"/>
                  <a:pt x="19740" y="14091"/>
                </a:cubicBezTo>
                <a:cubicBezTo>
                  <a:pt x="19610" y="14026"/>
                  <a:pt x="19545" y="13864"/>
                  <a:pt x="19545" y="13734"/>
                </a:cubicBezTo>
                <a:cubicBezTo>
                  <a:pt x="19545" y="13701"/>
                  <a:pt x="19545" y="13701"/>
                  <a:pt x="19545" y="13669"/>
                </a:cubicBezTo>
                <a:cubicBezTo>
                  <a:pt x="19675" y="13701"/>
                  <a:pt x="19805" y="13734"/>
                  <a:pt x="19935" y="13734"/>
                </a:cubicBezTo>
                <a:lnTo>
                  <a:pt x="20228" y="13636"/>
                </a:lnTo>
                <a:cubicBezTo>
                  <a:pt x="20228" y="13539"/>
                  <a:pt x="20195" y="13441"/>
                  <a:pt x="20195" y="13311"/>
                </a:cubicBezTo>
                <a:cubicBezTo>
                  <a:pt x="20195" y="13148"/>
                  <a:pt x="20163" y="12986"/>
                  <a:pt x="20098" y="12986"/>
                </a:cubicBezTo>
                <a:cubicBezTo>
                  <a:pt x="19642" y="12921"/>
                  <a:pt x="19317" y="12530"/>
                  <a:pt x="19350" y="12075"/>
                </a:cubicBezTo>
                <a:cubicBezTo>
                  <a:pt x="19350" y="12043"/>
                  <a:pt x="19350" y="12010"/>
                  <a:pt x="19350" y="11978"/>
                </a:cubicBezTo>
                <a:lnTo>
                  <a:pt x="19350" y="11750"/>
                </a:lnTo>
                <a:lnTo>
                  <a:pt x="19382" y="11425"/>
                </a:lnTo>
                <a:lnTo>
                  <a:pt x="19382" y="11327"/>
                </a:lnTo>
                <a:cubicBezTo>
                  <a:pt x="19382" y="11132"/>
                  <a:pt x="19350" y="10904"/>
                  <a:pt x="19252" y="10742"/>
                </a:cubicBezTo>
                <a:cubicBezTo>
                  <a:pt x="19220" y="10709"/>
                  <a:pt x="19220" y="10677"/>
                  <a:pt x="19220" y="10644"/>
                </a:cubicBezTo>
                <a:cubicBezTo>
                  <a:pt x="19220" y="10449"/>
                  <a:pt x="19545" y="10287"/>
                  <a:pt x="19610" y="10091"/>
                </a:cubicBezTo>
                <a:cubicBezTo>
                  <a:pt x="19588" y="10091"/>
                  <a:pt x="19559" y="10095"/>
                  <a:pt x="19530" y="10095"/>
                </a:cubicBezTo>
                <a:cubicBezTo>
                  <a:pt x="19472" y="10095"/>
                  <a:pt x="19415" y="10081"/>
                  <a:pt x="19415" y="9994"/>
                </a:cubicBezTo>
                <a:cubicBezTo>
                  <a:pt x="18537" y="10059"/>
                  <a:pt x="17659" y="10124"/>
                  <a:pt x="16748" y="10124"/>
                </a:cubicBezTo>
                <a:cubicBezTo>
                  <a:pt x="16566" y="10124"/>
                  <a:pt x="16374" y="10195"/>
                  <a:pt x="16188" y="10195"/>
                </a:cubicBezTo>
                <a:cubicBezTo>
                  <a:pt x="16043" y="10195"/>
                  <a:pt x="15901" y="10151"/>
                  <a:pt x="15772" y="9994"/>
                </a:cubicBezTo>
                <a:lnTo>
                  <a:pt x="14146" y="9994"/>
                </a:lnTo>
                <a:cubicBezTo>
                  <a:pt x="13675" y="10302"/>
                  <a:pt x="13163" y="10358"/>
                  <a:pt x="12644" y="10358"/>
                </a:cubicBezTo>
                <a:cubicBezTo>
                  <a:pt x="12353" y="10358"/>
                  <a:pt x="12060" y="10340"/>
                  <a:pt x="11771" y="10340"/>
                </a:cubicBezTo>
                <a:cubicBezTo>
                  <a:pt x="11651" y="10340"/>
                  <a:pt x="11532" y="10343"/>
                  <a:pt x="11415" y="10352"/>
                </a:cubicBezTo>
                <a:cubicBezTo>
                  <a:pt x="11285" y="10287"/>
                  <a:pt x="11187" y="10124"/>
                  <a:pt x="11122" y="9994"/>
                </a:cubicBezTo>
                <a:lnTo>
                  <a:pt x="11122" y="9929"/>
                </a:lnTo>
                <a:cubicBezTo>
                  <a:pt x="11155" y="8693"/>
                  <a:pt x="11512" y="7457"/>
                  <a:pt x="12130" y="6352"/>
                </a:cubicBezTo>
                <a:cubicBezTo>
                  <a:pt x="12098" y="5929"/>
                  <a:pt x="12358" y="5506"/>
                  <a:pt x="12716" y="5311"/>
                </a:cubicBezTo>
                <a:cubicBezTo>
                  <a:pt x="12813" y="4791"/>
                  <a:pt x="12618" y="4140"/>
                  <a:pt x="13333" y="3913"/>
                </a:cubicBezTo>
                <a:cubicBezTo>
                  <a:pt x="13724" y="3653"/>
                  <a:pt x="13496" y="3262"/>
                  <a:pt x="13529" y="2905"/>
                </a:cubicBezTo>
                <a:cubicBezTo>
                  <a:pt x="13268" y="2872"/>
                  <a:pt x="13301" y="2677"/>
                  <a:pt x="13333" y="2514"/>
                </a:cubicBezTo>
                <a:cubicBezTo>
                  <a:pt x="13268" y="2449"/>
                  <a:pt x="13171" y="2417"/>
                  <a:pt x="13138" y="2352"/>
                </a:cubicBezTo>
                <a:cubicBezTo>
                  <a:pt x="12976" y="1636"/>
                  <a:pt x="12943" y="661"/>
                  <a:pt x="12423" y="271"/>
                </a:cubicBezTo>
                <a:cubicBezTo>
                  <a:pt x="12423" y="206"/>
                  <a:pt x="12423" y="173"/>
                  <a:pt x="12423" y="140"/>
                </a:cubicBezTo>
                <a:lnTo>
                  <a:pt x="12293" y="173"/>
                </a:lnTo>
                <a:cubicBezTo>
                  <a:pt x="12069" y="41"/>
                  <a:pt x="11786" y="0"/>
                  <a:pt x="114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6" name="Google Shape;2506;p43"/>
          <p:cNvGrpSpPr/>
          <p:nvPr/>
        </p:nvGrpSpPr>
        <p:grpSpPr>
          <a:xfrm>
            <a:off x="4857875" y="1514881"/>
            <a:ext cx="1593600" cy="3209019"/>
            <a:chOff x="4883275" y="1514881"/>
            <a:chExt cx="1593600" cy="3209019"/>
          </a:xfrm>
        </p:grpSpPr>
        <p:sp>
          <p:nvSpPr>
            <p:cNvPr id="2507" name="Google Shape;2507;p43"/>
            <p:cNvSpPr/>
            <p:nvPr/>
          </p:nvSpPr>
          <p:spPr>
            <a:xfrm rot="10800000" flipH="1">
              <a:off x="4883275" y="1514881"/>
              <a:ext cx="1593600" cy="147720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8" name="Google Shape;2508;p43"/>
            <p:cNvGrpSpPr/>
            <p:nvPr/>
          </p:nvGrpSpPr>
          <p:grpSpPr>
            <a:xfrm>
              <a:off x="5010475" y="1752231"/>
              <a:ext cx="1339200" cy="1002500"/>
              <a:chOff x="839600" y="2023102"/>
              <a:chExt cx="1339200" cy="1002500"/>
            </a:xfrm>
          </p:grpSpPr>
          <p:sp>
            <p:nvSpPr>
              <p:cNvPr id="2509" name="Google Shape;2509;p43"/>
              <p:cNvSpPr txBox="1"/>
              <p:nvPr/>
            </p:nvSpPr>
            <p:spPr>
              <a:xfrm>
                <a:off x="839600" y="2023102"/>
                <a:ext cx="1339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Alabama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510" name="Google Shape;2510;p43"/>
              <p:cNvSpPr txBox="1"/>
              <p:nvPr/>
            </p:nvSpPr>
            <p:spPr>
              <a:xfrm>
                <a:off x="839600" y="2403102"/>
                <a:ext cx="1339200" cy="62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11" name="Google Shape;2511;p43"/>
            <p:cNvSpPr/>
            <p:nvPr/>
          </p:nvSpPr>
          <p:spPr>
            <a:xfrm>
              <a:off x="4883275" y="3133600"/>
              <a:ext cx="1593600" cy="1590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2512" name="Google Shape;2512;p43"/>
            <p:cNvCxnSpPr>
              <a:stCxn id="2511" idx="0"/>
              <a:endCxn id="2507" idx="0"/>
            </p:cNvCxnSpPr>
            <p:nvPr/>
          </p:nvCxnSpPr>
          <p:spPr>
            <a:xfrm rot="10800000">
              <a:off x="5680075" y="2992000"/>
              <a:ext cx="0" cy="141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3" name="Google Shape;2513;p43"/>
          <p:cNvSpPr/>
          <p:nvPr/>
        </p:nvSpPr>
        <p:spPr>
          <a:xfrm>
            <a:off x="5390868" y="3564256"/>
            <a:ext cx="527615" cy="728988"/>
          </a:xfrm>
          <a:custGeom>
            <a:avLst/>
            <a:gdLst/>
            <a:ahLst/>
            <a:cxnLst/>
            <a:rect l="l" t="t" r="r" b="b"/>
            <a:pathLst>
              <a:path w="15676" h="21659" extrusionOk="0">
                <a:moveTo>
                  <a:pt x="10602" y="1"/>
                </a:moveTo>
                <a:cubicBezTo>
                  <a:pt x="7220" y="326"/>
                  <a:pt x="3806" y="651"/>
                  <a:pt x="359" y="911"/>
                </a:cubicBezTo>
                <a:cubicBezTo>
                  <a:pt x="326" y="944"/>
                  <a:pt x="293" y="977"/>
                  <a:pt x="228" y="1009"/>
                </a:cubicBezTo>
                <a:lnTo>
                  <a:pt x="293" y="1074"/>
                </a:lnTo>
                <a:cubicBezTo>
                  <a:pt x="391" y="1139"/>
                  <a:pt x="456" y="1237"/>
                  <a:pt x="489" y="1334"/>
                </a:cubicBezTo>
                <a:cubicBezTo>
                  <a:pt x="391" y="1529"/>
                  <a:pt x="326" y="1724"/>
                  <a:pt x="359" y="1920"/>
                </a:cubicBezTo>
                <a:lnTo>
                  <a:pt x="359" y="8684"/>
                </a:lnTo>
                <a:cubicBezTo>
                  <a:pt x="391" y="9171"/>
                  <a:pt x="424" y="9692"/>
                  <a:pt x="424" y="10212"/>
                </a:cubicBezTo>
                <a:cubicBezTo>
                  <a:pt x="424" y="10700"/>
                  <a:pt x="391" y="11220"/>
                  <a:pt x="326" y="11708"/>
                </a:cubicBezTo>
                <a:cubicBezTo>
                  <a:pt x="196" y="14082"/>
                  <a:pt x="1" y="16423"/>
                  <a:pt x="359" y="18765"/>
                </a:cubicBezTo>
                <a:cubicBezTo>
                  <a:pt x="489" y="19708"/>
                  <a:pt x="651" y="20683"/>
                  <a:pt x="749" y="21659"/>
                </a:cubicBezTo>
                <a:lnTo>
                  <a:pt x="879" y="21659"/>
                </a:lnTo>
                <a:cubicBezTo>
                  <a:pt x="2700" y="21431"/>
                  <a:pt x="4489" y="21106"/>
                  <a:pt x="6310" y="21041"/>
                </a:cubicBezTo>
                <a:cubicBezTo>
                  <a:pt x="6960" y="21041"/>
                  <a:pt x="7578" y="21041"/>
                  <a:pt x="8228" y="20976"/>
                </a:cubicBezTo>
                <a:cubicBezTo>
                  <a:pt x="8684" y="20911"/>
                  <a:pt x="9139" y="20878"/>
                  <a:pt x="9627" y="20813"/>
                </a:cubicBezTo>
                <a:lnTo>
                  <a:pt x="10992" y="20683"/>
                </a:lnTo>
                <a:cubicBezTo>
                  <a:pt x="11253" y="20618"/>
                  <a:pt x="11513" y="20586"/>
                  <a:pt x="11805" y="20586"/>
                </a:cubicBezTo>
                <a:lnTo>
                  <a:pt x="11838" y="20586"/>
                </a:lnTo>
                <a:lnTo>
                  <a:pt x="15350" y="20196"/>
                </a:lnTo>
                <a:lnTo>
                  <a:pt x="15480" y="20196"/>
                </a:lnTo>
                <a:cubicBezTo>
                  <a:pt x="15545" y="20196"/>
                  <a:pt x="15610" y="20065"/>
                  <a:pt x="15675" y="20000"/>
                </a:cubicBezTo>
                <a:cubicBezTo>
                  <a:pt x="15448" y="19870"/>
                  <a:pt x="15318" y="19643"/>
                  <a:pt x="15285" y="19383"/>
                </a:cubicBezTo>
                <a:cubicBezTo>
                  <a:pt x="14765" y="18765"/>
                  <a:pt x="15480" y="18017"/>
                  <a:pt x="15090" y="17399"/>
                </a:cubicBezTo>
                <a:cubicBezTo>
                  <a:pt x="14862" y="17301"/>
                  <a:pt x="14862" y="17139"/>
                  <a:pt x="14862" y="16976"/>
                </a:cubicBezTo>
                <a:cubicBezTo>
                  <a:pt x="14407" y="16066"/>
                  <a:pt x="14797" y="15220"/>
                  <a:pt x="15090" y="14342"/>
                </a:cubicBezTo>
                <a:lnTo>
                  <a:pt x="15090" y="14147"/>
                </a:lnTo>
                <a:lnTo>
                  <a:pt x="14992" y="13236"/>
                </a:lnTo>
                <a:cubicBezTo>
                  <a:pt x="15155" y="12879"/>
                  <a:pt x="14602" y="12814"/>
                  <a:pt x="14667" y="12521"/>
                </a:cubicBezTo>
                <a:cubicBezTo>
                  <a:pt x="14114" y="12228"/>
                  <a:pt x="14147" y="11643"/>
                  <a:pt x="14082" y="11123"/>
                </a:cubicBezTo>
                <a:cubicBezTo>
                  <a:pt x="13204" y="9367"/>
                  <a:pt x="12911" y="7448"/>
                  <a:pt x="12293" y="5659"/>
                </a:cubicBezTo>
                <a:cubicBezTo>
                  <a:pt x="11773" y="4098"/>
                  <a:pt x="11318" y="2537"/>
                  <a:pt x="10862" y="977"/>
                </a:cubicBezTo>
                <a:cubicBezTo>
                  <a:pt x="10830" y="781"/>
                  <a:pt x="10765" y="619"/>
                  <a:pt x="10635" y="489"/>
                </a:cubicBezTo>
                <a:cubicBezTo>
                  <a:pt x="10635" y="359"/>
                  <a:pt x="10667" y="229"/>
                  <a:pt x="10765" y="131"/>
                </a:cubicBezTo>
                <a:lnTo>
                  <a:pt x="10797" y="99"/>
                </a:lnTo>
                <a:cubicBezTo>
                  <a:pt x="10732" y="33"/>
                  <a:pt x="10667" y="1"/>
                  <a:pt x="106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4" name="Google Shape;2514;p43"/>
          <p:cNvGrpSpPr/>
          <p:nvPr/>
        </p:nvGrpSpPr>
        <p:grpSpPr>
          <a:xfrm>
            <a:off x="7023225" y="1458331"/>
            <a:ext cx="1593600" cy="3209019"/>
            <a:chOff x="7023225" y="1458331"/>
            <a:chExt cx="1593600" cy="3209019"/>
          </a:xfrm>
        </p:grpSpPr>
        <p:sp>
          <p:nvSpPr>
            <p:cNvPr id="2515" name="Google Shape;2515;p43"/>
            <p:cNvSpPr/>
            <p:nvPr/>
          </p:nvSpPr>
          <p:spPr>
            <a:xfrm flipH="1">
              <a:off x="7023225" y="3190150"/>
              <a:ext cx="1593600" cy="1477200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6" name="Google Shape;2516;p43"/>
            <p:cNvGrpSpPr/>
            <p:nvPr/>
          </p:nvGrpSpPr>
          <p:grpSpPr>
            <a:xfrm>
              <a:off x="7150425" y="3427500"/>
              <a:ext cx="1339200" cy="1002500"/>
              <a:chOff x="839600" y="2023102"/>
              <a:chExt cx="1339200" cy="1002500"/>
            </a:xfrm>
          </p:grpSpPr>
          <p:sp>
            <p:nvSpPr>
              <p:cNvPr id="2517" name="Google Shape;2517;p43"/>
              <p:cNvSpPr txBox="1"/>
              <p:nvPr/>
            </p:nvSpPr>
            <p:spPr>
              <a:xfrm>
                <a:off x="839600" y="2023102"/>
                <a:ext cx="1339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Florida</a:t>
                </a:r>
                <a:endParaRPr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518" name="Google Shape;2518;p43"/>
              <p:cNvSpPr txBox="1"/>
              <p:nvPr/>
            </p:nvSpPr>
            <p:spPr>
              <a:xfrm>
                <a:off x="839600" y="2403102"/>
                <a:ext cx="1339200" cy="62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only planet known to harbor life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19" name="Google Shape;2519;p43"/>
            <p:cNvSpPr/>
            <p:nvPr/>
          </p:nvSpPr>
          <p:spPr>
            <a:xfrm rot="10800000">
              <a:off x="7023225" y="1458331"/>
              <a:ext cx="1593600" cy="1590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2520" name="Google Shape;2520;p43"/>
            <p:cNvCxnSpPr>
              <a:stCxn id="2519" idx="0"/>
              <a:endCxn id="2515" idx="0"/>
            </p:cNvCxnSpPr>
            <p:nvPr/>
          </p:nvCxnSpPr>
          <p:spPr>
            <a:xfrm>
              <a:off x="7820025" y="3048631"/>
              <a:ext cx="0" cy="1416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21" name="Google Shape;2521;p43"/>
          <p:cNvSpPr/>
          <p:nvPr/>
        </p:nvSpPr>
        <p:spPr>
          <a:xfrm>
            <a:off x="7303004" y="1899587"/>
            <a:ext cx="1034041" cy="707789"/>
          </a:xfrm>
          <a:custGeom>
            <a:avLst/>
            <a:gdLst/>
            <a:ahLst/>
            <a:cxnLst/>
            <a:rect l="l" t="t" r="r" b="b"/>
            <a:pathLst>
              <a:path w="41691" h="28537" extrusionOk="0">
                <a:moveTo>
                  <a:pt x="28874" y="0"/>
                </a:moveTo>
                <a:cubicBezTo>
                  <a:pt x="28740" y="0"/>
                  <a:pt x="28602" y="49"/>
                  <a:pt x="28488" y="147"/>
                </a:cubicBezTo>
                <a:cubicBezTo>
                  <a:pt x="28325" y="732"/>
                  <a:pt x="28748" y="1285"/>
                  <a:pt x="28651" y="1870"/>
                </a:cubicBezTo>
                <a:cubicBezTo>
                  <a:pt x="28618" y="2033"/>
                  <a:pt x="28683" y="2228"/>
                  <a:pt x="28651" y="2391"/>
                </a:cubicBezTo>
                <a:cubicBezTo>
                  <a:pt x="28586" y="2456"/>
                  <a:pt x="28488" y="2488"/>
                  <a:pt x="28423" y="2553"/>
                </a:cubicBezTo>
                <a:cubicBezTo>
                  <a:pt x="28401" y="2556"/>
                  <a:pt x="28379" y="2557"/>
                  <a:pt x="28357" y="2557"/>
                </a:cubicBezTo>
                <a:cubicBezTo>
                  <a:pt x="28120" y="2557"/>
                  <a:pt x="27897" y="2401"/>
                  <a:pt x="27838" y="2163"/>
                </a:cubicBezTo>
                <a:cubicBezTo>
                  <a:pt x="27541" y="1840"/>
                  <a:pt x="27133" y="1650"/>
                  <a:pt x="26706" y="1650"/>
                </a:cubicBezTo>
                <a:cubicBezTo>
                  <a:pt x="26618" y="1650"/>
                  <a:pt x="26529" y="1658"/>
                  <a:pt x="26439" y="1675"/>
                </a:cubicBezTo>
                <a:cubicBezTo>
                  <a:pt x="23155" y="1968"/>
                  <a:pt x="19870" y="2163"/>
                  <a:pt x="16586" y="2358"/>
                </a:cubicBezTo>
                <a:cubicBezTo>
                  <a:pt x="16430" y="2358"/>
                  <a:pt x="16258" y="2389"/>
                  <a:pt x="16096" y="2389"/>
                </a:cubicBezTo>
                <a:cubicBezTo>
                  <a:pt x="15852" y="2389"/>
                  <a:pt x="15630" y="2319"/>
                  <a:pt x="15513" y="1968"/>
                </a:cubicBezTo>
                <a:cubicBezTo>
                  <a:pt x="15155" y="1903"/>
                  <a:pt x="15350" y="1513"/>
                  <a:pt x="15090" y="1382"/>
                </a:cubicBezTo>
                <a:cubicBezTo>
                  <a:pt x="14862" y="1382"/>
                  <a:pt x="14667" y="1155"/>
                  <a:pt x="14732" y="927"/>
                </a:cubicBezTo>
                <a:cubicBezTo>
                  <a:pt x="14667" y="895"/>
                  <a:pt x="14602" y="862"/>
                  <a:pt x="14570" y="797"/>
                </a:cubicBezTo>
                <a:lnTo>
                  <a:pt x="14570" y="765"/>
                </a:lnTo>
                <a:lnTo>
                  <a:pt x="11057" y="1155"/>
                </a:lnTo>
                <a:lnTo>
                  <a:pt x="11025" y="1155"/>
                </a:lnTo>
                <a:cubicBezTo>
                  <a:pt x="10765" y="1155"/>
                  <a:pt x="10472" y="1187"/>
                  <a:pt x="10212" y="1252"/>
                </a:cubicBezTo>
                <a:lnTo>
                  <a:pt x="8846" y="1382"/>
                </a:lnTo>
                <a:cubicBezTo>
                  <a:pt x="8391" y="1447"/>
                  <a:pt x="7903" y="1513"/>
                  <a:pt x="7448" y="1545"/>
                </a:cubicBezTo>
                <a:cubicBezTo>
                  <a:pt x="6830" y="1578"/>
                  <a:pt x="6180" y="1578"/>
                  <a:pt x="5529" y="1610"/>
                </a:cubicBezTo>
                <a:cubicBezTo>
                  <a:pt x="3708" y="1675"/>
                  <a:pt x="1919" y="2000"/>
                  <a:pt x="98" y="2228"/>
                </a:cubicBezTo>
                <a:lnTo>
                  <a:pt x="131" y="2456"/>
                </a:lnTo>
                <a:lnTo>
                  <a:pt x="1" y="2456"/>
                </a:lnTo>
                <a:cubicBezTo>
                  <a:pt x="131" y="3269"/>
                  <a:pt x="228" y="4082"/>
                  <a:pt x="293" y="4895"/>
                </a:cubicBezTo>
                <a:cubicBezTo>
                  <a:pt x="293" y="5025"/>
                  <a:pt x="359" y="5155"/>
                  <a:pt x="456" y="5252"/>
                </a:cubicBezTo>
                <a:lnTo>
                  <a:pt x="489" y="5447"/>
                </a:lnTo>
                <a:lnTo>
                  <a:pt x="489" y="5480"/>
                </a:lnTo>
                <a:lnTo>
                  <a:pt x="489" y="5512"/>
                </a:lnTo>
                <a:lnTo>
                  <a:pt x="489" y="5708"/>
                </a:lnTo>
                <a:cubicBezTo>
                  <a:pt x="554" y="5740"/>
                  <a:pt x="651" y="5740"/>
                  <a:pt x="749" y="5740"/>
                </a:cubicBezTo>
                <a:lnTo>
                  <a:pt x="976" y="5740"/>
                </a:lnTo>
                <a:cubicBezTo>
                  <a:pt x="1074" y="5805"/>
                  <a:pt x="1172" y="5805"/>
                  <a:pt x="1269" y="5805"/>
                </a:cubicBezTo>
                <a:cubicBezTo>
                  <a:pt x="1464" y="5805"/>
                  <a:pt x="1789" y="5740"/>
                  <a:pt x="1822" y="5122"/>
                </a:cubicBezTo>
                <a:cubicBezTo>
                  <a:pt x="1822" y="5090"/>
                  <a:pt x="1822" y="5090"/>
                  <a:pt x="1822" y="5057"/>
                </a:cubicBezTo>
                <a:cubicBezTo>
                  <a:pt x="1854" y="4895"/>
                  <a:pt x="1919" y="4732"/>
                  <a:pt x="1952" y="4602"/>
                </a:cubicBezTo>
                <a:cubicBezTo>
                  <a:pt x="1952" y="4537"/>
                  <a:pt x="1984" y="4472"/>
                  <a:pt x="1984" y="4407"/>
                </a:cubicBezTo>
                <a:cubicBezTo>
                  <a:pt x="1984" y="4472"/>
                  <a:pt x="2017" y="4537"/>
                  <a:pt x="2050" y="4602"/>
                </a:cubicBezTo>
                <a:cubicBezTo>
                  <a:pt x="2147" y="5155"/>
                  <a:pt x="2277" y="5870"/>
                  <a:pt x="2993" y="6163"/>
                </a:cubicBezTo>
                <a:cubicBezTo>
                  <a:pt x="3155" y="6228"/>
                  <a:pt x="3318" y="6260"/>
                  <a:pt x="3480" y="6260"/>
                </a:cubicBezTo>
                <a:cubicBezTo>
                  <a:pt x="3838" y="6260"/>
                  <a:pt x="4163" y="6065"/>
                  <a:pt x="4358" y="5773"/>
                </a:cubicBezTo>
                <a:cubicBezTo>
                  <a:pt x="4358" y="5773"/>
                  <a:pt x="4326" y="5740"/>
                  <a:pt x="4326" y="5740"/>
                </a:cubicBezTo>
                <a:cubicBezTo>
                  <a:pt x="4228" y="5577"/>
                  <a:pt x="4196" y="5382"/>
                  <a:pt x="4456" y="5122"/>
                </a:cubicBezTo>
                <a:cubicBezTo>
                  <a:pt x="4489" y="5122"/>
                  <a:pt x="4489" y="5122"/>
                  <a:pt x="4489" y="5090"/>
                </a:cubicBezTo>
                <a:cubicBezTo>
                  <a:pt x="4586" y="5025"/>
                  <a:pt x="4684" y="4992"/>
                  <a:pt x="4781" y="4960"/>
                </a:cubicBezTo>
                <a:cubicBezTo>
                  <a:pt x="4846" y="4992"/>
                  <a:pt x="4944" y="4992"/>
                  <a:pt x="5009" y="5025"/>
                </a:cubicBezTo>
                <a:cubicBezTo>
                  <a:pt x="4976" y="5155"/>
                  <a:pt x="4814" y="5252"/>
                  <a:pt x="4781" y="5382"/>
                </a:cubicBezTo>
                <a:lnTo>
                  <a:pt x="4879" y="5480"/>
                </a:lnTo>
                <a:cubicBezTo>
                  <a:pt x="4908" y="5486"/>
                  <a:pt x="4935" y="5488"/>
                  <a:pt x="4962" y="5488"/>
                </a:cubicBezTo>
                <a:cubicBezTo>
                  <a:pt x="5086" y="5488"/>
                  <a:pt x="5189" y="5430"/>
                  <a:pt x="5269" y="5350"/>
                </a:cubicBezTo>
                <a:lnTo>
                  <a:pt x="5269" y="5350"/>
                </a:lnTo>
                <a:cubicBezTo>
                  <a:pt x="5334" y="5512"/>
                  <a:pt x="5302" y="5675"/>
                  <a:pt x="5204" y="5773"/>
                </a:cubicBezTo>
                <a:cubicBezTo>
                  <a:pt x="5171" y="5805"/>
                  <a:pt x="5106" y="5870"/>
                  <a:pt x="5041" y="5903"/>
                </a:cubicBezTo>
                <a:cubicBezTo>
                  <a:pt x="5497" y="5805"/>
                  <a:pt x="5854" y="5447"/>
                  <a:pt x="5952" y="4992"/>
                </a:cubicBezTo>
                <a:cubicBezTo>
                  <a:pt x="6017" y="4862"/>
                  <a:pt x="6147" y="4764"/>
                  <a:pt x="6310" y="4764"/>
                </a:cubicBezTo>
                <a:cubicBezTo>
                  <a:pt x="6472" y="5025"/>
                  <a:pt x="6765" y="5220"/>
                  <a:pt x="7090" y="5220"/>
                </a:cubicBezTo>
                <a:cubicBezTo>
                  <a:pt x="7285" y="5187"/>
                  <a:pt x="7448" y="5155"/>
                  <a:pt x="7610" y="5090"/>
                </a:cubicBezTo>
                <a:cubicBezTo>
                  <a:pt x="7675" y="5057"/>
                  <a:pt x="7773" y="5025"/>
                  <a:pt x="7838" y="5025"/>
                </a:cubicBezTo>
                <a:lnTo>
                  <a:pt x="8001" y="5025"/>
                </a:lnTo>
                <a:cubicBezTo>
                  <a:pt x="8261" y="5025"/>
                  <a:pt x="8521" y="4927"/>
                  <a:pt x="8749" y="4764"/>
                </a:cubicBezTo>
                <a:cubicBezTo>
                  <a:pt x="8879" y="4699"/>
                  <a:pt x="9009" y="4634"/>
                  <a:pt x="9139" y="4602"/>
                </a:cubicBezTo>
                <a:cubicBezTo>
                  <a:pt x="9139" y="4602"/>
                  <a:pt x="9236" y="4667"/>
                  <a:pt x="9334" y="4927"/>
                </a:cubicBezTo>
                <a:cubicBezTo>
                  <a:pt x="9399" y="5090"/>
                  <a:pt x="9529" y="5220"/>
                  <a:pt x="9724" y="5220"/>
                </a:cubicBezTo>
                <a:lnTo>
                  <a:pt x="9919" y="5220"/>
                </a:lnTo>
                <a:cubicBezTo>
                  <a:pt x="10179" y="5252"/>
                  <a:pt x="10472" y="5350"/>
                  <a:pt x="10700" y="5480"/>
                </a:cubicBezTo>
                <a:cubicBezTo>
                  <a:pt x="11057" y="5740"/>
                  <a:pt x="11448" y="5870"/>
                  <a:pt x="11870" y="5903"/>
                </a:cubicBezTo>
                <a:cubicBezTo>
                  <a:pt x="12131" y="5903"/>
                  <a:pt x="12391" y="5838"/>
                  <a:pt x="12618" y="5708"/>
                </a:cubicBezTo>
                <a:cubicBezTo>
                  <a:pt x="12748" y="5773"/>
                  <a:pt x="12846" y="5838"/>
                  <a:pt x="12944" y="5903"/>
                </a:cubicBezTo>
                <a:cubicBezTo>
                  <a:pt x="12944" y="6423"/>
                  <a:pt x="13236" y="6846"/>
                  <a:pt x="13692" y="7041"/>
                </a:cubicBezTo>
                <a:cubicBezTo>
                  <a:pt x="13757" y="7106"/>
                  <a:pt x="13822" y="7138"/>
                  <a:pt x="13919" y="7203"/>
                </a:cubicBezTo>
                <a:lnTo>
                  <a:pt x="14017" y="7268"/>
                </a:lnTo>
                <a:lnTo>
                  <a:pt x="14082" y="7334"/>
                </a:lnTo>
                <a:cubicBezTo>
                  <a:pt x="14049" y="7626"/>
                  <a:pt x="14114" y="7886"/>
                  <a:pt x="14277" y="8114"/>
                </a:cubicBezTo>
                <a:cubicBezTo>
                  <a:pt x="16350" y="8210"/>
                  <a:pt x="18263" y="10452"/>
                  <a:pt x="20439" y="10452"/>
                </a:cubicBezTo>
                <a:cubicBezTo>
                  <a:pt x="21198" y="10452"/>
                  <a:pt x="21989" y="10179"/>
                  <a:pt x="22830" y="9447"/>
                </a:cubicBezTo>
                <a:cubicBezTo>
                  <a:pt x="23122" y="9447"/>
                  <a:pt x="23447" y="9415"/>
                  <a:pt x="23773" y="9382"/>
                </a:cubicBezTo>
                <a:cubicBezTo>
                  <a:pt x="24130" y="9350"/>
                  <a:pt x="24456" y="9317"/>
                  <a:pt x="24846" y="9285"/>
                </a:cubicBezTo>
                <a:cubicBezTo>
                  <a:pt x="25138" y="9382"/>
                  <a:pt x="25464" y="9447"/>
                  <a:pt x="25789" y="9545"/>
                </a:cubicBezTo>
                <a:cubicBezTo>
                  <a:pt x="25789" y="9545"/>
                  <a:pt x="25789" y="9577"/>
                  <a:pt x="25821" y="9577"/>
                </a:cubicBezTo>
                <a:lnTo>
                  <a:pt x="25886" y="9707"/>
                </a:lnTo>
                <a:cubicBezTo>
                  <a:pt x="27025" y="11041"/>
                  <a:pt x="27252" y="12342"/>
                  <a:pt x="26667" y="13675"/>
                </a:cubicBezTo>
                <a:cubicBezTo>
                  <a:pt x="26439" y="14228"/>
                  <a:pt x="26407" y="14813"/>
                  <a:pt x="26569" y="15366"/>
                </a:cubicBezTo>
                <a:cubicBezTo>
                  <a:pt x="26634" y="15561"/>
                  <a:pt x="26667" y="15724"/>
                  <a:pt x="26667" y="15951"/>
                </a:cubicBezTo>
                <a:cubicBezTo>
                  <a:pt x="26699" y="16374"/>
                  <a:pt x="27090" y="16732"/>
                  <a:pt x="27512" y="16764"/>
                </a:cubicBezTo>
                <a:cubicBezTo>
                  <a:pt x="27642" y="16732"/>
                  <a:pt x="27740" y="16732"/>
                  <a:pt x="27805" y="16699"/>
                </a:cubicBezTo>
                <a:cubicBezTo>
                  <a:pt x="28000" y="16634"/>
                  <a:pt x="28130" y="16471"/>
                  <a:pt x="28195" y="16276"/>
                </a:cubicBezTo>
                <a:cubicBezTo>
                  <a:pt x="28228" y="16081"/>
                  <a:pt x="28195" y="15854"/>
                  <a:pt x="28033" y="15691"/>
                </a:cubicBezTo>
                <a:lnTo>
                  <a:pt x="28000" y="15626"/>
                </a:lnTo>
                <a:lnTo>
                  <a:pt x="28000" y="15626"/>
                </a:lnTo>
                <a:cubicBezTo>
                  <a:pt x="28095" y="15721"/>
                  <a:pt x="28243" y="15782"/>
                  <a:pt x="28392" y="15782"/>
                </a:cubicBezTo>
                <a:cubicBezTo>
                  <a:pt x="28446" y="15782"/>
                  <a:pt x="28501" y="15773"/>
                  <a:pt x="28553" y="15756"/>
                </a:cubicBezTo>
                <a:lnTo>
                  <a:pt x="28553" y="15756"/>
                </a:lnTo>
                <a:cubicBezTo>
                  <a:pt x="28488" y="15919"/>
                  <a:pt x="28423" y="16081"/>
                  <a:pt x="28358" y="16276"/>
                </a:cubicBezTo>
                <a:cubicBezTo>
                  <a:pt x="28325" y="16569"/>
                  <a:pt x="28163" y="16862"/>
                  <a:pt x="27968" y="17089"/>
                </a:cubicBezTo>
                <a:cubicBezTo>
                  <a:pt x="27773" y="17219"/>
                  <a:pt x="27642" y="17447"/>
                  <a:pt x="27642" y="17707"/>
                </a:cubicBezTo>
                <a:cubicBezTo>
                  <a:pt x="27675" y="17902"/>
                  <a:pt x="27773" y="18097"/>
                  <a:pt x="27968" y="18195"/>
                </a:cubicBezTo>
                <a:cubicBezTo>
                  <a:pt x="28358" y="18520"/>
                  <a:pt x="28683" y="18910"/>
                  <a:pt x="28846" y="19398"/>
                </a:cubicBezTo>
                <a:cubicBezTo>
                  <a:pt x="28943" y="19593"/>
                  <a:pt x="29073" y="19821"/>
                  <a:pt x="29203" y="20016"/>
                </a:cubicBezTo>
                <a:cubicBezTo>
                  <a:pt x="29334" y="20244"/>
                  <a:pt x="29789" y="20927"/>
                  <a:pt x="30407" y="20927"/>
                </a:cubicBezTo>
                <a:cubicBezTo>
                  <a:pt x="30569" y="20927"/>
                  <a:pt x="30732" y="20862"/>
                  <a:pt x="30862" y="20764"/>
                </a:cubicBezTo>
                <a:cubicBezTo>
                  <a:pt x="30894" y="20732"/>
                  <a:pt x="30959" y="20699"/>
                  <a:pt x="30992" y="20699"/>
                </a:cubicBezTo>
                <a:cubicBezTo>
                  <a:pt x="30992" y="20732"/>
                  <a:pt x="30992" y="20797"/>
                  <a:pt x="31025" y="20829"/>
                </a:cubicBezTo>
                <a:cubicBezTo>
                  <a:pt x="31057" y="20862"/>
                  <a:pt x="31057" y="20959"/>
                  <a:pt x="31057" y="20992"/>
                </a:cubicBezTo>
                <a:cubicBezTo>
                  <a:pt x="31090" y="21089"/>
                  <a:pt x="31090" y="21187"/>
                  <a:pt x="31090" y="21252"/>
                </a:cubicBezTo>
                <a:cubicBezTo>
                  <a:pt x="31090" y="21642"/>
                  <a:pt x="31252" y="22032"/>
                  <a:pt x="31577" y="22260"/>
                </a:cubicBezTo>
                <a:cubicBezTo>
                  <a:pt x="32293" y="22683"/>
                  <a:pt x="32553" y="23398"/>
                  <a:pt x="32846" y="24211"/>
                </a:cubicBezTo>
                <a:lnTo>
                  <a:pt x="32943" y="24439"/>
                </a:lnTo>
                <a:cubicBezTo>
                  <a:pt x="33073" y="24927"/>
                  <a:pt x="33496" y="25284"/>
                  <a:pt x="34016" y="25317"/>
                </a:cubicBezTo>
                <a:cubicBezTo>
                  <a:pt x="34797" y="25317"/>
                  <a:pt x="35252" y="25805"/>
                  <a:pt x="35740" y="26520"/>
                </a:cubicBezTo>
                <a:cubicBezTo>
                  <a:pt x="36033" y="27073"/>
                  <a:pt x="36520" y="27496"/>
                  <a:pt x="37138" y="27691"/>
                </a:cubicBezTo>
                <a:cubicBezTo>
                  <a:pt x="37106" y="27756"/>
                  <a:pt x="37073" y="27788"/>
                  <a:pt x="37073" y="27853"/>
                </a:cubicBezTo>
                <a:cubicBezTo>
                  <a:pt x="37106" y="27756"/>
                  <a:pt x="37203" y="27658"/>
                  <a:pt x="37301" y="27626"/>
                </a:cubicBezTo>
                <a:cubicBezTo>
                  <a:pt x="37333" y="27593"/>
                  <a:pt x="37398" y="27593"/>
                  <a:pt x="37431" y="27593"/>
                </a:cubicBezTo>
                <a:cubicBezTo>
                  <a:pt x="37496" y="27593"/>
                  <a:pt x="37528" y="27593"/>
                  <a:pt x="37593" y="27626"/>
                </a:cubicBezTo>
                <a:cubicBezTo>
                  <a:pt x="37561" y="27756"/>
                  <a:pt x="37496" y="27886"/>
                  <a:pt x="37431" y="28016"/>
                </a:cubicBezTo>
                <a:lnTo>
                  <a:pt x="37593" y="28146"/>
                </a:lnTo>
                <a:cubicBezTo>
                  <a:pt x="37724" y="28146"/>
                  <a:pt x="37886" y="28146"/>
                  <a:pt x="38016" y="28113"/>
                </a:cubicBezTo>
                <a:cubicBezTo>
                  <a:pt x="38016" y="28146"/>
                  <a:pt x="38016" y="28179"/>
                  <a:pt x="38016" y="28211"/>
                </a:cubicBezTo>
                <a:cubicBezTo>
                  <a:pt x="37984" y="28341"/>
                  <a:pt x="37886" y="28471"/>
                  <a:pt x="37789" y="28504"/>
                </a:cubicBezTo>
                <a:lnTo>
                  <a:pt x="37724" y="28536"/>
                </a:lnTo>
                <a:cubicBezTo>
                  <a:pt x="38439" y="28471"/>
                  <a:pt x="39122" y="28244"/>
                  <a:pt x="39740" y="27886"/>
                </a:cubicBezTo>
                <a:cubicBezTo>
                  <a:pt x="39870" y="27821"/>
                  <a:pt x="40000" y="27756"/>
                  <a:pt x="40163" y="27691"/>
                </a:cubicBezTo>
                <a:cubicBezTo>
                  <a:pt x="40520" y="27528"/>
                  <a:pt x="40780" y="27235"/>
                  <a:pt x="40943" y="26878"/>
                </a:cubicBezTo>
                <a:cubicBezTo>
                  <a:pt x="41008" y="26520"/>
                  <a:pt x="40943" y="26130"/>
                  <a:pt x="40748" y="25805"/>
                </a:cubicBezTo>
                <a:cubicBezTo>
                  <a:pt x="40585" y="25544"/>
                  <a:pt x="40455" y="25122"/>
                  <a:pt x="40780" y="24862"/>
                </a:cubicBezTo>
                <a:cubicBezTo>
                  <a:pt x="41691" y="24081"/>
                  <a:pt x="41301" y="23203"/>
                  <a:pt x="41138" y="22780"/>
                </a:cubicBezTo>
                <a:cubicBezTo>
                  <a:pt x="41073" y="22650"/>
                  <a:pt x="41041" y="22488"/>
                  <a:pt x="41073" y="22325"/>
                </a:cubicBezTo>
                <a:cubicBezTo>
                  <a:pt x="41333" y="20244"/>
                  <a:pt x="40845" y="18455"/>
                  <a:pt x="39610" y="17057"/>
                </a:cubicBezTo>
                <a:cubicBezTo>
                  <a:pt x="39252" y="16634"/>
                  <a:pt x="38992" y="16146"/>
                  <a:pt x="38797" y="15626"/>
                </a:cubicBezTo>
                <a:cubicBezTo>
                  <a:pt x="38764" y="15561"/>
                  <a:pt x="38764" y="15496"/>
                  <a:pt x="38732" y="15431"/>
                </a:cubicBezTo>
                <a:cubicBezTo>
                  <a:pt x="38569" y="14846"/>
                  <a:pt x="38244" y="14293"/>
                  <a:pt x="37821" y="13902"/>
                </a:cubicBezTo>
                <a:cubicBezTo>
                  <a:pt x="37333" y="13447"/>
                  <a:pt x="37138" y="12829"/>
                  <a:pt x="37236" y="12179"/>
                </a:cubicBezTo>
                <a:cubicBezTo>
                  <a:pt x="37528" y="10650"/>
                  <a:pt x="36585" y="9740"/>
                  <a:pt x="35805" y="9057"/>
                </a:cubicBezTo>
                <a:lnTo>
                  <a:pt x="35772" y="9025"/>
                </a:lnTo>
                <a:cubicBezTo>
                  <a:pt x="35285" y="8537"/>
                  <a:pt x="34829" y="8016"/>
                  <a:pt x="34407" y="7464"/>
                </a:cubicBezTo>
                <a:cubicBezTo>
                  <a:pt x="34081" y="7073"/>
                  <a:pt x="33756" y="6683"/>
                  <a:pt x="33431" y="6325"/>
                </a:cubicBezTo>
                <a:cubicBezTo>
                  <a:pt x="32911" y="5773"/>
                  <a:pt x="32781" y="5090"/>
                  <a:pt x="32651" y="4374"/>
                </a:cubicBezTo>
                <a:cubicBezTo>
                  <a:pt x="32553" y="3626"/>
                  <a:pt x="32325" y="2911"/>
                  <a:pt x="31935" y="2293"/>
                </a:cubicBezTo>
                <a:cubicBezTo>
                  <a:pt x="31870" y="2228"/>
                  <a:pt x="31805" y="2163"/>
                  <a:pt x="31740" y="2098"/>
                </a:cubicBezTo>
                <a:cubicBezTo>
                  <a:pt x="31610" y="1935"/>
                  <a:pt x="31512" y="1805"/>
                  <a:pt x="31512" y="1708"/>
                </a:cubicBezTo>
                <a:cubicBezTo>
                  <a:pt x="31642" y="1252"/>
                  <a:pt x="31577" y="797"/>
                  <a:pt x="31285" y="407"/>
                </a:cubicBezTo>
                <a:cubicBezTo>
                  <a:pt x="31220" y="309"/>
                  <a:pt x="31122" y="244"/>
                  <a:pt x="31025" y="179"/>
                </a:cubicBezTo>
                <a:cubicBezTo>
                  <a:pt x="30992" y="244"/>
                  <a:pt x="30959" y="277"/>
                  <a:pt x="30927" y="342"/>
                </a:cubicBezTo>
                <a:cubicBezTo>
                  <a:pt x="30862" y="374"/>
                  <a:pt x="30797" y="407"/>
                  <a:pt x="30699" y="439"/>
                </a:cubicBezTo>
                <a:cubicBezTo>
                  <a:pt x="30483" y="353"/>
                  <a:pt x="30251" y="309"/>
                  <a:pt x="30015" y="309"/>
                </a:cubicBezTo>
                <a:cubicBezTo>
                  <a:pt x="29897" y="309"/>
                  <a:pt x="29778" y="320"/>
                  <a:pt x="29659" y="342"/>
                </a:cubicBezTo>
                <a:cubicBezTo>
                  <a:pt x="29496" y="342"/>
                  <a:pt x="29301" y="342"/>
                  <a:pt x="29236" y="147"/>
                </a:cubicBezTo>
                <a:cubicBezTo>
                  <a:pt x="29138" y="49"/>
                  <a:pt x="29008" y="0"/>
                  <a:pt x="28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Land (L) and water (W) borders of the United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67" name="Google Shape;367;p17"/>
          <p:cNvGrpSpPr/>
          <p:nvPr/>
        </p:nvGrpSpPr>
        <p:grpSpPr>
          <a:xfrm>
            <a:off x="5047943" y="1284322"/>
            <a:ext cx="6381791" cy="5667640"/>
            <a:chOff x="5047943" y="1284322"/>
            <a:chExt cx="6381791" cy="5667640"/>
          </a:xfrm>
        </p:grpSpPr>
        <p:grpSp>
          <p:nvGrpSpPr>
            <p:cNvPr id="368" name="Google Shape;368;p17"/>
            <p:cNvGrpSpPr/>
            <p:nvPr/>
          </p:nvGrpSpPr>
          <p:grpSpPr>
            <a:xfrm>
              <a:off x="5047943" y="1284322"/>
              <a:ext cx="6381791" cy="5667640"/>
              <a:chOff x="3038358" y="1681147"/>
              <a:chExt cx="3067284" cy="2724434"/>
            </a:xfrm>
          </p:grpSpPr>
          <p:sp>
            <p:nvSpPr>
              <p:cNvPr id="369" name="Google Shape;369;p17"/>
              <p:cNvSpPr/>
              <p:nvPr/>
            </p:nvSpPr>
            <p:spPr>
              <a:xfrm>
                <a:off x="3038358" y="1681147"/>
                <a:ext cx="3067284" cy="2724434"/>
              </a:xfrm>
              <a:custGeom>
                <a:avLst/>
                <a:gdLst/>
                <a:ahLst/>
                <a:cxnLst/>
                <a:rect l="l" t="t" r="r" b="b"/>
                <a:pathLst>
                  <a:path w="99879" h="88751" extrusionOk="0">
                    <a:moveTo>
                      <a:pt x="50483" y="1"/>
                    </a:moveTo>
                    <a:cubicBezTo>
                      <a:pt x="46751" y="1"/>
                      <a:pt x="42953" y="456"/>
                      <a:pt x="39160" y="1409"/>
                    </a:cubicBezTo>
                    <a:cubicBezTo>
                      <a:pt x="14870" y="7513"/>
                      <a:pt x="1" y="31697"/>
                      <a:pt x="5963" y="55420"/>
                    </a:cubicBezTo>
                    <a:cubicBezTo>
                      <a:pt x="10993" y="75452"/>
                      <a:pt x="29236" y="88750"/>
                      <a:pt x="49406" y="88750"/>
                    </a:cubicBezTo>
                    <a:cubicBezTo>
                      <a:pt x="53141" y="88750"/>
                      <a:pt x="56941" y="88294"/>
                      <a:pt x="60736" y="87341"/>
                    </a:cubicBezTo>
                    <a:cubicBezTo>
                      <a:pt x="85027" y="81237"/>
                      <a:pt x="99878" y="57053"/>
                      <a:pt x="93917" y="33330"/>
                    </a:cubicBezTo>
                    <a:cubicBezTo>
                      <a:pt x="88901" y="13311"/>
                      <a:pt x="70655" y="1"/>
                      <a:pt x="50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0" name="Google Shape;370;p17"/>
              <p:cNvGrpSpPr/>
              <p:nvPr/>
            </p:nvGrpSpPr>
            <p:grpSpPr>
              <a:xfrm>
                <a:off x="3399515" y="1681265"/>
                <a:ext cx="2563258" cy="2696890"/>
                <a:chOff x="1833536" y="-546641"/>
                <a:chExt cx="914567" cy="962419"/>
              </a:xfrm>
            </p:grpSpPr>
            <p:grpSp>
              <p:nvGrpSpPr>
                <p:cNvPr id="371" name="Google Shape;371;p17"/>
                <p:cNvGrpSpPr/>
                <p:nvPr/>
              </p:nvGrpSpPr>
              <p:grpSpPr>
                <a:xfrm>
                  <a:off x="1833536" y="-524249"/>
                  <a:ext cx="914567" cy="940027"/>
                  <a:chOff x="1833536" y="-524249"/>
                  <a:chExt cx="914567" cy="940027"/>
                </a:xfrm>
              </p:grpSpPr>
              <p:sp>
                <p:nvSpPr>
                  <p:cNvPr id="372" name="Google Shape;372;p17"/>
                  <p:cNvSpPr/>
                  <p:nvPr/>
                </p:nvSpPr>
                <p:spPr>
                  <a:xfrm>
                    <a:off x="1833536" y="-524249"/>
                    <a:ext cx="453307" cy="599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9" h="54723" extrusionOk="0">
                        <a:moveTo>
                          <a:pt x="20938" y="3904"/>
                        </a:moveTo>
                        <a:lnTo>
                          <a:pt x="22677" y="6583"/>
                        </a:lnTo>
                        <a:lnTo>
                          <a:pt x="22091" y="7097"/>
                        </a:lnTo>
                        <a:lnTo>
                          <a:pt x="18951" y="4400"/>
                        </a:lnTo>
                        <a:lnTo>
                          <a:pt x="20938" y="3904"/>
                        </a:lnTo>
                        <a:close/>
                        <a:moveTo>
                          <a:pt x="25072" y="0"/>
                        </a:moveTo>
                        <a:lnTo>
                          <a:pt x="25072" y="0"/>
                        </a:lnTo>
                        <a:cubicBezTo>
                          <a:pt x="24433" y="195"/>
                          <a:pt x="23812" y="408"/>
                          <a:pt x="23191" y="621"/>
                        </a:cubicBezTo>
                        <a:lnTo>
                          <a:pt x="23493" y="1047"/>
                        </a:lnTo>
                        <a:lnTo>
                          <a:pt x="21861" y="1136"/>
                        </a:lnTo>
                        <a:cubicBezTo>
                          <a:pt x="20920" y="1491"/>
                          <a:pt x="19980" y="1899"/>
                          <a:pt x="19075" y="2307"/>
                        </a:cubicBezTo>
                        <a:lnTo>
                          <a:pt x="17709" y="4489"/>
                        </a:lnTo>
                        <a:lnTo>
                          <a:pt x="19341" y="6778"/>
                        </a:lnTo>
                        <a:lnTo>
                          <a:pt x="19341" y="6778"/>
                        </a:lnTo>
                        <a:lnTo>
                          <a:pt x="16697" y="6086"/>
                        </a:lnTo>
                        <a:lnTo>
                          <a:pt x="17017" y="4542"/>
                        </a:lnTo>
                        <a:lnTo>
                          <a:pt x="15473" y="4205"/>
                        </a:lnTo>
                        <a:cubicBezTo>
                          <a:pt x="14124" y="4968"/>
                          <a:pt x="12811" y="5820"/>
                          <a:pt x="11552" y="6725"/>
                        </a:cubicBezTo>
                        <a:lnTo>
                          <a:pt x="12581" y="6920"/>
                        </a:lnTo>
                        <a:lnTo>
                          <a:pt x="11836" y="8091"/>
                        </a:lnTo>
                        <a:cubicBezTo>
                          <a:pt x="11392" y="7967"/>
                          <a:pt x="10842" y="7772"/>
                          <a:pt x="10363" y="7612"/>
                        </a:cubicBezTo>
                        <a:cubicBezTo>
                          <a:pt x="6300" y="10753"/>
                          <a:pt x="2804" y="14567"/>
                          <a:pt x="1" y="18897"/>
                        </a:cubicBezTo>
                        <a:cubicBezTo>
                          <a:pt x="356" y="19536"/>
                          <a:pt x="498" y="20299"/>
                          <a:pt x="373" y="21026"/>
                        </a:cubicBezTo>
                        <a:cubicBezTo>
                          <a:pt x="285" y="21895"/>
                          <a:pt x="870" y="22800"/>
                          <a:pt x="977" y="23723"/>
                        </a:cubicBezTo>
                        <a:cubicBezTo>
                          <a:pt x="1101" y="24681"/>
                          <a:pt x="835" y="25710"/>
                          <a:pt x="1048" y="26633"/>
                        </a:cubicBezTo>
                        <a:cubicBezTo>
                          <a:pt x="1580" y="28922"/>
                          <a:pt x="1651" y="28904"/>
                          <a:pt x="1314" y="30696"/>
                        </a:cubicBezTo>
                        <a:cubicBezTo>
                          <a:pt x="1260" y="30998"/>
                          <a:pt x="1243" y="31335"/>
                          <a:pt x="1189" y="31654"/>
                        </a:cubicBezTo>
                        <a:cubicBezTo>
                          <a:pt x="906" y="33943"/>
                          <a:pt x="852" y="36090"/>
                          <a:pt x="2378" y="38184"/>
                        </a:cubicBezTo>
                        <a:cubicBezTo>
                          <a:pt x="3194" y="39302"/>
                          <a:pt x="4490" y="39461"/>
                          <a:pt x="5217" y="40473"/>
                        </a:cubicBezTo>
                        <a:cubicBezTo>
                          <a:pt x="5377" y="41147"/>
                          <a:pt x="5679" y="41821"/>
                          <a:pt x="5679" y="42496"/>
                        </a:cubicBezTo>
                        <a:cubicBezTo>
                          <a:pt x="5679" y="43170"/>
                          <a:pt x="7311" y="43347"/>
                          <a:pt x="6406" y="44146"/>
                        </a:cubicBezTo>
                        <a:lnTo>
                          <a:pt x="8429" y="45122"/>
                        </a:lnTo>
                        <a:lnTo>
                          <a:pt x="8429" y="45122"/>
                        </a:lnTo>
                        <a:lnTo>
                          <a:pt x="8269" y="43170"/>
                        </a:lnTo>
                        <a:lnTo>
                          <a:pt x="8269" y="43170"/>
                        </a:lnTo>
                        <a:cubicBezTo>
                          <a:pt x="8872" y="43613"/>
                          <a:pt x="9298" y="43826"/>
                          <a:pt x="9600" y="44146"/>
                        </a:cubicBezTo>
                        <a:cubicBezTo>
                          <a:pt x="10345" y="44909"/>
                          <a:pt x="10948" y="45849"/>
                          <a:pt x="11765" y="46523"/>
                        </a:cubicBezTo>
                        <a:cubicBezTo>
                          <a:pt x="12652" y="47251"/>
                          <a:pt x="13734" y="47730"/>
                          <a:pt x="13255" y="49167"/>
                        </a:cubicBezTo>
                        <a:cubicBezTo>
                          <a:pt x="15142" y="50239"/>
                          <a:pt x="17068" y="51273"/>
                          <a:pt x="19240" y="51273"/>
                        </a:cubicBezTo>
                        <a:cubicBezTo>
                          <a:pt x="19621" y="51273"/>
                          <a:pt x="20009" y="51241"/>
                          <a:pt x="20406" y="51172"/>
                        </a:cubicBezTo>
                        <a:cubicBezTo>
                          <a:pt x="21066" y="51051"/>
                          <a:pt x="21687" y="50867"/>
                          <a:pt x="22299" y="50867"/>
                        </a:cubicBezTo>
                        <a:cubicBezTo>
                          <a:pt x="22856" y="50867"/>
                          <a:pt x="23406" y="51019"/>
                          <a:pt x="23972" y="51509"/>
                        </a:cubicBezTo>
                        <a:cubicBezTo>
                          <a:pt x="24575" y="52042"/>
                          <a:pt x="25551" y="52219"/>
                          <a:pt x="26403" y="52414"/>
                        </a:cubicBezTo>
                        <a:cubicBezTo>
                          <a:pt x="26412" y="52417"/>
                          <a:pt x="26421" y="52418"/>
                          <a:pt x="26431" y="52418"/>
                        </a:cubicBezTo>
                        <a:cubicBezTo>
                          <a:pt x="26612" y="52418"/>
                          <a:pt x="26911" y="51958"/>
                          <a:pt x="27130" y="51722"/>
                        </a:cubicBezTo>
                        <a:cubicBezTo>
                          <a:pt x="29563" y="53875"/>
                          <a:pt x="30553" y="54722"/>
                          <a:pt x="31970" y="54722"/>
                        </a:cubicBezTo>
                        <a:cubicBezTo>
                          <a:pt x="32888" y="54722"/>
                          <a:pt x="33985" y="54367"/>
                          <a:pt x="35771" y="53780"/>
                        </a:cubicBezTo>
                        <a:cubicBezTo>
                          <a:pt x="35754" y="53674"/>
                          <a:pt x="35736" y="53568"/>
                          <a:pt x="35700" y="53461"/>
                        </a:cubicBezTo>
                        <a:cubicBezTo>
                          <a:pt x="35026" y="53479"/>
                          <a:pt x="34387" y="53550"/>
                          <a:pt x="33731" y="53568"/>
                        </a:cubicBezTo>
                        <a:cubicBezTo>
                          <a:pt x="33590" y="53572"/>
                          <a:pt x="33456" y="53574"/>
                          <a:pt x="33329" y="53574"/>
                        </a:cubicBezTo>
                        <a:cubicBezTo>
                          <a:pt x="31461" y="53574"/>
                          <a:pt x="31079" y="53047"/>
                          <a:pt x="30697" y="50871"/>
                        </a:cubicBezTo>
                        <a:cubicBezTo>
                          <a:pt x="30590" y="50179"/>
                          <a:pt x="30005" y="49575"/>
                          <a:pt x="29650" y="48972"/>
                        </a:cubicBezTo>
                        <a:lnTo>
                          <a:pt x="26030" y="49628"/>
                        </a:lnTo>
                        <a:lnTo>
                          <a:pt x="26030" y="49628"/>
                        </a:lnTo>
                        <a:lnTo>
                          <a:pt x="26385" y="45406"/>
                        </a:lnTo>
                        <a:lnTo>
                          <a:pt x="24167" y="45956"/>
                        </a:lnTo>
                        <a:cubicBezTo>
                          <a:pt x="23812" y="46931"/>
                          <a:pt x="24007" y="48085"/>
                          <a:pt x="22553" y="48564"/>
                        </a:cubicBezTo>
                        <a:cubicBezTo>
                          <a:pt x="22259" y="48659"/>
                          <a:pt x="21992" y="48700"/>
                          <a:pt x="21745" y="48700"/>
                        </a:cubicBezTo>
                        <a:cubicBezTo>
                          <a:pt x="20706" y="48700"/>
                          <a:pt x="20016" y="47976"/>
                          <a:pt x="19199" y="47517"/>
                        </a:cubicBezTo>
                        <a:lnTo>
                          <a:pt x="17851" y="42123"/>
                        </a:lnTo>
                        <a:cubicBezTo>
                          <a:pt x="19459" y="40109"/>
                          <a:pt x="19754" y="39740"/>
                          <a:pt x="21393" y="39740"/>
                        </a:cubicBezTo>
                        <a:cubicBezTo>
                          <a:pt x="21761" y="39740"/>
                          <a:pt x="22197" y="39758"/>
                          <a:pt x="22730" y="39781"/>
                        </a:cubicBezTo>
                        <a:lnTo>
                          <a:pt x="22890" y="38237"/>
                        </a:lnTo>
                        <a:lnTo>
                          <a:pt x="27042" y="38113"/>
                        </a:lnTo>
                        <a:lnTo>
                          <a:pt x="30324" y="41786"/>
                        </a:lnTo>
                        <a:cubicBezTo>
                          <a:pt x="30679" y="39550"/>
                          <a:pt x="29064" y="38290"/>
                          <a:pt x="28532" y="36374"/>
                        </a:cubicBezTo>
                        <a:cubicBezTo>
                          <a:pt x="29366" y="35363"/>
                          <a:pt x="30324" y="34280"/>
                          <a:pt x="31229" y="33163"/>
                        </a:cubicBezTo>
                        <a:cubicBezTo>
                          <a:pt x="32045" y="32133"/>
                          <a:pt x="31974" y="31885"/>
                          <a:pt x="30644" y="30359"/>
                        </a:cubicBezTo>
                        <a:cubicBezTo>
                          <a:pt x="31105" y="29916"/>
                          <a:pt x="31886" y="29490"/>
                          <a:pt x="31957" y="28993"/>
                        </a:cubicBezTo>
                        <a:cubicBezTo>
                          <a:pt x="32152" y="27378"/>
                          <a:pt x="33411" y="26757"/>
                          <a:pt x="34441" y="25906"/>
                        </a:cubicBezTo>
                        <a:lnTo>
                          <a:pt x="34245" y="24273"/>
                        </a:lnTo>
                        <a:lnTo>
                          <a:pt x="36588" y="22996"/>
                        </a:lnTo>
                        <a:lnTo>
                          <a:pt x="37120" y="24096"/>
                        </a:lnTo>
                        <a:lnTo>
                          <a:pt x="40438" y="20849"/>
                        </a:lnTo>
                        <a:lnTo>
                          <a:pt x="40048" y="20387"/>
                        </a:lnTo>
                        <a:lnTo>
                          <a:pt x="38184" y="21700"/>
                        </a:lnTo>
                        <a:lnTo>
                          <a:pt x="36410" y="20547"/>
                        </a:lnTo>
                        <a:cubicBezTo>
                          <a:pt x="37315" y="19429"/>
                          <a:pt x="38309" y="18631"/>
                          <a:pt x="38752" y="17584"/>
                        </a:cubicBezTo>
                        <a:cubicBezTo>
                          <a:pt x="39285" y="16377"/>
                          <a:pt x="40686" y="16271"/>
                          <a:pt x="41378" y="15295"/>
                        </a:cubicBezTo>
                        <a:cubicBezTo>
                          <a:pt x="40314" y="14177"/>
                          <a:pt x="39285" y="13663"/>
                          <a:pt x="37989" y="13521"/>
                        </a:cubicBezTo>
                        <a:cubicBezTo>
                          <a:pt x="37031" y="13467"/>
                          <a:pt x="36162" y="12971"/>
                          <a:pt x="35647" y="12154"/>
                        </a:cubicBezTo>
                        <a:cubicBezTo>
                          <a:pt x="35257" y="11622"/>
                          <a:pt x="34813" y="11161"/>
                          <a:pt x="34281" y="10770"/>
                        </a:cubicBezTo>
                        <a:cubicBezTo>
                          <a:pt x="34068" y="10593"/>
                          <a:pt x="33678" y="10628"/>
                          <a:pt x="33323" y="10557"/>
                        </a:cubicBezTo>
                        <a:lnTo>
                          <a:pt x="32773" y="12509"/>
                        </a:lnTo>
                        <a:cubicBezTo>
                          <a:pt x="31022" y="12013"/>
                          <a:pt x="29978" y="9739"/>
                          <a:pt x="28235" y="9739"/>
                        </a:cubicBezTo>
                        <a:cubicBezTo>
                          <a:pt x="27735" y="9739"/>
                          <a:pt x="27176" y="9927"/>
                          <a:pt x="26527" y="10398"/>
                        </a:cubicBezTo>
                        <a:cubicBezTo>
                          <a:pt x="26793" y="11711"/>
                          <a:pt x="25942" y="13290"/>
                          <a:pt x="27343" y="14479"/>
                        </a:cubicBezTo>
                        <a:cubicBezTo>
                          <a:pt x="27538" y="14638"/>
                          <a:pt x="27609" y="15295"/>
                          <a:pt x="27485" y="15419"/>
                        </a:cubicBezTo>
                        <a:cubicBezTo>
                          <a:pt x="26154" y="16590"/>
                          <a:pt x="27095" y="18169"/>
                          <a:pt x="26935" y="19447"/>
                        </a:cubicBezTo>
                        <a:cubicBezTo>
                          <a:pt x="26757" y="19471"/>
                          <a:pt x="26594" y="19483"/>
                          <a:pt x="26444" y="19483"/>
                        </a:cubicBezTo>
                        <a:cubicBezTo>
                          <a:pt x="24534" y="19483"/>
                          <a:pt x="24803" y="17604"/>
                          <a:pt x="24309" y="16732"/>
                        </a:cubicBezTo>
                        <a:cubicBezTo>
                          <a:pt x="23538" y="16756"/>
                          <a:pt x="22881" y="16829"/>
                          <a:pt x="22272" y="16829"/>
                        </a:cubicBezTo>
                        <a:cubicBezTo>
                          <a:pt x="21985" y="16829"/>
                          <a:pt x="21708" y="16813"/>
                          <a:pt x="21435" y="16768"/>
                        </a:cubicBezTo>
                        <a:cubicBezTo>
                          <a:pt x="20583" y="16626"/>
                          <a:pt x="19767" y="16235"/>
                          <a:pt x="18968" y="15880"/>
                        </a:cubicBezTo>
                        <a:cubicBezTo>
                          <a:pt x="18099" y="15508"/>
                          <a:pt x="17904" y="14745"/>
                          <a:pt x="18117" y="13929"/>
                        </a:cubicBezTo>
                        <a:cubicBezTo>
                          <a:pt x="18489" y="12562"/>
                          <a:pt x="19820" y="11799"/>
                          <a:pt x="20317" y="10433"/>
                        </a:cubicBezTo>
                        <a:cubicBezTo>
                          <a:pt x="20420" y="10159"/>
                          <a:pt x="20643" y="10069"/>
                          <a:pt x="20926" y="10069"/>
                        </a:cubicBezTo>
                        <a:cubicBezTo>
                          <a:pt x="21466" y="10069"/>
                          <a:pt x="22224" y="10398"/>
                          <a:pt x="22783" y="10398"/>
                        </a:cubicBezTo>
                        <a:cubicBezTo>
                          <a:pt x="23422" y="10398"/>
                          <a:pt x="24078" y="10114"/>
                          <a:pt x="25445" y="9777"/>
                        </a:cubicBezTo>
                        <a:lnTo>
                          <a:pt x="22925" y="8836"/>
                        </a:lnTo>
                        <a:cubicBezTo>
                          <a:pt x="23351" y="8002"/>
                          <a:pt x="23759" y="7435"/>
                          <a:pt x="23972" y="6796"/>
                        </a:cubicBezTo>
                        <a:cubicBezTo>
                          <a:pt x="24489" y="5333"/>
                          <a:pt x="24808" y="4715"/>
                          <a:pt x="25467" y="4715"/>
                        </a:cubicBezTo>
                        <a:cubicBezTo>
                          <a:pt x="25870" y="4715"/>
                          <a:pt x="26401" y="4947"/>
                          <a:pt x="27184" y="5359"/>
                        </a:cubicBezTo>
                        <a:cubicBezTo>
                          <a:pt x="27485" y="5518"/>
                          <a:pt x="27787" y="5713"/>
                          <a:pt x="28177" y="5944"/>
                        </a:cubicBezTo>
                        <a:lnTo>
                          <a:pt x="26012" y="8694"/>
                        </a:lnTo>
                        <a:cubicBezTo>
                          <a:pt x="26754" y="8600"/>
                          <a:pt x="27262" y="8535"/>
                          <a:pt x="27696" y="8535"/>
                        </a:cubicBezTo>
                        <a:cubicBezTo>
                          <a:pt x="28642" y="8535"/>
                          <a:pt x="29231" y="8844"/>
                          <a:pt x="31105" y="9830"/>
                        </a:cubicBezTo>
                        <a:lnTo>
                          <a:pt x="32844" y="8304"/>
                        </a:lnTo>
                        <a:lnTo>
                          <a:pt x="31886" y="7346"/>
                        </a:lnTo>
                        <a:lnTo>
                          <a:pt x="32861" y="5341"/>
                        </a:lnTo>
                        <a:lnTo>
                          <a:pt x="25232" y="2005"/>
                        </a:lnTo>
                        <a:lnTo>
                          <a:pt x="21577" y="2733"/>
                        </a:lnTo>
                        <a:lnTo>
                          <a:pt x="21452" y="2218"/>
                        </a:lnTo>
                        <a:lnTo>
                          <a:pt x="24540" y="1437"/>
                        </a:lnTo>
                        <a:lnTo>
                          <a:pt x="250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373;p17"/>
                  <p:cNvSpPr/>
                  <p:nvPr/>
                </p:nvSpPr>
                <p:spPr>
                  <a:xfrm>
                    <a:off x="2215098" y="11844"/>
                    <a:ext cx="361756" cy="403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2" h="36872" extrusionOk="0">
                        <a:moveTo>
                          <a:pt x="11233" y="0"/>
                        </a:moveTo>
                        <a:cubicBezTo>
                          <a:pt x="10639" y="505"/>
                          <a:pt x="10418" y="1084"/>
                          <a:pt x="9687" y="1084"/>
                        </a:cubicBezTo>
                        <a:cubicBezTo>
                          <a:pt x="9544" y="1084"/>
                          <a:pt x="9381" y="1061"/>
                          <a:pt x="9192" y="1012"/>
                        </a:cubicBezTo>
                        <a:cubicBezTo>
                          <a:pt x="8542" y="845"/>
                          <a:pt x="7805" y="576"/>
                          <a:pt x="7089" y="576"/>
                        </a:cubicBezTo>
                        <a:cubicBezTo>
                          <a:pt x="6437" y="576"/>
                          <a:pt x="5804" y="799"/>
                          <a:pt x="5271" y="1526"/>
                        </a:cubicBezTo>
                        <a:lnTo>
                          <a:pt x="4632" y="231"/>
                        </a:lnTo>
                        <a:cubicBezTo>
                          <a:pt x="3940" y="1030"/>
                          <a:pt x="3780" y="2165"/>
                          <a:pt x="2591" y="2325"/>
                        </a:cubicBezTo>
                        <a:cubicBezTo>
                          <a:pt x="1208" y="2502"/>
                          <a:pt x="2538" y="4649"/>
                          <a:pt x="959" y="4844"/>
                        </a:cubicBezTo>
                        <a:lnTo>
                          <a:pt x="2006" y="8961"/>
                        </a:lnTo>
                        <a:lnTo>
                          <a:pt x="1" y="12190"/>
                        </a:lnTo>
                        <a:cubicBezTo>
                          <a:pt x="1190" y="12935"/>
                          <a:pt x="143" y="14302"/>
                          <a:pt x="640" y="15153"/>
                        </a:cubicBezTo>
                        <a:cubicBezTo>
                          <a:pt x="1882" y="15987"/>
                          <a:pt x="3071" y="16697"/>
                          <a:pt x="4135" y="17531"/>
                        </a:cubicBezTo>
                        <a:cubicBezTo>
                          <a:pt x="5058" y="18276"/>
                          <a:pt x="5732" y="19359"/>
                          <a:pt x="6726" y="19980"/>
                        </a:cubicBezTo>
                        <a:cubicBezTo>
                          <a:pt x="7808" y="20654"/>
                          <a:pt x="9121" y="20973"/>
                          <a:pt x="10044" y="21364"/>
                        </a:cubicBezTo>
                        <a:cubicBezTo>
                          <a:pt x="11250" y="25161"/>
                          <a:pt x="11587" y="28638"/>
                          <a:pt x="10878" y="32152"/>
                        </a:cubicBezTo>
                        <a:cubicBezTo>
                          <a:pt x="11091" y="32506"/>
                          <a:pt x="11623" y="32968"/>
                          <a:pt x="11605" y="33394"/>
                        </a:cubicBezTo>
                        <a:cubicBezTo>
                          <a:pt x="11552" y="34405"/>
                          <a:pt x="11605" y="35416"/>
                          <a:pt x="11783" y="36428"/>
                        </a:cubicBezTo>
                        <a:cubicBezTo>
                          <a:pt x="11800" y="36587"/>
                          <a:pt x="11836" y="36729"/>
                          <a:pt x="11871" y="36871"/>
                        </a:cubicBezTo>
                        <a:cubicBezTo>
                          <a:pt x="12634" y="36712"/>
                          <a:pt x="13379" y="36552"/>
                          <a:pt x="14125" y="36357"/>
                        </a:cubicBezTo>
                        <a:lnTo>
                          <a:pt x="14568" y="36233"/>
                        </a:lnTo>
                        <a:cubicBezTo>
                          <a:pt x="15172" y="34139"/>
                          <a:pt x="15828" y="32045"/>
                          <a:pt x="17798" y="30785"/>
                        </a:cubicBezTo>
                        <a:cubicBezTo>
                          <a:pt x="18543" y="30324"/>
                          <a:pt x="18951" y="29845"/>
                          <a:pt x="19235" y="29117"/>
                        </a:cubicBezTo>
                        <a:cubicBezTo>
                          <a:pt x="19377" y="28763"/>
                          <a:pt x="19465" y="28230"/>
                          <a:pt x="19732" y="28124"/>
                        </a:cubicBezTo>
                        <a:cubicBezTo>
                          <a:pt x="22233" y="27059"/>
                          <a:pt x="23334" y="24930"/>
                          <a:pt x="24008" y="22535"/>
                        </a:cubicBezTo>
                        <a:cubicBezTo>
                          <a:pt x="24345" y="21346"/>
                          <a:pt x="25232" y="20423"/>
                          <a:pt x="26403" y="20051"/>
                        </a:cubicBezTo>
                        <a:cubicBezTo>
                          <a:pt x="28550" y="19447"/>
                          <a:pt x="29065" y="17904"/>
                          <a:pt x="29615" y="16147"/>
                        </a:cubicBezTo>
                        <a:cubicBezTo>
                          <a:pt x="30449" y="13503"/>
                          <a:pt x="30999" y="10735"/>
                          <a:pt x="32844" y="8517"/>
                        </a:cubicBezTo>
                        <a:cubicBezTo>
                          <a:pt x="32933" y="8429"/>
                          <a:pt x="32986" y="8340"/>
                          <a:pt x="33021" y="8216"/>
                        </a:cubicBezTo>
                        <a:cubicBezTo>
                          <a:pt x="33021" y="7683"/>
                          <a:pt x="33021" y="7133"/>
                          <a:pt x="33021" y="6424"/>
                        </a:cubicBezTo>
                        <a:cubicBezTo>
                          <a:pt x="32898" y="6449"/>
                          <a:pt x="32778" y="6461"/>
                          <a:pt x="32662" y="6461"/>
                        </a:cubicBezTo>
                        <a:cubicBezTo>
                          <a:pt x="31610" y="6461"/>
                          <a:pt x="30838" y="5512"/>
                          <a:pt x="29835" y="5512"/>
                        </a:cubicBezTo>
                        <a:cubicBezTo>
                          <a:pt x="29647" y="5512"/>
                          <a:pt x="29450" y="5546"/>
                          <a:pt x="29242" y="5625"/>
                        </a:cubicBezTo>
                        <a:cubicBezTo>
                          <a:pt x="28763" y="5810"/>
                          <a:pt x="28295" y="5881"/>
                          <a:pt x="27833" y="5881"/>
                        </a:cubicBezTo>
                        <a:cubicBezTo>
                          <a:pt x="27010" y="5881"/>
                          <a:pt x="26203" y="5659"/>
                          <a:pt x="25374" y="5465"/>
                        </a:cubicBezTo>
                        <a:cubicBezTo>
                          <a:pt x="25322" y="5454"/>
                          <a:pt x="25270" y="5449"/>
                          <a:pt x="25215" y="5449"/>
                        </a:cubicBezTo>
                        <a:cubicBezTo>
                          <a:pt x="24767" y="5449"/>
                          <a:pt x="24231" y="5812"/>
                          <a:pt x="23582" y="6033"/>
                        </a:cubicBezTo>
                        <a:lnTo>
                          <a:pt x="20637" y="2112"/>
                        </a:lnTo>
                        <a:lnTo>
                          <a:pt x="16467" y="2201"/>
                        </a:lnTo>
                        <a:lnTo>
                          <a:pt x="11233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17"/>
                  <p:cNvSpPr/>
                  <p:nvPr/>
                </p:nvSpPr>
                <p:spPr>
                  <a:xfrm>
                    <a:off x="2637874" y="-333183"/>
                    <a:ext cx="110229" cy="28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2" h="26421" extrusionOk="0">
                        <a:moveTo>
                          <a:pt x="2520" y="1"/>
                        </a:moveTo>
                        <a:lnTo>
                          <a:pt x="2254" y="19"/>
                        </a:lnTo>
                        <a:cubicBezTo>
                          <a:pt x="2077" y="515"/>
                          <a:pt x="2041" y="1474"/>
                          <a:pt x="1545" y="1864"/>
                        </a:cubicBezTo>
                        <a:cubicBezTo>
                          <a:pt x="107" y="3035"/>
                          <a:pt x="214" y="4401"/>
                          <a:pt x="586" y="5927"/>
                        </a:cubicBezTo>
                        <a:cubicBezTo>
                          <a:pt x="746" y="6566"/>
                          <a:pt x="1012" y="7311"/>
                          <a:pt x="835" y="7897"/>
                        </a:cubicBezTo>
                        <a:cubicBezTo>
                          <a:pt x="1" y="10523"/>
                          <a:pt x="799" y="13202"/>
                          <a:pt x="72" y="15917"/>
                        </a:cubicBezTo>
                        <a:lnTo>
                          <a:pt x="1686" y="15846"/>
                        </a:lnTo>
                        <a:cubicBezTo>
                          <a:pt x="1811" y="17177"/>
                          <a:pt x="2698" y="18241"/>
                          <a:pt x="1970" y="19590"/>
                        </a:cubicBezTo>
                        <a:cubicBezTo>
                          <a:pt x="1740" y="20051"/>
                          <a:pt x="2024" y="21293"/>
                          <a:pt x="2414" y="21506"/>
                        </a:cubicBezTo>
                        <a:cubicBezTo>
                          <a:pt x="4596" y="22642"/>
                          <a:pt x="4632" y="25587"/>
                          <a:pt x="6885" y="26421"/>
                        </a:cubicBezTo>
                        <a:lnTo>
                          <a:pt x="10061" y="24079"/>
                        </a:lnTo>
                        <a:cubicBezTo>
                          <a:pt x="9973" y="15491"/>
                          <a:pt x="7364" y="7098"/>
                          <a:pt x="252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17"/>
                  <p:cNvSpPr/>
                  <p:nvPr/>
                </p:nvSpPr>
                <p:spPr>
                  <a:xfrm>
                    <a:off x="2134042" y="-47072"/>
                    <a:ext cx="90203" cy="22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4" h="2026" extrusionOk="0">
                        <a:moveTo>
                          <a:pt x="3405" y="1"/>
                        </a:moveTo>
                        <a:cubicBezTo>
                          <a:pt x="2255" y="1"/>
                          <a:pt x="1201" y="655"/>
                          <a:pt x="1" y="919"/>
                        </a:cubicBezTo>
                        <a:cubicBezTo>
                          <a:pt x="371" y="1711"/>
                          <a:pt x="675" y="1974"/>
                          <a:pt x="943" y="1974"/>
                        </a:cubicBezTo>
                        <a:cubicBezTo>
                          <a:pt x="1419" y="1974"/>
                          <a:pt x="1781" y="1142"/>
                          <a:pt x="2201" y="972"/>
                        </a:cubicBezTo>
                        <a:cubicBezTo>
                          <a:pt x="2266" y="967"/>
                          <a:pt x="2330" y="964"/>
                          <a:pt x="2394" y="964"/>
                        </a:cubicBezTo>
                        <a:cubicBezTo>
                          <a:pt x="3717" y="964"/>
                          <a:pt x="4976" y="2025"/>
                          <a:pt x="6356" y="2025"/>
                        </a:cubicBezTo>
                        <a:cubicBezTo>
                          <a:pt x="6954" y="2025"/>
                          <a:pt x="7575" y="1826"/>
                          <a:pt x="8234" y="1256"/>
                        </a:cubicBezTo>
                        <a:cubicBezTo>
                          <a:pt x="7932" y="936"/>
                          <a:pt x="7684" y="440"/>
                          <a:pt x="7400" y="422"/>
                        </a:cubicBezTo>
                        <a:cubicBezTo>
                          <a:pt x="7374" y="421"/>
                          <a:pt x="7348" y="420"/>
                          <a:pt x="7322" y="420"/>
                        </a:cubicBezTo>
                        <a:cubicBezTo>
                          <a:pt x="6763" y="420"/>
                          <a:pt x="6090" y="679"/>
                          <a:pt x="5591" y="679"/>
                        </a:cubicBezTo>
                        <a:cubicBezTo>
                          <a:pt x="5418" y="679"/>
                          <a:pt x="5266" y="648"/>
                          <a:pt x="5147" y="564"/>
                        </a:cubicBezTo>
                        <a:cubicBezTo>
                          <a:pt x="4527" y="150"/>
                          <a:pt x="3955" y="1"/>
                          <a:pt x="34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376;p17"/>
                  <p:cNvSpPr/>
                  <p:nvPr/>
                </p:nvSpPr>
                <p:spPr>
                  <a:xfrm>
                    <a:off x="2238816" y="-47827"/>
                    <a:ext cx="72325" cy="2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2" h="2467" extrusionOk="0">
                        <a:moveTo>
                          <a:pt x="6601" y="0"/>
                        </a:moveTo>
                        <a:cubicBezTo>
                          <a:pt x="4188" y="231"/>
                          <a:pt x="2254" y="391"/>
                          <a:pt x="338" y="604"/>
                        </a:cubicBezTo>
                        <a:cubicBezTo>
                          <a:pt x="231" y="621"/>
                          <a:pt x="160" y="976"/>
                          <a:pt x="1" y="1384"/>
                        </a:cubicBezTo>
                        <a:lnTo>
                          <a:pt x="1438" y="2467"/>
                        </a:lnTo>
                        <a:cubicBezTo>
                          <a:pt x="2573" y="621"/>
                          <a:pt x="4862" y="1491"/>
                          <a:pt x="66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7" name="Google Shape;377;p17"/>
                <p:cNvSpPr/>
                <p:nvPr/>
              </p:nvSpPr>
              <p:spPr>
                <a:xfrm>
                  <a:off x="2128411" y="-546641"/>
                  <a:ext cx="194386" cy="10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4" h="9869" extrusionOk="0">
                      <a:moveTo>
                        <a:pt x="11775" y="1"/>
                      </a:moveTo>
                      <a:cubicBezTo>
                        <a:pt x="7969" y="1"/>
                        <a:pt x="4175" y="474"/>
                        <a:pt x="479" y="1405"/>
                      </a:cubicBezTo>
                      <a:lnTo>
                        <a:pt x="0" y="1530"/>
                      </a:lnTo>
                      <a:cubicBezTo>
                        <a:pt x="266" y="1749"/>
                        <a:pt x="570" y="1886"/>
                        <a:pt x="955" y="1886"/>
                      </a:cubicBezTo>
                      <a:cubicBezTo>
                        <a:pt x="1161" y="1886"/>
                        <a:pt x="1391" y="1847"/>
                        <a:pt x="1651" y="1760"/>
                      </a:cubicBezTo>
                      <a:cubicBezTo>
                        <a:pt x="2029" y="1630"/>
                        <a:pt x="2392" y="1564"/>
                        <a:pt x="2739" y="1564"/>
                      </a:cubicBezTo>
                      <a:cubicBezTo>
                        <a:pt x="3580" y="1564"/>
                        <a:pt x="4337" y="1950"/>
                        <a:pt x="5040" y="2754"/>
                      </a:cubicBezTo>
                      <a:cubicBezTo>
                        <a:pt x="5749" y="3588"/>
                        <a:pt x="7204" y="3428"/>
                        <a:pt x="7967" y="4422"/>
                      </a:cubicBezTo>
                      <a:cubicBezTo>
                        <a:pt x="8017" y="4486"/>
                        <a:pt x="8125" y="4504"/>
                        <a:pt x="8257" y="4504"/>
                      </a:cubicBezTo>
                      <a:cubicBezTo>
                        <a:pt x="8429" y="4504"/>
                        <a:pt x="8642" y="4473"/>
                        <a:pt x="8821" y="4473"/>
                      </a:cubicBezTo>
                      <a:cubicBezTo>
                        <a:pt x="8844" y="4473"/>
                        <a:pt x="8868" y="4474"/>
                        <a:pt x="8890" y="4475"/>
                      </a:cubicBezTo>
                      <a:lnTo>
                        <a:pt x="8233" y="6054"/>
                      </a:lnTo>
                      <a:cubicBezTo>
                        <a:pt x="9475" y="6533"/>
                        <a:pt x="11019" y="6640"/>
                        <a:pt x="11605" y="7420"/>
                      </a:cubicBezTo>
                      <a:cubicBezTo>
                        <a:pt x="13095" y="9479"/>
                        <a:pt x="15065" y="9745"/>
                        <a:pt x="17744" y="9869"/>
                      </a:cubicBezTo>
                      <a:cubicBezTo>
                        <a:pt x="17105" y="8982"/>
                        <a:pt x="16271" y="8325"/>
                        <a:pt x="16342" y="7828"/>
                      </a:cubicBezTo>
                      <a:cubicBezTo>
                        <a:pt x="16502" y="6888"/>
                        <a:pt x="16892" y="6125"/>
                        <a:pt x="15632" y="5717"/>
                      </a:cubicBezTo>
                      <a:lnTo>
                        <a:pt x="16857" y="4706"/>
                      </a:lnTo>
                      <a:lnTo>
                        <a:pt x="16484" y="3215"/>
                      </a:lnTo>
                      <a:cubicBezTo>
                        <a:pt x="16786" y="3073"/>
                        <a:pt x="17123" y="3002"/>
                        <a:pt x="17336" y="2772"/>
                      </a:cubicBezTo>
                      <a:cubicBezTo>
                        <a:pt x="17531" y="2559"/>
                        <a:pt x="17549" y="2222"/>
                        <a:pt x="17744" y="1689"/>
                      </a:cubicBezTo>
                      <a:cubicBezTo>
                        <a:pt x="16928" y="1441"/>
                        <a:pt x="16218" y="1281"/>
                        <a:pt x="15579" y="660"/>
                      </a:cubicBezTo>
                      <a:cubicBezTo>
                        <a:pt x="15384" y="465"/>
                        <a:pt x="15171" y="270"/>
                        <a:pt x="14940" y="110"/>
                      </a:cubicBezTo>
                      <a:cubicBezTo>
                        <a:pt x="13885" y="37"/>
                        <a:pt x="12830" y="1"/>
                        <a:pt x="117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7"/>
                <p:cNvSpPr/>
                <p:nvPr/>
              </p:nvSpPr>
              <p:spPr>
                <a:xfrm>
                  <a:off x="2511333" y="-459604"/>
                  <a:ext cx="149109" cy="146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1" h="13333" extrusionOk="0">
                      <a:moveTo>
                        <a:pt x="1947" y="1"/>
                      </a:moveTo>
                      <a:cubicBezTo>
                        <a:pt x="1321" y="1"/>
                        <a:pt x="678" y="263"/>
                        <a:pt x="1" y="842"/>
                      </a:cubicBezTo>
                      <a:lnTo>
                        <a:pt x="1420" y="2634"/>
                      </a:lnTo>
                      <a:lnTo>
                        <a:pt x="5856" y="2829"/>
                      </a:lnTo>
                      <a:lnTo>
                        <a:pt x="5342" y="5224"/>
                      </a:lnTo>
                      <a:lnTo>
                        <a:pt x="8802" y="7105"/>
                      </a:lnTo>
                      <a:lnTo>
                        <a:pt x="7453" y="8702"/>
                      </a:lnTo>
                      <a:lnTo>
                        <a:pt x="9884" y="12925"/>
                      </a:lnTo>
                      <a:lnTo>
                        <a:pt x="12386" y="13333"/>
                      </a:lnTo>
                      <a:cubicBezTo>
                        <a:pt x="11889" y="12109"/>
                        <a:pt x="13610" y="10813"/>
                        <a:pt x="11694" y="9891"/>
                      </a:cubicBezTo>
                      <a:cubicBezTo>
                        <a:pt x="11605" y="9181"/>
                        <a:pt x="11232" y="8436"/>
                        <a:pt x="11179" y="7726"/>
                      </a:cubicBezTo>
                      <a:cubicBezTo>
                        <a:pt x="8713" y="4852"/>
                        <a:pt x="5892" y="2297"/>
                        <a:pt x="2769" y="150"/>
                      </a:cubicBezTo>
                      <a:cubicBezTo>
                        <a:pt x="2497" y="52"/>
                        <a:pt x="2224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7"/>
                <p:cNvSpPr/>
                <p:nvPr/>
              </p:nvSpPr>
              <p:spPr>
                <a:xfrm>
                  <a:off x="2278079" y="-341148"/>
                  <a:ext cx="40051" cy="2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556" extrusionOk="0">
                      <a:moveTo>
                        <a:pt x="498" y="0"/>
                      </a:moveTo>
                      <a:cubicBezTo>
                        <a:pt x="444" y="426"/>
                        <a:pt x="373" y="852"/>
                        <a:pt x="302" y="1278"/>
                      </a:cubicBezTo>
                      <a:cubicBezTo>
                        <a:pt x="231" y="1686"/>
                        <a:pt x="107" y="2076"/>
                        <a:pt x="1" y="2555"/>
                      </a:cubicBezTo>
                      <a:lnTo>
                        <a:pt x="3656" y="2467"/>
                      </a:lnTo>
                      <a:lnTo>
                        <a:pt x="3319" y="1100"/>
                      </a:lnTo>
                      <a:lnTo>
                        <a:pt x="4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7"/>
                <p:cNvSpPr/>
                <p:nvPr/>
              </p:nvSpPr>
              <p:spPr>
                <a:xfrm>
                  <a:off x="2357973" y="-515102"/>
                  <a:ext cx="46077" cy="20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6" h="1908" extrusionOk="0">
                      <a:moveTo>
                        <a:pt x="2533" y="1"/>
                      </a:moveTo>
                      <a:cubicBezTo>
                        <a:pt x="1985" y="1"/>
                        <a:pt x="1354" y="226"/>
                        <a:pt x="0" y="709"/>
                      </a:cubicBezTo>
                      <a:cubicBezTo>
                        <a:pt x="1204" y="1500"/>
                        <a:pt x="1825" y="1908"/>
                        <a:pt x="2340" y="1908"/>
                      </a:cubicBezTo>
                      <a:cubicBezTo>
                        <a:pt x="2889" y="1908"/>
                        <a:pt x="3319" y="1447"/>
                        <a:pt x="4206" y="496"/>
                      </a:cubicBezTo>
                      <a:cubicBezTo>
                        <a:pt x="3427" y="173"/>
                        <a:pt x="3012" y="1"/>
                        <a:pt x="25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1" name="Google Shape;381;p17"/>
              <p:cNvSpPr/>
              <p:nvPr/>
            </p:nvSpPr>
            <p:spPr>
              <a:xfrm>
                <a:off x="3404958" y="2367344"/>
                <a:ext cx="1075775" cy="701975"/>
              </a:xfrm>
              <a:custGeom>
                <a:avLst/>
                <a:gdLst/>
                <a:ahLst/>
                <a:cxnLst/>
                <a:rect l="l" t="t" r="r" b="b"/>
                <a:pathLst>
                  <a:path w="43031" h="28079" extrusionOk="0">
                    <a:moveTo>
                      <a:pt x="1095" y="16272"/>
                    </a:moveTo>
                    <a:cubicBezTo>
                      <a:pt x="1548" y="16875"/>
                      <a:pt x="2707" y="17193"/>
                      <a:pt x="3143" y="17701"/>
                    </a:cubicBezTo>
                    <a:cubicBezTo>
                      <a:pt x="3580" y="18209"/>
                      <a:pt x="3293" y="19018"/>
                      <a:pt x="3714" y="19320"/>
                    </a:cubicBezTo>
                    <a:cubicBezTo>
                      <a:pt x="4135" y="19622"/>
                      <a:pt x="5008" y="19289"/>
                      <a:pt x="5667" y="19511"/>
                    </a:cubicBezTo>
                    <a:cubicBezTo>
                      <a:pt x="6326" y="19733"/>
                      <a:pt x="7104" y="20321"/>
                      <a:pt x="7667" y="20654"/>
                    </a:cubicBezTo>
                    <a:cubicBezTo>
                      <a:pt x="8231" y="20987"/>
                      <a:pt x="8484" y="21344"/>
                      <a:pt x="9048" y="21511"/>
                    </a:cubicBezTo>
                    <a:cubicBezTo>
                      <a:pt x="9612" y="21678"/>
                      <a:pt x="10620" y="21694"/>
                      <a:pt x="11049" y="21654"/>
                    </a:cubicBezTo>
                    <a:cubicBezTo>
                      <a:pt x="11478" y="21614"/>
                      <a:pt x="11350" y="21321"/>
                      <a:pt x="11620" y="21273"/>
                    </a:cubicBezTo>
                    <a:cubicBezTo>
                      <a:pt x="11890" y="21225"/>
                      <a:pt x="12311" y="21122"/>
                      <a:pt x="12668" y="21368"/>
                    </a:cubicBezTo>
                    <a:cubicBezTo>
                      <a:pt x="13025" y="21614"/>
                      <a:pt x="13509" y="22376"/>
                      <a:pt x="13763" y="22749"/>
                    </a:cubicBezTo>
                    <a:cubicBezTo>
                      <a:pt x="14017" y="23122"/>
                      <a:pt x="13954" y="23313"/>
                      <a:pt x="14192" y="23607"/>
                    </a:cubicBezTo>
                    <a:cubicBezTo>
                      <a:pt x="14430" y="23901"/>
                      <a:pt x="14898" y="24432"/>
                      <a:pt x="15192" y="24511"/>
                    </a:cubicBezTo>
                    <a:cubicBezTo>
                      <a:pt x="15486" y="24590"/>
                      <a:pt x="15700" y="24170"/>
                      <a:pt x="15954" y="24083"/>
                    </a:cubicBezTo>
                    <a:cubicBezTo>
                      <a:pt x="16208" y="23996"/>
                      <a:pt x="16327" y="23758"/>
                      <a:pt x="16716" y="23988"/>
                    </a:cubicBezTo>
                    <a:cubicBezTo>
                      <a:pt x="17105" y="24218"/>
                      <a:pt x="17907" y="24901"/>
                      <a:pt x="18288" y="25464"/>
                    </a:cubicBezTo>
                    <a:cubicBezTo>
                      <a:pt x="18669" y="26028"/>
                      <a:pt x="18653" y="26940"/>
                      <a:pt x="19002" y="27369"/>
                    </a:cubicBezTo>
                    <a:cubicBezTo>
                      <a:pt x="19351" y="27798"/>
                      <a:pt x="19883" y="27941"/>
                      <a:pt x="20383" y="28036"/>
                    </a:cubicBezTo>
                    <a:cubicBezTo>
                      <a:pt x="20883" y="28131"/>
                      <a:pt x="21756" y="28051"/>
                      <a:pt x="22002" y="27940"/>
                    </a:cubicBezTo>
                    <a:cubicBezTo>
                      <a:pt x="22248" y="27829"/>
                      <a:pt x="21859" y="27599"/>
                      <a:pt x="21859" y="27369"/>
                    </a:cubicBezTo>
                    <a:cubicBezTo>
                      <a:pt x="21859" y="27139"/>
                      <a:pt x="21843" y="26877"/>
                      <a:pt x="22002" y="26559"/>
                    </a:cubicBezTo>
                    <a:cubicBezTo>
                      <a:pt x="22161" y="26242"/>
                      <a:pt x="22399" y="25861"/>
                      <a:pt x="22812" y="25464"/>
                    </a:cubicBezTo>
                    <a:cubicBezTo>
                      <a:pt x="23225" y="25067"/>
                      <a:pt x="23955" y="24384"/>
                      <a:pt x="24479" y="24178"/>
                    </a:cubicBezTo>
                    <a:cubicBezTo>
                      <a:pt x="25003" y="23972"/>
                      <a:pt x="25534" y="24155"/>
                      <a:pt x="25955" y="24226"/>
                    </a:cubicBezTo>
                    <a:cubicBezTo>
                      <a:pt x="26376" y="24298"/>
                      <a:pt x="26646" y="24599"/>
                      <a:pt x="27003" y="24607"/>
                    </a:cubicBezTo>
                    <a:cubicBezTo>
                      <a:pt x="27360" y="24615"/>
                      <a:pt x="27916" y="24464"/>
                      <a:pt x="28098" y="24273"/>
                    </a:cubicBezTo>
                    <a:cubicBezTo>
                      <a:pt x="28281" y="24083"/>
                      <a:pt x="27923" y="23662"/>
                      <a:pt x="28098" y="23464"/>
                    </a:cubicBezTo>
                    <a:cubicBezTo>
                      <a:pt x="28273" y="23266"/>
                      <a:pt x="28733" y="23178"/>
                      <a:pt x="29146" y="23083"/>
                    </a:cubicBezTo>
                    <a:cubicBezTo>
                      <a:pt x="29559" y="22988"/>
                      <a:pt x="30075" y="22789"/>
                      <a:pt x="30575" y="22892"/>
                    </a:cubicBezTo>
                    <a:cubicBezTo>
                      <a:pt x="31075" y="22995"/>
                      <a:pt x="31678" y="23535"/>
                      <a:pt x="32146" y="23702"/>
                    </a:cubicBezTo>
                    <a:cubicBezTo>
                      <a:pt x="32614" y="23869"/>
                      <a:pt x="33068" y="23860"/>
                      <a:pt x="33385" y="23892"/>
                    </a:cubicBezTo>
                    <a:cubicBezTo>
                      <a:pt x="33703" y="23924"/>
                      <a:pt x="33908" y="23741"/>
                      <a:pt x="34051" y="23892"/>
                    </a:cubicBezTo>
                    <a:cubicBezTo>
                      <a:pt x="34194" y="24043"/>
                      <a:pt x="34155" y="24456"/>
                      <a:pt x="34242" y="24797"/>
                    </a:cubicBezTo>
                    <a:cubicBezTo>
                      <a:pt x="34329" y="25138"/>
                      <a:pt x="34273" y="25519"/>
                      <a:pt x="34575" y="25940"/>
                    </a:cubicBezTo>
                    <a:cubicBezTo>
                      <a:pt x="34877" y="26361"/>
                      <a:pt x="35631" y="27075"/>
                      <a:pt x="36052" y="27321"/>
                    </a:cubicBezTo>
                    <a:cubicBezTo>
                      <a:pt x="36473" y="27567"/>
                      <a:pt x="36917" y="27639"/>
                      <a:pt x="37099" y="27417"/>
                    </a:cubicBezTo>
                    <a:cubicBezTo>
                      <a:pt x="37282" y="27195"/>
                      <a:pt x="37250" y="26766"/>
                      <a:pt x="37147" y="25988"/>
                    </a:cubicBezTo>
                    <a:cubicBezTo>
                      <a:pt x="37044" y="25210"/>
                      <a:pt x="36766" y="23551"/>
                      <a:pt x="36480" y="22749"/>
                    </a:cubicBezTo>
                    <a:cubicBezTo>
                      <a:pt x="36194" y="21947"/>
                      <a:pt x="35584" y="21646"/>
                      <a:pt x="35433" y="21178"/>
                    </a:cubicBezTo>
                    <a:cubicBezTo>
                      <a:pt x="35282" y="20710"/>
                      <a:pt x="35353" y="20265"/>
                      <a:pt x="35575" y="19939"/>
                    </a:cubicBezTo>
                    <a:cubicBezTo>
                      <a:pt x="35797" y="19614"/>
                      <a:pt x="36536" y="19479"/>
                      <a:pt x="36766" y="19225"/>
                    </a:cubicBezTo>
                    <a:cubicBezTo>
                      <a:pt x="36996" y="18971"/>
                      <a:pt x="36790" y="18653"/>
                      <a:pt x="36957" y="18415"/>
                    </a:cubicBezTo>
                    <a:cubicBezTo>
                      <a:pt x="37124" y="18177"/>
                      <a:pt x="37480" y="18058"/>
                      <a:pt x="37766" y="17796"/>
                    </a:cubicBezTo>
                    <a:cubicBezTo>
                      <a:pt x="38052" y="17534"/>
                      <a:pt x="38465" y="17177"/>
                      <a:pt x="38671" y="16844"/>
                    </a:cubicBezTo>
                    <a:cubicBezTo>
                      <a:pt x="38877" y="16511"/>
                      <a:pt x="38980" y="16177"/>
                      <a:pt x="39004" y="15796"/>
                    </a:cubicBezTo>
                    <a:cubicBezTo>
                      <a:pt x="39028" y="15415"/>
                      <a:pt x="38782" y="14987"/>
                      <a:pt x="38814" y="14558"/>
                    </a:cubicBezTo>
                    <a:cubicBezTo>
                      <a:pt x="38846" y="14129"/>
                      <a:pt x="39100" y="13700"/>
                      <a:pt x="39195" y="13224"/>
                    </a:cubicBezTo>
                    <a:cubicBezTo>
                      <a:pt x="39290" y="12748"/>
                      <a:pt x="39131" y="12272"/>
                      <a:pt x="39385" y="11700"/>
                    </a:cubicBezTo>
                    <a:cubicBezTo>
                      <a:pt x="39639" y="11129"/>
                      <a:pt x="40370" y="10311"/>
                      <a:pt x="40719" y="9795"/>
                    </a:cubicBezTo>
                    <a:cubicBezTo>
                      <a:pt x="41068" y="9279"/>
                      <a:pt x="41362" y="8970"/>
                      <a:pt x="41481" y="8605"/>
                    </a:cubicBezTo>
                    <a:cubicBezTo>
                      <a:pt x="41600" y="8240"/>
                      <a:pt x="41298" y="7915"/>
                      <a:pt x="41433" y="7605"/>
                    </a:cubicBezTo>
                    <a:cubicBezTo>
                      <a:pt x="41568" y="7295"/>
                      <a:pt x="42029" y="7088"/>
                      <a:pt x="42291" y="6747"/>
                    </a:cubicBezTo>
                    <a:cubicBezTo>
                      <a:pt x="42553" y="6406"/>
                      <a:pt x="42926" y="5946"/>
                      <a:pt x="43005" y="5557"/>
                    </a:cubicBezTo>
                    <a:cubicBezTo>
                      <a:pt x="43084" y="5168"/>
                      <a:pt x="42973" y="4890"/>
                      <a:pt x="42767" y="4414"/>
                    </a:cubicBezTo>
                    <a:cubicBezTo>
                      <a:pt x="42561" y="3938"/>
                      <a:pt x="42093" y="2961"/>
                      <a:pt x="41767" y="2699"/>
                    </a:cubicBezTo>
                    <a:cubicBezTo>
                      <a:pt x="41442" y="2437"/>
                      <a:pt x="41076" y="2405"/>
                      <a:pt x="40814" y="2842"/>
                    </a:cubicBezTo>
                    <a:cubicBezTo>
                      <a:pt x="40552" y="3279"/>
                      <a:pt x="40616" y="4795"/>
                      <a:pt x="40195" y="5319"/>
                    </a:cubicBezTo>
                    <a:cubicBezTo>
                      <a:pt x="39774" y="5843"/>
                      <a:pt x="38901" y="5715"/>
                      <a:pt x="38290" y="5985"/>
                    </a:cubicBezTo>
                    <a:cubicBezTo>
                      <a:pt x="37679" y="6255"/>
                      <a:pt x="36861" y="6581"/>
                      <a:pt x="36528" y="6938"/>
                    </a:cubicBezTo>
                    <a:cubicBezTo>
                      <a:pt x="36195" y="7295"/>
                      <a:pt x="36576" y="7882"/>
                      <a:pt x="36290" y="8128"/>
                    </a:cubicBezTo>
                    <a:cubicBezTo>
                      <a:pt x="36004" y="8374"/>
                      <a:pt x="35083" y="8216"/>
                      <a:pt x="34813" y="8414"/>
                    </a:cubicBezTo>
                    <a:cubicBezTo>
                      <a:pt x="34543" y="8613"/>
                      <a:pt x="34989" y="8938"/>
                      <a:pt x="34671" y="9319"/>
                    </a:cubicBezTo>
                    <a:cubicBezTo>
                      <a:pt x="34354" y="9700"/>
                      <a:pt x="33369" y="10454"/>
                      <a:pt x="32908" y="10700"/>
                    </a:cubicBezTo>
                    <a:cubicBezTo>
                      <a:pt x="32448" y="10946"/>
                      <a:pt x="32035" y="10930"/>
                      <a:pt x="31908" y="10795"/>
                    </a:cubicBezTo>
                    <a:cubicBezTo>
                      <a:pt x="31781" y="10660"/>
                      <a:pt x="32098" y="10280"/>
                      <a:pt x="32146" y="9891"/>
                    </a:cubicBezTo>
                    <a:cubicBezTo>
                      <a:pt x="32194" y="9502"/>
                      <a:pt x="32289" y="8772"/>
                      <a:pt x="32194" y="8462"/>
                    </a:cubicBezTo>
                    <a:cubicBezTo>
                      <a:pt x="32099" y="8152"/>
                      <a:pt x="31758" y="8366"/>
                      <a:pt x="31575" y="8033"/>
                    </a:cubicBezTo>
                    <a:cubicBezTo>
                      <a:pt x="31393" y="7700"/>
                      <a:pt x="31409" y="6851"/>
                      <a:pt x="31099" y="6462"/>
                    </a:cubicBezTo>
                    <a:cubicBezTo>
                      <a:pt x="30790" y="6073"/>
                      <a:pt x="30155" y="5764"/>
                      <a:pt x="29718" y="5700"/>
                    </a:cubicBezTo>
                    <a:cubicBezTo>
                      <a:pt x="29281" y="5637"/>
                      <a:pt x="28868" y="6089"/>
                      <a:pt x="28479" y="6081"/>
                    </a:cubicBezTo>
                    <a:cubicBezTo>
                      <a:pt x="28090" y="6073"/>
                      <a:pt x="27741" y="5676"/>
                      <a:pt x="27384" y="5652"/>
                    </a:cubicBezTo>
                    <a:cubicBezTo>
                      <a:pt x="27027" y="5628"/>
                      <a:pt x="26654" y="5914"/>
                      <a:pt x="26336" y="5938"/>
                    </a:cubicBezTo>
                    <a:cubicBezTo>
                      <a:pt x="26019" y="5962"/>
                      <a:pt x="25503" y="5946"/>
                      <a:pt x="25479" y="5795"/>
                    </a:cubicBezTo>
                    <a:cubicBezTo>
                      <a:pt x="25455" y="5644"/>
                      <a:pt x="26011" y="5255"/>
                      <a:pt x="26193" y="5033"/>
                    </a:cubicBezTo>
                    <a:cubicBezTo>
                      <a:pt x="26376" y="4811"/>
                      <a:pt x="26717" y="4556"/>
                      <a:pt x="26574" y="4461"/>
                    </a:cubicBezTo>
                    <a:cubicBezTo>
                      <a:pt x="26431" y="4366"/>
                      <a:pt x="25669" y="4437"/>
                      <a:pt x="25336" y="4461"/>
                    </a:cubicBezTo>
                    <a:cubicBezTo>
                      <a:pt x="25003" y="4485"/>
                      <a:pt x="24812" y="4675"/>
                      <a:pt x="24574" y="4604"/>
                    </a:cubicBezTo>
                    <a:cubicBezTo>
                      <a:pt x="24336" y="4533"/>
                      <a:pt x="24177" y="4112"/>
                      <a:pt x="23907" y="4033"/>
                    </a:cubicBezTo>
                    <a:cubicBezTo>
                      <a:pt x="23637" y="3954"/>
                      <a:pt x="23146" y="4223"/>
                      <a:pt x="22955" y="4128"/>
                    </a:cubicBezTo>
                    <a:cubicBezTo>
                      <a:pt x="22765" y="4033"/>
                      <a:pt x="23494" y="3533"/>
                      <a:pt x="22764" y="3461"/>
                    </a:cubicBezTo>
                    <a:cubicBezTo>
                      <a:pt x="22034" y="3390"/>
                      <a:pt x="20359" y="3747"/>
                      <a:pt x="18573" y="3699"/>
                    </a:cubicBezTo>
                    <a:cubicBezTo>
                      <a:pt x="16787" y="3651"/>
                      <a:pt x="13946" y="3429"/>
                      <a:pt x="12049" y="3175"/>
                    </a:cubicBezTo>
                    <a:cubicBezTo>
                      <a:pt x="10152" y="2921"/>
                      <a:pt x="8763" y="2596"/>
                      <a:pt x="7191" y="2175"/>
                    </a:cubicBezTo>
                    <a:cubicBezTo>
                      <a:pt x="5619" y="1754"/>
                      <a:pt x="3778" y="992"/>
                      <a:pt x="2619" y="651"/>
                    </a:cubicBezTo>
                    <a:cubicBezTo>
                      <a:pt x="1460" y="310"/>
                      <a:pt x="595" y="-254"/>
                      <a:pt x="238" y="127"/>
                    </a:cubicBezTo>
                    <a:cubicBezTo>
                      <a:pt x="-119" y="508"/>
                      <a:pt x="341" y="2040"/>
                      <a:pt x="476" y="2937"/>
                    </a:cubicBezTo>
                    <a:cubicBezTo>
                      <a:pt x="611" y="3834"/>
                      <a:pt x="1055" y="4668"/>
                      <a:pt x="1047" y="5509"/>
                    </a:cubicBezTo>
                    <a:cubicBezTo>
                      <a:pt x="1039" y="6351"/>
                      <a:pt x="603" y="7113"/>
                      <a:pt x="428" y="7986"/>
                    </a:cubicBezTo>
                    <a:cubicBezTo>
                      <a:pt x="254" y="8859"/>
                      <a:pt x="0" y="9732"/>
                      <a:pt x="0" y="10748"/>
                    </a:cubicBezTo>
                    <a:cubicBezTo>
                      <a:pt x="0" y="11764"/>
                      <a:pt x="246" y="13161"/>
                      <a:pt x="428" y="14082"/>
                    </a:cubicBezTo>
                    <a:cubicBezTo>
                      <a:pt x="611" y="15003"/>
                      <a:pt x="643" y="15669"/>
                      <a:pt x="1095" y="162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</p:grpSp>
        <p:sp>
          <p:nvSpPr>
            <p:cNvPr id="382" name="Google Shape;382;p17"/>
            <p:cNvSpPr/>
            <p:nvPr/>
          </p:nvSpPr>
          <p:spPr>
            <a:xfrm flipH="1">
              <a:off x="6392127" y="2301367"/>
              <a:ext cx="419700" cy="419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 flipH="1">
              <a:off x="5972269" y="3908381"/>
              <a:ext cx="419700" cy="41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 flipH="1">
              <a:off x="5332405" y="3302416"/>
              <a:ext cx="419700" cy="41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 flipH="1">
              <a:off x="7879741" y="3691063"/>
              <a:ext cx="419700" cy="41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 flipH="1">
              <a:off x="7602466" y="4110920"/>
              <a:ext cx="419700" cy="419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87" name="Google Shape;387;p17"/>
          <p:cNvGrpSpPr/>
          <p:nvPr/>
        </p:nvGrpSpPr>
        <p:grpSpPr>
          <a:xfrm>
            <a:off x="457200" y="1591400"/>
            <a:ext cx="2408400" cy="798325"/>
            <a:chOff x="457200" y="1591400"/>
            <a:chExt cx="2408400" cy="798325"/>
          </a:xfrm>
        </p:grpSpPr>
        <p:sp>
          <p:nvSpPr>
            <p:cNvPr id="388" name="Google Shape;388;p17"/>
            <p:cNvSpPr/>
            <p:nvPr/>
          </p:nvSpPr>
          <p:spPr>
            <a:xfrm>
              <a:off x="457200" y="1686650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389" name="Google Shape;389;p17"/>
            <p:cNvGrpSpPr/>
            <p:nvPr/>
          </p:nvGrpSpPr>
          <p:grpSpPr>
            <a:xfrm>
              <a:off x="1036800" y="1591400"/>
              <a:ext cx="1828800" cy="798325"/>
              <a:chOff x="1036800" y="1591400"/>
              <a:chExt cx="1828800" cy="798325"/>
            </a:xfrm>
          </p:grpSpPr>
          <p:sp>
            <p:nvSpPr>
              <p:cNvPr id="390" name="Google Shape;390;p17"/>
              <p:cNvSpPr txBox="1"/>
              <p:nvPr/>
            </p:nvSpPr>
            <p:spPr>
              <a:xfrm>
                <a:off x="1038319" y="1932525"/>
                <a:ext cx="1825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1036800" y="1591400"/>
                <a:ext cx="18288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Canada (L)</a:t>
                </a:r>
                <a:endParaRPr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392" name="Google Shape;392;p17"/>
          <p:cNvGrpSpPr/>
          <p:nvPr/>
        </p:nvGrpSpPr>
        <p:grpSpPr>
          <a:xfrm>
            <a:off x="457200" y="2628434"/>
            <a:ext cx="2408400" cy="798325"/>
            <a:chOff x="457200" y="2629625"/>
            <a:chExt cx="2408400" cy="798325"/>
          </a:xfrm>
        </p:grpSpPr>
        <p:grpSp>
          <p:nvGrpSpPr>
            <p:cNvPr id="393" name="Google Shape;393;p17"/>
            <p:cNvGrpSpPr/>
            <p:nvPr/>
          </p:nvGrpSpPr>
          <p:grpSpPr>
            <a:xfrm>
              <a:off x="1036800" y="2629625"/>
              <a:ext cx="1828800" cy="798325"/>
              <a:chOff x="1036800" y="2629625"/>
              <a:chExt cx="1828800" cy="798325"/>
            </a:xfrm>
          </p:grpSpPr>
          <p:sp>
            <p:nvSpPr>
              <p:cNvPr id="394" name="Google Shape;394;p17"/>
              <p:cNvSpPr txBox="1"/>
              <p:nvPr/>
            </p:nvSpPr>
            <p:spPr>
              <a:xfrm>
                <a:off x="1038319" y="2970750"/>
                <a:ext cx="1825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1036800" y="2629625"/>
                <a:ext cx="18288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Mexico (L)</a:t>
                </a:r>
                <a:endParaRPr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396" name="Google Shape;396;p17"/>
            <p:cNvSpPr/>
            <p:nvPr/>
          </p:nvSpPr>
          <p:spPr>
            <a:xfrm>
              <a:off x="457200" y="272487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457200" y="3667850"/>
            <a:ext cx="2408400" cy="798325"/>
            <a:chOff x="457200" y="3667850"/>
            <a:chExt cx="2408400" cy="798325"/>
          </a:xfrm>
        </p:grpSpPr>
        <p:grpSp>
          <p:nvGrpSpPr>
            <p:cNvPr id="398" name="Google Shape;398;p17"/>
            <p:cNvGrpSpPr/>
            <p:nvPr/>
          </p:nvGrpSpPr>
          <p:grpSpPr>
            <a:xfrm>
              <a:off x="1036800" y="3667850"/>
              <a:ext cx="1828800" cy="798325"/>
              <a:chOff x="1036800" y="3667850"/>
              <a:chExt cx="1828800" cy="798325"/>
            </a:xfrm>
          </p:grpSpPr>
          <p:sp>
            <p:nvSpPr>
              <p:cNvPr id="399" name="Google Shape;399;p17"/>
              <p:cNvSpPr txBox="1"/>
              <p:nvPr/>
            </p:nvSpPr>
            <p:spPr>
              <a:xfrm>
                <a:off x="1038319" y="4008975"/>
                <a:ext cx="1825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1036800" y="3667850"/>
                <a:ext cx="18288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3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Russia (W) </a:t>
                </a:r>
                <a:endParaRPr sz="20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401" name="Google Shape;401;p17"/>
            <p:cNvSpPr/>
            <p:nvPr/>
          </p:nvSpPr>
          <p:spPr>
            <a:xfrm>
              <a:off x="457200" y="3763100"/>
              <a:ext cx="572700" cy="57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02" name="Google Shape;402;p17"/>
          <p:cNvGrpSpPr/>
          <p:nvPr/>
        </p:nvGrpSpPr>
        <p:grpSpPr>
          <a:xfrm>
            <a:off x="2867025" y="2113489"/>
            <a:ext cx="2409437" cy="791181"/>
            <a:chOff x="2867025" y="2117656"/>
            <a:chExt cx="2409437" cy="791181"/>
          </a:xfrm>
        </p:grpSpPr>
        <p:grpSp>
          <p:nvGrpSpPr>
            <p:cNvPr id="403" name="Google Shape;403;p17"/>
            <p:cNvGrpSpPr/>
            <p:nvPr/>
          </p:nvGrpSpPr>
          <p:grpSpPr>
            <a:xfrm>
              <a:off x="3446625" y="2117656"/>
              <a:ext cx="1829837" cy="791181"/>
              <a:chOff x="3446625" y="2117656"/>
              <a:chExt cx="1829837" cy="791181"/>
            </a:xfrm>
          </p:grpSpPr>
          <p:sp>
            <p:nvSpPr>
              <p:cNvPr id="404" name="Google Shape;404;p17"/>
              <p:cNvSpPr txBox="1"/>
              <p:nvPr/>
            </p:nvSpPr>
            <p:spPr>
              <a:xfrm flipH="1">
                <a:off x="3447662" y="2451638"/>
                <a:ext cx="1828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3446625" y="2117656"/>
                <a:ext cx="18288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4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Bahamas (W)</a:t>
                </a:r>
                <a:endParaRPr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406" name="Google Shape;406;p17"/>
            <p:cNvSpPr/>
            <p:nvPr/>
          </p:nvSpPr>
          <p:spPr>
            <a:xfrm>
              <a:off x="2867025" y="2224813"/>
              <a:ext cx="572700" cy="57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2867025" y="3150523"/>
            <a:ext cx="2409437" cy="793563"/>
            <a:chOff x="2867025" y="3153500"/>
            <a:chExt cx="2409437" cy="793563"/>
          </a:xfrm>
        </p:grpSpPr>
        <p:grpSp>
          <p:nvGrpSpPr>
            <p:cNvPr id="408" name="Google Shape;408;p17"/>
            <p:cNvGrpSpPr/>
            <p:nvPr/>
          </p:nvGrpSpPr>
          <p:grpSpPr>
            <a:xfrm>
              <a:off x="3446625" y="3153500"/>
              <a:ext cx="1829837" cy="793563"/>
              <a:chOff x="3446625" y="3153500"/>
              <a:chExt cx="1829837" cy="793563"/>
            </a:xfrm>
          </p:grpSpPr>
          <p:sp>
            <p:nvSpPr>
              <p:cNvPr id="409" name="Google Shape;409;p17"/>
              <p:cNvSpPr txBox="1"/>
              <p:nvPr/>
            </p:nvSpPr>
            <p:spPr>
              <a:xfrm flipH="1">
                <a:off x="3447662" y="3489863"/>
                <a:ext cx="1828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3446625" y="3153500"/>
                <a:ext cx="18288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6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Cuba (W)</a:t>
                </a:r>
                <a:endParaRPr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411" name="Google Shape;411;p17"/>
            <p:cNvSpPr/>
            <p:nvPr/>
          </p:nvSpPr>
          <p:spPr>
            <a:xfrm>
              <a:off x="2867025" y="3263038"/>
              <a:ext cx="572700" cy="572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44"/>
          <p:cNvSpPr/>
          <p:nvPr/>
        </p:nvSpPr>
        <p:spPr>
          <a:xfrm>
            <a:off x="2438750" y="1526500"/>
            <a:ext cx="1704900" cy="20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4"/>
          <p:cNvSpPr/>
          <p:nvPr/>
        </p:nvSpPr>
        <p:spPr>
          <a:xfrm>
            <a:off x="2438750" y="1526500"/>
            <a:ext cx="1275900" cy="2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4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529" name="Google Shape;2529;p44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Population statistics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30" name="Google Shape;2530;p44"/>
          <p:cNvGrpSpPr/>
          <p:nvPr/>
        </p:nvGrpSpPr>
        <p:grpSpPr>
          <a:xfrm flipH="1">
            <a:off x="457205" y="1217425"/>
            <a:ext cx="1874864" cy="818250"/>
            <a:chOff x="1633550" y="2034325"/>
            <a:chExt cx="2081101" cy="818250"/>
          </a:xfrm>
        </p:grpSpPr>
        <p:sp>
          <p:nvSpPr>
            <p:cNvPr id="2531" name="Google Shape;2531;p44"/>
            <p:cNvSpPr txBox="1"/>
            <p:nvPr/>
          </p:nvSpPr>
          <p:spPr>
            <a:xfrm>
              <a:off x="1633550" y="2034325"/>
              <a:ext cx="208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32" name="Google Shape;2532;p44"/>
            <p:cNvSpPr txBox="1"/>
            <p:nvPr/>
          </p:nvSpPr>
          <p:spPr>
            <a:xfrm>
              <a:off x="1633551" y="2317675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3" name="Google Shape;2533;p44"/>
          <p:cNvGrpSpPr/>
          <p:nvPr/>
        </p:nvGrpSpPr>
        <p:grpSpPr>
          <a:xfrm flipH="1">
            <a:off x="457205" y="2133358"/>
            <a:ext cx="1874864" cy="818250"/>
            <a:chOff x="1633550" y="2960550"/>
            <a:chExt cx="2081101" cy="818250"/>
          </a:xfrm>
        </p:grpSpPr>
        <p:sp>
          <p:nvSpPr>
            <p:cNvPr id="2534" name="Google Shape;2534;p44"/>
            <p:cNvSpPr txBox="1"/>
            <p:nvPr/>
          </p:nvSpPr>
          <p:spPr>
            <a:xfrm>
              <a:off x="1633550" y="2960550"/>
              <a:ext cx="208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35" name="Google Shape;2535;p44"/>
            <p:cNvSpPr txBox="1"/>
            <p:nvPr/>
          </p:nvSpPr>
          <p:spPr>
            <a:xfrm>
              <a:off x="1633551" y="3243900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6" name="Google Shape;2536;p44"/>
          <p:cNvGrpSpPr/>
          <p:nvPr/>
        </p:nvGrpSpPr>
        <p:grpSpPr>
          <a:xfrm flipH="1">
            <a:off x="457205" y="3049292"/>
            <a:ext cx="1874864" cy="818250"/>
            <a:chOff x="1633550" y="3886775"/>
            <a:chExt cx="2081101" cy="818250"/>
          </a:xfrm>
        </p:grpSpPr>
        <p:sp>
          <p:nvSpPr>
            <p:cNvPr id="2537" name="Google Shape;2537;p44"/>
            <p:cNvSpPr txBox="1"/>
            <p:nvPr/>
          </p:nvSpPr>
          <p:spPr>
            <a:xfrm>
              <a:off x="1633550" y="3886775"/>
              <a:ext cx="208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38" name="Google Shape;2538;p44"/>
            <p:cNvSpPr txBox="1"/>
            <p:nvPr/>
          </p:nvSpPr>
          <p:spPr>
            <a:xfrm>
              <a:off x="1633551" y="4170125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9" name="Google Shape;2539;p44"/>
          <p:cNvGrpSpPr/>
          <p:nvPr/>
        </p:nvGrpSpPr>
        <p:grpSpPr>
          <a:xfrm>
            <a:off x="4847801" y="1825461"/>
            <a:ext cx="3849128" cy="2481378"/>
            <a:chOff x="232350" y="552725"/>
            <a:chExt cx="7150525" cy="4608800"/>
          </a:xfrm>
        </p:grpSpPr>
        <p:sp>
          <p:nvSpPr>
            <p:cNvPr id="2540" name="Google Shape;2540;p44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6345125" y="5154125"/>
              <a:ext cx="6300" cy="7400"/>
            </a:xfrm>
            <a:custGeom>
              <a:avLst/>
              <a:gdLst/>
              <a:ahLst/>
              <a:cxnLst/>
              <a:rect l="l" t="t" r="r" b="b"/>
              <a:pathLst>
                <a:path w="252" h="296" extrusionOk="0">
                  <a:moveTo>
                    <a:pt x="43" y="0"/>
                  </a:moveTo>
                  <a:cubicBezTo>
                    <a:pt x="26" y="97"/>
                    <a:pt x="16" y="199"/>
                    <a:pt x="0" y="295"/>
                  </a:cubicBezTo>
                  <a:cubicBezTo>
                    <a:pt x="85" y="258"/>
                    <a:pt x="166" y="221"/>
                    <a:pt x="251" y="183"/>
                  </a:cubicBezTo>
                  <a:cubicBezTo>
                    <a:pt x="182" y="124"/>
                    <a:pt x="112" y="59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4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4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4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4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4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4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4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44"/>
          <p:cNvGrpSpPr/>
          <p:nvPr/>
        </p:nvGrpSpPr>
        <p:grpSpPr>
          <a:xfrm flipH="1">
            <a:off x="457205" y="3965225"/>
            <a:ext cx="1874864" cy="818250"/>
            <a:chOff x="1633550" y="3886775"/>
            <a:chExt cx="2081101" cy="818250"/>
          </a:xfrm>
        </p:grpSpPr>
        <p:sp>
          <p:nvSpPr>
            <p:cNvPr id="2673" name="Google Shape;2673;p44"/>
            <p:cNvSpPr txBox="1"/>
            <p:nvPr/>
          </p:nvSpPr>
          <p:spPr>
            <a:xfrm>
              <a:off x="1633550" y="3886775"/>
              <a:ext cx="208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674" name="Google Shape;2674;p44"/>
            <p:cNvSpPr txBox="1"/>
            <p:nvPr/>
          </p:nvSpPr>
          <p:spPr>
            <a:xfrm>
              <a:off x="1633551" y="4170125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75" name="Google Shape;2675;p44"/>
          <p:cNvSpPr/>
          <p:nvPr/>
        </p:nvSpPr>
        <p:spPr>
          <a:xfrm>
            <a:off x="3548000" y="1426450"/>
            <a:ext cx="400200" cy="4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76" name="Google Shape;2676;p44"/>
          <p:cNvSpPr/>
          <p:nvPr/>
        </p:nvSpPr>
        <p:spPr>
          <a:xfrm>
            <a:off x="2438750" y="2442433"/>
            <a:ext cx="1704900" cy="20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44"/>
          <p:cNvSpPr/>
          <p:nvPr/>
        </p:nvSpPr>
        <p:spPr>
          <a:xfrm>
            <a:off x="2447225" y="2442433"/>
            <a:ext cx="972300" cy="2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44"/>
          <p:cNvSpPr/>
          <p:nvPr/>
        </p:nvSpPr>
        <p:spPr>
          <a:xfrm>
            <a:off x="2438750" y="3358367"/>
            <a:ext cx="1704900" cy="20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44"/>
          <p:cNvSpPr/>
          <p:nvPr/>
        </p:nvSpPr>
        <p:spPr>
          <a:xfrm>
            <a:off x="2438750" y="3358367"/>
            <a:ext cx="666900" cy="2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44"/>
          <p:cNvSpPr/>
          <p:nvPr/>
        </p:nvSpPr>
        <p:spPr>
          <a:xfrm>
            <a:off x="2438750" y="4274300"/>
            <a:ext cx="1704900" cy="20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44"/>
          <p:cNvSpPr/>
          <p:nvPr/>
        </p:nvSpPr>
        <p:spPr>
          <a:xfrm>
            <a:off x="2438750" y="4274300"/>
            <a:ext cx="314100" cy="2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44"/>
          <p:cNvSpPr txBox="1"/>
          <p:nvPr/>
        </p:nvSpPr>
        <p:spPr>
          <a:xfrm flipH="1">
            <a:off x="4162271" y="1446850"/>
            <a:ext cx="66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80%</a:t>
            </a:r>
            <a:endParaRPr sz="20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3" name="Google Shape;2683;p44"/>
          <p:cNvSpPr/>
          <p:nvPr/>
        </p:nvSpPr>
        <p:spPr>
          <a:xfrm>
            <a:off x="3243200" y="2342383"/>
            <a:ext cx="400200" cy="40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4" name="Google Shape;2684;p44"/>
          <p:cNvSpPr/>
          <p:nvPr/>
        </p:nvSpPr>
        <p:spPr>
          <a:xfrm>
            <a:off x="2938400" y="3258317"/>
            <a:ext cx="400200" cy="400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5" name="Google Shape;2685;p44"/>
          <p:cNvSpPr/>
          <p:nvPr/>
        </p:nvSpPr>
        <p:spPr>
          <a:xfrm>
            <a:off x="2633600" y="4174250"/>
            <a:ext cx="400200" cy="40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6" name="Google Shape;2686;p44"/>
          <p:cNvSpPr txBox="1"/>
          <p:nvPr/>
        </p:nvSpPr>
        <p:spPr>
          <a:xfrm flipH="1">
            <a:off x="4162271" y="2362783"/>
            <a:ext cx="66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60%</a:t>
            </a:r>
            <a:endParaRPr sz="20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7" name="Google Shape;2687;p44"/>
          <p:cNvSpPr txBox="1"/>
          <p:nvPr/>
        </p:nvSpPr>
        <p:spPr>
          <a:xfrm flipH="1">
            <a:off x="4162271" y="3278717"/>
            <a:ext cx="66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40%</a:t>
            </a:r>
            <a:endParaRPr sz="20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88" name="Google Shape;2688;p44"/>
          <p:cNvSpPr txBox="1"/>
          <p:nvPr/>
        </p:nvSpPr>
        <p:spPr>
          <a:xfrm flipH="1">
            <a:off x="4162271" y="4194650"/>
            <a:ext cx="66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20%</a:t>
            </a:r>
            <a:endParaRPr sz="20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45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2694" name="Google Shape;2694;p45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Compare key data of the United States and Canada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2695" name="Google Shape;2695;p45"/>
          <p:cNvGraphicFramePr/>
          <p:nvPr/>
        </p:nvGraphicFramePr>
        <p:xfrm>
          <a:off x="952500" y="1371600"/>
          <a:ext cx="7239000" cy="3291750"/>
        </p:xfrm>
        <a:graphic>
          <a:graphicData uri="http://schemas.openxmlformats.org/drawingml/2006/table">
            <a:tbl>
              <a:tblPr>
                <a:noFill/>
                <a:tableStyleId>{C491B830-C283-4116-AFB9-CCF82EF7A7D1}</a:tableStyleId>
              </a:tblPr>
              <a:tblGrid>
                <a:gridCol w="26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United States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Data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Canada</a:t>
                      </a:r>
                      <a:endParaRPr sz="20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About half the size of Russia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Area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Slightly larger than the US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32.35 people/mA²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Population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3.55 people/mA²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Tropical in Hawaii and Florida, arctic in Alaska, semiarid in Mississippi 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Climate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Varies from temperate in south to subarctic and arctic in north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Coal, copper, lead, molybdenum, phosphates, rare earth elements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Natural resources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Iron ore, nickel, zinc, copper, gold, lead, rare earth elements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Mount McKinley (Denali) 6,194 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Highest point</a:t>
                      </a:r>
                      <a:endParaRPr sz="20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Mount Logan 5,959 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96" name="Google Shape;2696;p45"/>
          <p:cNvSpPr/>
          <p:nvPr/>
        </p:nvSpPr>
        <p:spPr>
          <a:xfrm>
            <a:off x="5089538" y="1524000"/>
            <a:ext cx="327000" cy="2478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45"/>
          <p:cNvSpPr/>
          <p:nvPr/>
        </p:nvSpPr>
        <p:spPr>
          <a:xfrm flipH="1">
            <a:off x="3727463" y="1524000"/>
            <a:ext cx="327000" cy="2478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48"/>
          <p:cNvSpPr txBox="1">
            <a:spLocks noGrp="1"/>
          </p:cNvSpPr>
          <p:nvPr>
            <p:ph type="title" idx="4294967295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48"/>
          <p:cNvSpPr txBox="1">
            <a:spLocks noGrp="1"/>
          </p:cNvSpPr>
          <p:nvPr>
            <p:ph type="body" idx="4294967295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present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48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</a:rPr>
              <a:t>ungroup</a:t>
            </a:r>
            <a:r>
              <a:rPr lang="en" sz="1100" dirty="0">
                <a:solidFill>
                  <a:srgbClr val="FFFFFF"/>
                </a:solidFill>
              </a:rPr>
              <a:t> it by right-clicking and choosing “Ungroup”.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Change the color</a:t>
            </a:r>
            <a:r>
              <a:rPr lang="en" sz="1100" dirty="0">
                <a:solidFill>
                  <a:srgbClr val="FFFFFF"/>
                </a:solidFill>
              </a:rPr>
              <a:t> by clicking on the paint bucket.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Then </a:t>
            </a:r>
            <a:r>
              <a:rPr lang="en" sz="1100" b="1" dirty="0">
                <a:solidFill>
                  <a:srgbClr val="869FB2"/>
                </a:solidFill>
              </a:rPr>
              <a:t>resize</a:t>
            </a:r>
            <a:r>
              <a:rPr lang="en" sz="1100" dirty="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Group</a:t>
            </a:r>
            <a:r>
              <a:rPr lang="en" sz="1100" dirty="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</a:rPr>
              <a:t> </a:t>
            </a:r>
            <a:r>
              <a:rPr lang="en" sz="1100" dirty="0">
                <a:solidFill>
                  <a:srgbClr val="869FB2"/>
                </a:solidFill>
              </a:rPr>
              <a:t>“</a:t>
            </a:r>
            <a:r>
              <a:rPr lang="en" sz="1100" b="1" dirty="0">
                <a:solidFill>
                  <a:srgbClr val="869FB2"/>
                </a:solidFill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</a:rPr>
              <a:t>”</a:t>
            </a:r>
            <a:r>
              <a:rPr lang="en" sz="1100" dirty="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</a:rPr>
              <a:t>G</a:t>
            </a:r>
            <a:r>
              <a:rPr lang="en-US" altLang="zh-CN" sz="1100" b="1" dirty="0">
                <a:solidFill>
                  <a:srgbClr val="869FB2"/>
                </a:solidFill>
                <a:uFill>
                  <a:noFill/>
                </a:uFill>
              </a:rPr>
              <a:t>reatPPT.com</a:t>
            </a:r>
            <a:r>
              <a:rPr lang="en" sz="1100" dirty="0">
                <a:solidFill>
                  <a:srgbClr val="FFFFFF"/>
                </a:solidFill>
              </a:rPr>
              <a:t>.</a:t>
            </a:r>
            <a:endParaRPr sz="1100" dirty="0"/>
          </a:p>
        </p:txBody>
      </p:sp>
      <p:grpSp>
        <p:nvGrpSpPr>
          <p:cNvPr id="2719" name="Google Shape;2719;p48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2720" name="Google Shape;2720;p48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721" name="Google Shape;2721;p48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722" name="Google Shape;2722;p48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48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24" name="Google Shape;2724;p48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5" name="Google Shape;2725;p48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726" name="Google Shape;2726;p48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727" name="Google Shape;2727;p48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48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29" name="Google Shape;2729;p48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730" name="Google Shape;2730;p48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48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48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48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34" name="Google Shape;2734;p48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735" name="Google Shape;2735;p48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736" name="Google Shape;2736;p48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48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8" name="Google Shape;2738;p48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739" name="Google Shape;2739;p48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48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48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8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3" name="Google Shape;2743;p48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744" name="Google Shape;2744;p48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745" name="Google Shape;2745;p48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8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47" name="Google Shape;2747;p48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748" name="Google Shape;2748;p48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48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50" name="Google Shape;2750;p48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751" name="Google Shape;2751;p48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752" name="Google Shape;2752;p48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48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54" name="Google Shape;2754;p48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755" name="Google Shape;2755;p48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48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48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48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48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77" y="1655212"/>
            <a:ext cx="1359303" cy="3336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2828" y="2203013"/>
            <a:ext cx="6929199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6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417" name="Google Shape;417;p18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Tornadoes and hurricanes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580017" y="1561700"/>
            <a:ext cx="789900" cy="78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45%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19" name="Google Shape;419;p18"/>
          <p:cNvGrpSpPr/>
          <p:nvPr/>
        </p:nvGrpSpPr>
        <p:grpSpPr>
          <a:xfrm>
            <a:off x="1446117" y="1586100"/>
            <a:ext cx="2123400" cy="765550"/>
            <a:chOff x="1323300" y="1433700"/>
            <a:chExt cx="2123400" cy="765550"/>
          </a:xfrm>
        </p:grpSpPr>
        <p:sp>
          <p:nvSpPr>
            <p:cNvPr id="420" name="Google Shape;420;p18"/>
            <p:cNvSpPr txBox="1"/>
            <p:nvPr/>
          </p:nvSpPr>
          <p:spPr>
            <a:xfrm>
              <a:off x="1329300" y="1433700"/>
              <a:ext cx="2114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21" name="Google Shape;421;p18"/>
            <p:cNvSpPr txBox="1"/>
            <p:nvPr/>
          </p:nvSpPr>
          <p:spPr>
            <a:xfrm>
              <a:off x="1323300" y="1709650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2" name="Google Shape;422;p18"/>
          <p:cNvGrpSpPr/>
          <p:nvPr/>
        </p:nvGrpSpPr>
        <p:grpSpPr>
          <a:xfrm>
            <a:off x="1443442" y="2724233"/>
            <a:ext cx="2124375" cy="765484"/>
            <a:chOff x="1320625" y="2571800"/>
            <a:chExt cx="2124375" cy="765484"/>
          </a:xfrm>
        </p:grpSpPr>
        <p:sp>
          <p:nvSpPr>
            <p:cNvPr id="423" name="Google Shape;423;p18"/>
            <p:cNvSpPr txBox="1"/>
            <p:nvPr/>
          </p:nvSpPr>
          <p:spPr>
            <a:xfrm>
              <a:off x="1320625" y="2571800"/>
              <a:ext cx="2114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24" name="Google Shape;424;p18"/>
            <p:cNvSpPr txBox="1"/>
            <p:nvPr/>
          </p:nvSpPr>
          <p:spPr>
            <a:xfrm>
              <a:off x="1321600" y="2847684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" name="Google Shape;425;p18"/>
          <p:cNvGrpSpPr/>
          <p:nvPr/>
        </p:nvGrpSpPr>
        <p:grpSpPr>
          <a:xfrm>
            <a:off x="1448267" y="3862300"/>
            <a:ext cx="2123400" cy="765418"/>
            <a:chOff x="1325450" y="3709900"/>
            <a:chExt cx="2123400" cy="765418"/>
          </a:xfrm>
        </p:grpSpPr>
        <p:sp>
          <p:nvSpPr>
            <p:cNvPr id="426" name="Google Shape;426;p18"/>
            <p:cNvSpPr txBox="1"/>
            <p:nvPr/>
          </p:nvSpPr>
          <p:spPr>
            <a:xfrm>
              <a:off x="1329300" y="3709900"/>
              <a:ext cx="2114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325450" y="3985718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8" name="Google Shape;428;p18"/>
          <p:cNvSpPr/>
          <p:nvPr/>
        </p:nvSpPr>
        <p:spPr>
          <a:xfrm>
            <a:off x="626983" y="1608666"/>
            <a:ext cx="696000" cy="696000"/>
          </a:xfrm>
          <a:prstGeom prst="blockArc">
            <a:avLst>
              <a:gd name="adj1" fmla="val 16237259"/>
              <a:gd name="adj2" fmla="val 3662789"/>
              <a:gd name="adj3" fmla="val 498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>
            <a:off x="580017" y="2704700"/>
            <a:ext cx="789900" cy="7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30%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626983" y="2751666"/>
            <a:ext cx="696000" cy="696000"/>
          </a:xfrm>
          <a:prstGeom prst="blockArc">
            <a:avLst>
              <a:gd name="adj1" fmla="val 16237259"/>
              <a:gd name="adj2" fmla="val 1809180"/>
              <a:gd name="adj3" fmla="val 48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"/>
          <p:cNvSpPr/>
          <p:nvPr/>
        </p:nvSpPr>
        <p:spPr>
          <a:xfrm>
            <a:off x="580017" y="3847700"/>
            <a:ext cx="789900" cy="789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25%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626983" y="3894666"/>
            <a:ext cx="696000" cy="696000"/>
          </a:xfrm>
          <a:prstGeom prst="blockArc">
            <a:avLst>
              <a:gd name="adj1" fmla="val 16237259"/>
              <a:gd name="adj2" fmla="val 21555169"/>
              <a:gd name="adj3" fmla="val 547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18"/>
          <p:cNvGrpSpPr/>
          <p:nvPr/>
        </p:nvGrpSpPr>
        <p:grpSpPr>
          <a:xfrm>
            <a:off x="3635841" y="1586098"/>
            <a:ext cx="4928142" cy="3168890"/>
            <a:chOff x="232350" y="552725"/>
            <a:chExt cx="7150525" cy="4597925"/>
          </a:xfrm>
        </p:grpSpPr>
        <p:sp>
          <p:nvSpPr>
            <p:cNvPr id="434" name="Google Shape;434;p18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grpSp>
        <p:nvGrpSpPr>
          <p:cNvPr id="570" name="Google Shape;570;p19"/>
          <p:cNvGrpSpPr/>
          <p:nvPr/>
        </p:nvGrpSpPr>
        <p:grpSpPr>
          <a:xfrm>
            <a:off x="342907" y="1581176"/>
            <a:ext cx="5044085" cy="3113544"/>
            <a:chOff x="342907" y="1581176"/>
            <a:chExt cx="5044085" cy="3113544"/>
          </a:xfrm>
        </p:grpSpPr>
        <p:sp>
          <p:nvSpPr>
            <p:cNvPr id="571" name="Google Shape;571;p19"/>
            <p:cNvSpPr/>
            <p:nvPr/>
          </p:nvSpPr>
          <p:spPr>
            <a:xfrm>
              <a:off x="342907" y="1581176"/>
              <a:ext cx="5044085" cy="3113544"/>
            </a:xfrm>
            <a:custGeom>
              <a:avLst/>
              <a:gdLst/>
              <a:ahLst/>
              <a:cxnLst/>
              <a:rect l="l" t="t" r="r" b="b"/>
              <a:pathLst>
                <a:path w="143247" h="88409" extrusionOk="0">
                  <a:moveTo>
                    <a:pt x="12973" y="0"/>
                  </a:moveTo>
                  <a:lnTo>
                    <a:pt x="12573" y="1028"/>
                  </a:lnTo>
                  <a:lnTo>
                    <a:pt x="12973" y="1427"/>
                  </a:lnTo>
                  <a:lnTo>
                    <a:pt x="12782" y="1902"/>
                  </a:lnTo>
                  <a:lnTo>
                    <a:pt x="12288" y="2777"/>
                  </a:lnTo>
                  <a:lnTo>
                    <a:pt x="13011" y="3709"/>
                  </a:lnTo>
                  <a:lnTo>
                    <a:pt x="12649" y="4166"/>
                  </a:lnTo>
                  <a:lnTo>
                    <a:pt x="12649" y="5402"/>
                  </a:lnTo>
                  <a:lnTo>
                    <a:pt x="11774" y="6448"/>
                  </a:lnTo>
                  <a:lnTo>
                    <a:pt x="10481" y="6448"/>
                  </a:lnTo>
                  <a:lnTo>
                    <a:pt x="10310" y="5041"/>
                  </a:lnTo>
                  <a:lnTo>
                    <a:pt x="11204" y="4737"/>
                  </a:lnTo>
                  <a:lnTo>
                    <a:pt x="11869" y="3805"/>
                  </a:lnTo>
                  <a:lnTo>
                    <a:pt x="11869" y="2739"/>
                  </a:lnTo>
                  <a:lnTo>
                    <a:pt x="10310" y="2473"/>
                  </a:lnTo>
                  <a:lnTo>
                    <a:pt x="8864" y="1902"/>
                  </a:lnTo>
                  <a:lnTo>
                    <a:pt x="8465" y="856"/>
                  </a:lnTo>
                  <a:lnTo>
                    <a:pt x="7837" y="856"/>
                  </a:lnTo>
                  <a:lnTo>
                    <a:pt x="7400" y="2055"/>
                  </a:lnTo>
                  <a:lnTo>
                    <a:pt x="7400" y="2758"/>
                  </a:lnTo>
                  <a:lnTo>
                    <a:pt x="7837" y="2968"/>
                  </a:lnTo>
                  <a:lnTo>
                    <a:pt x="7799" y="4014"/>
                  </a:lnTo>
                  <a:lnTo>
                    <a:pt x="8503" y="4109"/>
                  </a:lnTo>
                  <a:lnTo>
                    <a:pt x="7761" y="4832"/>
                  </a:lnTo>
                  <a:lnTo>
                    <a:pt x="7723" y="6258"/>
                  </a:lnTo>
                  <a:lnTo>
                    <a:pt x="8198" y="7133"/>
                  </a:lnTo>
                  <a:lnTo>
                    <a:pt x="7419" y="8065"/>
                  </a:lnTo>
                  <a:lnTo>
                    <a:pt x="7419" y="8845"/>
                  </a:lnTo>
                  <a:lnTo>
                    <a:pt x="6525" y="11679"/>
                  </a:lnTo>
                  <a:lnTo>
                    <a:pt x="6125" y="12269"/>
                  </a:lnTo>
                  <a:lnTo>
                    <a:pt x="5650" y="12954"/>
                  </a:lnTo>
                  <a:lnTo>
                    <a:pt x="5650" y="14095"/>
                  </a:lnTo>
                  <a:lnTo>
                    <a:pt x="4489" y="16225"/>
                  </a:lnTo>
                  <a:lnTo>
                    <a:pt x="2816" y="19230"/>
                  </a:lnTo>
                  <a:lnTo>
                    <a:pt x="2663" y="22407"/>
                  </a:lnTo>
                  <a:lnTo>
                    <a:pt x="2207" y="23187"/>
                  </a:lnTo>
                  <a:lnTo>
                    <a:pt x="2378" y="24423"/>
                  </a:lnTo>
                  <a:lnTo>
                    <a:pt x="818" y="26934"/>
                  </a:lnTo>
                  <a:lnTo>
                    <a:pt x="0" y="28075"/>
                  </a:lnTo>
                  <a:lnTo>
                    <a:pt x="1484" y="29749"/>
                  </a:lnTo>
                  <a:lnTo>
                    <a:pt x="1180" y="31080"/>
                  </a:lnTo>
                  <a:lnTo>
                    <a:pt x="1085" y="33173"/>
                  </a:lnTo>
                  <a:lnTo>
                    <a:pt x="2112" y="34732"/>
                  </a:lnTo>
                  <a:lnTo>
                    <a:pt x="2017" y="36140"/>
                  </a:lnTo>
                  <a:lnTo>
                    <a:pt x="2949" y="37167"/>
                  </a:lnTo>
                  <a:lnTo>
                    <a:pt x="2854" y="39754"/>
                  </a:lnTo>
                  <a:lnTo>
                    <a:pt x="3862" y="40952"/>
                  </a:lnTo>
                  <a:lnTo>
                    <a:pt x="3862" y="41618"/>
                  </a:lnTo>
                  <a:lnTo>
                    <a:pt x="3253" y="42284"/>
                  </a:lnTo>
                  <a:lnTo>
                    <a:pt x="3253" y="42797"/>
                  </a:lnTo>
                  <a:lnTo>
                    <a:pt x="3652" y="43159"/>
                  </a:lnTo>
                  <a:lnTo>
                    <a:pt x="4489" y="45232"/>
                  </a:lnTo>
                  <a:lnTo>
                    <a:pt x="4699" y="45726"/>
                  </a:lnTo>
                  <a:lnTo>
                    <a:pt x="5079" y="46658"/>
                  </a:lnTo>
                  <a:lnTo>
                    <a:pt x="4775" y="47438"/>
                  </a:lnTo>
                  <a:lnTo>
                    <a:pt x="4984" y="48009"/>
                  </a:lnTo>
                  <a:lnTo>
                    <a:pt x="5250" y="48484"/>
                  </a:lnTo>
                  <a:lnTo>
                    <a:pt x="4908" y="49454"/>
                  </a:lnTo>
                  <a:lnTo>
                    <a:pt x="4813" y="49759"/>
                  </a:lnTo>
                  <a:lnTo>
                    <a:pt x="5593" y="50386"/>
                  </a:lnTo>
                  <a:lnTo>
                    <a:pt x="7799" y="50653"/>
                  </a:lnTo>
                  <a:lnTo>
                    <a:pt x="9492" y="52707"/>
                  </a:lnTo>
                  <a:lnTo>
                    <a:pt x="10386" y="52954"/>
                  </a:lnTo>
                  <a:lnTo>
                    <a:pt x="10557" y="53905"/>
                  </a:lnTo>
                  <a:lnTo>
                    <a:pt x="11603" y="53905"/>
                  </a:lnTo>
                  <a:lnTo>
                    <a:pt x="11603" y="55237"/>
                  </a:lnTo>
                  <a:lnTo>
                    <a:pt x="12744" y="55693"/>
                  </a:lnTo>
                  <a:lnTo>
                    <a:pt x="12839" y="56739"/>
                  </a:lnTo>
                  <a:lnTo>
                    <a:pt x="13049" y="59136"/>
                  </a:lnTo>
                  <a:lnTo>
                    <a:pt x="19744" y="59136"/>
                  </a:lnTo>
                  <a:lnTo>
                    <a:pt x="19744" y="60677"/>
                  </a:lnTo>
                  <a:lnTo>
                    <a:pt x="25241" y="64005"/>
                  </a:lnTo>
                  <a:lnTo>
                    <a:pt x="29312" y="66459"/>
                  </a:lnTo>
                  <a:lnTo>
                    <a:pt x="37662" y="67486"/>
                  </a:lnTo>
                  <a:lnTo>
                    <a:pt x="38061" y="65679"/>
                  </a:lnTo>
                  <a:lnTo>
                    <a:pt x="42740" y="66022"/>
                  </a:lnTo>
                  <a:lnTo>
                    <a:pt x="47077" y="71290"/>
                  </a:lnTo>
                  <a:lnTo>
                    <a:pt x="47762" y="72108"/>
                  </a:lnTo>
                  <a:lnTo>
                    <a:pt x="47686" y="73687"/>
                  </a:lnTo>
                  <a:cubicBezTo>
                    <a:pt x="47686" y="73687"/>
                    <a:pt x="49340" y="76540"/>
                    <a:pt x="51623" y="77111"/>
                  </a:cubicBezTo>
                  <a:lnTo>
                    <a:pt x="53164" y="75912"/>
                  </a:lnTo>
                  <a:lnTo>
                    <a:pt x="53164" y="74200"/>
                  </a:lnTo>
                  <a:lnTo>
                    <a:pt x="55636" y="74296"/>
                  </a:lnTo>
                  <a:lnTo>
                    <a:pt x="56093" y="74771"/>
                  </a:lnTo>
                  <a:lnTo>
                    <a:pt x="57538" y="74771"/>
                  </a:lnTo>
                  <a:cubicBezTo>
                    <a:pt x="57538" y="74771"/>
                    <a:pt x="59041" y="76045"/>
                    <a:pt x="60087" y="78556"/>
                  </a:cubicBezTo>
                  <a:cubicBezTo>
                    <a:pt x="60106" y="78575"/>
                    <a:pt x="60106" y="78613"/>
                    <a:pt x="60125" y="78651"/>
                  </a:cubicBezTo>
                  <a:cubicBezTo>
                    <a:pt x="60125" y="78651"/>
                    <a:pt x="61248" y="81752"/>
                    <a:pt x="62693" y="82570"/>
                  </a:cubicBezTo>
                  <a:cubicBezTo>
                    <a:pt x="62693" y="82570"/>
                    <a:pt x="62978" y="83026"/>
                    <a:pt x="63150" y="84224"/>
                  </a:cubicBezTo>
                  <a:cubicBezTo>
                    <a:pt x="63150" y="84224"/>
                    <a:pt x="63321" y="84985"/>
                    <a:pt x="63929" y="85803"/>
                  </a:cubicBezTo>
                  <a:cubicBezTo>
                    <a:pt x="64500" y="86564"/>
                    <a:pt x="65451" y="87382"/>
                    <a:pt x="66973" y="87686"/>
                  </a:cubicBezTo>
                  <a:lnTo>
                    <a:pt x="69350" y="88409"/>
                  </a:lnTo>
                  <a:lnTo>
                    <a:pt x="69921" y="87952"/>
                  </a:lnTo>
                  <a:cubicBezTo>
                    <a:pt x="69921" y="87952"/>
                    <a:pt x="69446" y="86887"/>
                    <a:pt x="69274" y="85784"/>
                  </a:cubicBezTo>
                  <a:cubicBezTo>
                    <a:pt x="69217" y="85290"/>
                    <a:pt x="69179" y="84795"/>
                    <a:pt x="69312" y="84358"/>
                  </a:cubicBezTo>
                  <a:lnTo>
                    <a:pt x="69255" y="81790"/>
                  </a:lnTo>
                  <a:lnTo>
                    <a:pt x="69921" y="81619"/>
                  </a:lnTo>
                  <a:lnTo>
                    <a:pt x="70454" y="80382"/>
                  </a:lnTo>
                  <a:lnTo>
                    <a:pt x="71424" y="80287"/>
                  </a:lnTo>
                  <a:lnTo>
                    <a:pt x="72127" y="79241"/>
                  </a:lnTo>
                  <a:lnTo>
                    <a:pt x="74087" y="78842"/>
                  </a:lnTo>
                  <a:lnTo>
                    <a:pt x="74562" y="78518"/>
                  </a:lnTo>
                  <a:lnTo>
                    <a:pt x="75837" y="77662"/>
                  </a:lnTo>
                  <a:lnTo>
                    <a:pt x="75837" y="76768"/>
                  </a:lnTo>
                  <a:lnTo>
                    <a:pt x="80211" y="74828"/>
                  </a:lnTo>
                  <a:lnTo>
                    <a:pt x="81581" y="74828"/>
                  </a:lnTo>
                  <a:lnTo>
                    <a:pt x="84814" y="75665"/>
                  </a:lnTo>
                  <a:lnTo>
                    <a:pt x="85290" y="75342"/>
                  </a:lnTo>
                  <a:lnTo>
                    <a:pt x="85290" y="74334"/>
                  </a:lnTo>
                  <a:lnTo>
                    <a:pt x="87610" y="74999"/>
                  </a:lnTo>
                  <a:lnTo>
                    <a:pt x="88181" y="76958"/>
                  </a:lnTo>
                  <a:lnTo>
                    <a:pt x="90197" y="76958"/>
                  </a:lnTo>
                  <a:lnTo>
                    <a:pt x="91396" y="75532"/>
                  </a:lnTo>
                  <a:lnTo>
                    <a:pt x="93659" y="76578"/>
                  </a:lnTo>
                  <a:lnTo>
                    <a:pt x="94572" y="76007"/>
                  </a:lnTo>
                  <a:lnTo>
                    <a:pt x="92917" y="74296"/>
                  </a:lnTo>
                  <a:lnTo>
                    <a:pt x="93526" y="73478"/>
                  </a:lnTo>
                  <a:lnTo>
                    <a:pt x="93526" y="72070"/>
                  </a:lnTo>
                  <a:lnTo>
                    <a:pt x="96816" y="72051"/>
                  </a:lnTo>
                  <a:lnTo>
                    <a:pt x="97596" y="71347"/>
                  </a:lnTo>
                  <a:lnTo>
                    <a:pt x="98205" y="72070"/>
                  </a:lnTo>
                  <a:lnTo>
                    <a:pt x="99346" y="71233"/>
                  </a:lnTo>
                  <a:lnTo>
                    <a:pt x="99403" y="71195"/>
                  </a:lnTo>
                  <a:lnTo>
                    <a:pt x="99955" y="71233"/>
                  </a:lnTo>
                  <a:lnTo>
                    <a:pt x="103588" y="71499"/>
                  </a:lnTo>
                  <a:lnTo>
                    <a:pt x="104938" y="73516"/>
                  </a:lnTo>
                  <a:lnTo>
                    <a:pt x="105813" y="73306"/>
                  </a:lnTo>
                  <a:lnTo>
                    <a:pt x="108077" y="71975"/>
                  </a:lnTo>
                  <a:lnTo>
                    <a:pt x="109979" y="72108"/>
                  </a:lnTo>
                  <a:lnTo>
                    <a:pt x="112242" y="74581"/>
                  </a:lnTo>
                  <a:lnTo>
                    <a:pt x="113003" y="74847"/>
                  </a:lnTo>
                  <a:lnTo>
                    <a:pt x="113212" y="77130"/>
                  </a:lnTo>
                  <a:lnTo>
                    <a:pt x="112908" y="78480"/>
                  </a:lnTo>
                  <a:lnTo>
                    <a:pt x="112870" y="78670"/>
                  </a:lnTo>
                  <a:lnTo>
                    <a:pt x="113212" y="79336"/>
                  </a:lnTo>
                  <a:lnTo>
                    <a:pt x="113935" y="79241"/>
                  </a:lnTo>
                  <a:lnTo>
                    <a:pt x="113935" y="79241"/>
                  </a:lnTo>
                  <a:lnTo>
                    <a:pt x="113764" y="80173"/>
                  </a:lnTo>
                  <a:lnTo>
                    <a:pt x="115172" y="81809"/>
                  </a:lnTo>
                  <a:lnTo>
                    <a:pt x="115875" y="81866"/>
                  </a:lnTo>
                  <a:lnTo>
                    <a:pt x="115875" y="82703"/>
                  </a:lnTo>
                  <a:lnTo>
                    <a:pt x="116237" y="83273"/>
                  </a:lnTo>
                  <a:lnTo>
                    <a:pt x="117074" y="83273"/>
                  </a:lnTo>
                  <a:lnTo>
                    <a:pt x="117074" y="84757"/>
                  </a:lnTo>
                  <a:lnTo>
                    <a:pt x="118310" y="84662"/>
                  </a:lnTo>
                  <a:cubicBezTo>
                    <a:pt x="118310" y="84662"/>
                    <a:pt x="119109" y="85347"/>
                    <a:pt x="119242" y="85689"/>
                  </a:cubicBezTo>
                  <a:lnTo>
                    <a:pt x="119242" y="85746"/>
                  </a:lnTo>
                  <a:lnTo>
                    <a:pt x="122495" y="85746"/>
                  </a:lnTo>
                  <a:lnTo>
                    <a:pt x="122495" y="81352"/>
                  </a:lnTo>
                  <a:lnTo>
                    <a:pt x="120954" y="78480"/>
                  </a:lnTo>
                  <a:lnTo>
                    <a:pt x="120155" y="77016"/>
                  </a:lnTo>
                  <a:lnTo>
                    <a:pt x="119946" y="74999"/>
                  </a:lnTo>
                  <a:lnTo>
                    <a:pt x="117835" y="73192"/>
                  </a:lnTo>
                  <a:lnTo>
                    <a:pt x="117835" y="71994"/>
                  </a:lnTo>
                  <a:lnTo>
                    <a:pt x="116960" y="71233"/>
                  </a:lnTo>
                  <a:lnTo>
                    <a:pt x="116902" y="71195"/>
                  </a:lnTo>
                  <a:lnTo>
                    <a:pt x="116541" y="69635"/>
                  </a:lnTo>
                  <a:lnTo>
                    <a:pt x="115723" y="68551"/>
                  </a:lnTo>
                  <a:lnTo>
                    <a:pt x="116009" y="63986"/>
                  </a:lnTo>
                  <a:lnTo>
                    <a:pt x="116028" y="63606"/>
                  </a:lnTo>
                  <a:lnTo>
                    <a:pt x="117169" y="62978"/>
                  </a:lnTo>
                  <a:lnTo>
                    <a:pt x="117873" y="61437"/>
                  </a:lnTo>
                  <a:lnTo>
                    <a:pt x="118767" y="61437"/>
                  </a:lnTo>
                  <a:lnTo>
                    <a:pt x="120878" y="59174"/>
                  </a:lnTo>
                  <a:lnTo>
                    <a:pt x="120821" y="58299"/>
                  </a:lnTo>
                  <a:lnTo>
                    <a:pt x="121772" y="56701"/>
                  </a:lnTo>
                  <a:lnTo>
                    <a:pt x="122038" y="56283"/>
                  </a:lnTo>
                  <a:lnTo>
                    <a:pt x="123674" y="55921"/>
                  </a:lnTo>
                  <a:lnTo>
                    <a:pt x="124701" y="53981"/>
                  </a:lnTo>
                  <a:lnTo>
                    <a:pt x="124701" y="52612"/>
                  </a:lnTo>
                  <a:lnTo>
                    <a:pt x="128201" y="52041"/>
                  </a:lnTo>
                  <a:lnTo>
                    <a:pt x="128657" y="50957"/>
                  </a:lnTo>
                  <a:lnTo>
                    <a:pt x="128030" y="49854"/>
                  </a:lnTo>
                  <a:lnTo>
                    <a:pt x="128676" y="49454"/>
                  </a:lnTo>
                  <a:lnTo>
                    <a:pt x="129057" y="49245"/>
                  </a:lnTo>
                  <a:lnTo>
                    <a:pt x="129057" y="47914"/>
                  </a:lnTo>
                  <a:lnTo>
                    <a:pt x="127725" y="46887"/>
                  </a:lnTo>
                  <a:lnTo>
                    <a:pt x="128486" y="46183"/>
                  </a:lnTo>
                  <a:lnTo>
                    <a:pt x="128524" y="45726"/>
                  </a:lnTo>
                  <a:lnTo>
                    <a:pt x="127763" y="45251"/>
                  </a:lnTo>
                  <a:lnTo>
                    <a:pt x="127992" y="44129"/>
                  </a:lnTo>
                  <a:lnTo>
                    <a:pt x="127098" y="43748"/>
                  </a:lnTo>
                  <a:lnTo>
                    <a:pt x="125956" y="43653"/>
                  </a:lnTo>
                  <a:lnTo>
                    <a:pt x="126280" y="42626"/>
                  </a:lnTo>
                  <a:lnTo>
                    <a:pt x="126185" y="42150"/>
                  </a:lnTo>
                  <a:lnTo>
                    <a:pt x="126013" y="41390"/>
                  </a:lnTo>
                  <a:lnTo>
                    <a:pt x="125253" y="40001"/>
                  </a:lnTo>
                  <a:lnTo>
                    <a:pt x="124530" y="39640"/>
                  </a:lnTo>
                  <a:lnTo>
                    <a:pt x="124435" y="37776"/>
                  </a:lnTo>
                  <a:lnTo>
                    <a:pt x="124035" y="36958"/>
                  </a:lnTo>
                  <a:lnTo>
                    <a:pt x="125139" y="35817"/>
                  </a:lnTo>
                  <a:lnTo>
                    <a:pt x="125614" y="36121"/>
                  </a:lnTo>
                  <a:lnTo>
                    <a:pt x="125291" y="37776"/>
                  </a:lnTo>
                  <a:lnTo>
                    <a:pt x="125386" y="39107"/>
                  </a:lnTo>
                  <a:lnTo>
                    <a:pt x="126394" y="39640"/>
                  </a:lnTo>
                  <a:lnTo>
                    <a:pt x="127060" y="40705"/>
                  </a:lnTo>
                  <a:lnTo>
                    <a:pt x="126945" y="42188"/>
                  </a:lnTo>
                  <a:lnTo>
                    <a:pt x="127725" y="42188"/>
                  </a:lnTo>
                  <a:lnTo>
                    <a:pt x="128505" y="40876"/>
                  </a:lnTo>
                  <a:lnTo>
                    <a:pt x="128981" y="38860"/>
                  </a:lnTo>
                  <a:lnTo>
                    <a:pt x="127839" y="37490"/>
                  </a:lnTo>
                  <a:lnTo>
                    <a:pt x="126869" y="35778"/>
                  </a:lnTo>
                  <a:lnTo>
                    <a:pt x="126869" y="35778"/>
                  </a:lnTo>
                  <a:lnTo>
                    <a:pt x="128296" y="35855"/>
                  </a:lnTo>
                  <a:lnTo>
                    <a:pt x="128429" y="36825"/>
                  </a:lnTo>
                  <a:lnTo>
                    <a:pt x="129000" y="36920"/>
                  </a:lnTo>
                  <a:lnTo>
                    <a:pt x="129856" y="34923"/>
                  </a:lnTo>
                  <a:lnTo>
                    <a:pt x="130502" y="33477"/>
                  </a:lnTo>
                  <a:lnTo>
                    <a:pt x="130103" y="30833"/>
                  </a:lnTo>
                  <a:lnTo>
                    <a:pt x="129742" y="30491"/>
                  </a:lnTo>
                  <a:lnTo>
                    <a:pt x="132024" y="28151"/>
                  </a:lnTo>
                  <a:lnTo>
                    <a:pt x="133470" y="28151"/>
                  </a:lnTo>
                  <a:lnTo>
                    <a:pt x="134345" y="27676"/>
                  </a:lnTo>
                  <a:lnTo>
                    <a:pt x="135676" y="26972"/>
                  </a:lnTo>
                  <a:lnTo>
                    <a:pt x="135676" y="25774"/>
                  </a:lnTo>
                  <a:lnTo>
                    <a:pt x="137540" y="25013"/>
                  </a:lnTo>
                  <a:lnTo>
                    <a:pt x="137749" y="24138"/>
                  </a:lnTo>
                  <a:lnTo>
                    <a:pt x="135999" y="22026"/>
                  </a:lnTo>
                  <a:lnTo>
                    <a:pt x="135999" y="19116"/>
                  </a:lnTo>
                  <a:lnTo>
                    <a:pt x="136399" y="17576"/>
                  </a:lnTo>
                  <a:lnTo>
                    <a:pt x="138662" y="16472"/>
                  </a:lnTo>
                  <a:lnTo>
                    <a:pt x="138662" y="15712"/>
                  </a:lnTo>
                  <a:lnTo>
                    <a:pt x="138396" y="14665"/>
                  </a:lnTo>
                  <a:lnTo>
                    <a:pt x="139366" y="14152"/>
                  </a:lnTo>
                  <a:lnTo>
                    <a:pt x="140660" y="14190"/>
                  </a:lnTo>
                  <a:lnTo>
                    <a:pt x="141782" y="13182"/>
                  </a:lnTo>
                  <a:lnTo>
                    <a:pt x="143246" y="11850"/>
                  </a:lnTo>
                  <a:lnTo>
                    <a:pt x="143246" y="10956"/>
                  </a:lnTo>
                  <a:lnTo>
                    <a:pt x="141325" y="10766"/>
                  </a:lnTo>
                  <a:lnTo>
                    <a:pt x="141211" y="9625"/>
                  </a:lnTo>
                  <a:lnTo>
                    <a:pt x="140165" y="9587"/>
                  </a:lnTo>
                  <a:lnTo>
                    <a:pt x="138986" y="5954"/>
                  </a:lnTo>
                  <a:lnTo>
                    <a:pt x="134135" y="5954"/>
                  </a:lnTo>
                  <a:lnTo>
                    <a:pt x="133413" y="9587"/>
                  </a:lnTo>
                  <a:lnTo>
                    <a:pt x="133926" y="10671"/>
                  </a:lnTo>
                  <a:lnTo>
                    <a:pt x="133983" y="11603"/>
                  </a:lnTo>
                  <a:lnTo>
                    <a:pt x="133356" y="11812"/>
                  </a:lnTo>
                  <a:lnTo>
                    <a:pt x="133317" y="12649"/>
                  </a:lnTo>
                  <a:lnTo>
                    <a:pt x="133051" y="13182"/>
                  </a:lnTo>
                  <a:lnTo>
                    <a:pt x="131948" y="13486"/>
                  </a:lnTo>
                  <a:lnTo>
                    <a:pt x="131510" y="14665"/>
                  </a:lnTo>
                  <a:lnTo>
                    <a:pt x="124435" y="16320"/>
                  </a:lnTo>
                  <a:lnTo>
                    <a:pt x="122590" y="17956"/>
                  </a:lnTo>
                  <a:lnTo>
                    <a:pt x="121924" y="19306"/>
                  </a:lnTo>
                  <a:lnTo>
                    <a:pt x="119204" y="20448"/>
                  </a:lnTo>
                  <a:lnTo>
                    <a:pt x="118976" y="20543"/>
                  </a:lnTo>
                  <a:lnTo>
                    <a:pt x="119242" y="21380"/>
                  </a:lnTo>
                  <a:lnTo>
                    <a:pt x="117378" y="21285"/>
                  </a:lnTo>
                  <a:lnTo>
                    <a:pt x="115000" y="22559"/>
                  </a:lnTo>
                  <a:lnTo>
                    <a:pt x="113593" y="23929"/>
                  </a:lnTo>
                  <a:lnTo>
                    <a:pt x="113821" y="24937"/>
                  </a:lnTo>
                  <a:lnTo>
                    <a:pt x="115210" y="24784"/>
                  </a:lnTo>
                  <a:lnTo>
                    <a:pt x="115533" y="25393"/>
                  </a:lnTo>
                  <a:lnTo>
                    <a:pt x="115172" y="26116"/>
                  </a:lnTo>
                  <a:lnTo>
                    <a:pt x="113840" y="26059"/>
                  </a:lnTo>
                  <a:lnTo>
                    <a:pt x="111938" y="27562"/>
                  </a:lnTo>
                  <a:lnTo>
                    <a:pt x="109770" y="27409"/>
                  </a:lnTo>
                  <a:lnTo>
                    <a:pt x="109541" y="27695"/>
                  </a:lnTo>
                  <a:lnTo>
                    <a:pt x="107449" y="30129"/>
                  </a:lnTo>
                  <a:lnTo>
                    <a:pt x="105794" y="30034"/>
                  </a:lnTo>
                  <a:lnTo>
                    <a:pt x="105794" y="29273"/>
                  </a:lnTo>
                  <a:lnTo>
                    <a:pt x="107259" y="28798"/>
                  </a:lnTo>
                  <a:lnTo>
                    <a:pt x="107316" y="27695"/>
                  </a:lnTo>
                  <a:lnTo>
                    <a:pt x="107392" y="26534"/>
                  </a:lnTo>
                  <a:lnTo>
                    <a:pt x="108800" y="25393"/>
                  </a:lnTo>
                  <a:lnTo>
                    <a:pt x="108172" y="22825"/>
                  </a:lnTo>
                  <a:lnTo>
                    <a:pt x="109104" y="21171"/>
                  </a:lnTo>
                  <a:lnTo>
                    <a:pt x="109009" y="20448"/>
                  </a:lnTo>
                  <a:lnTo>
                    <a:pt x="108895" y="19497"/>
                  </a:lnTo>
                  <a:lnTo>
                    <a:pt x="109199" y="19326"/>
                  </a:lnTo>
                  <a:lnTo>
                    <a:pt x="110207" y="20467"/>
                  </a:lnTo>
                  <a:lnTo>
                    <a:pt x="112014" y="20467"/>
                  </a:lnTo>
                  <a:lnTo>
                    <a:pt x="112528" y="19573"/>
                  </a:lnTo>
                  <a:lnTo>
                    <a:pt x="111120" y="17461"/>
                  </a:lnTo>
                  <a:lnTo>
                    <a:pt x="109351" y="15693"/>
                  </a:lnTo>
                  <a:lnTo>
                    <a:pt x="104824" y="15788"/>
                  </a:lnTo>
                  <a:lnTo>
                    <a:pt x="101838" y="15959"/>
                  </a:lnTo>
                  <a:lnTo>
                    <a:pt x="101477" y="15179"/>
                  </a:lnTo>
                  <a:lnTo>
                    <a:pt x="100640" y="14551"/>
                  </a:lnTo>
                  <a:lnTo>
                    <a:pt x="100640" y="13619"/>
                  </a:lnTo>
                  <a:lnTo>
                    <a:pt x="99879" y="13581"/>
                  </a:lnTo>
                  <a:lnTo>
                    <a:pt x="99879" y="13220"/>
                  </a:lnTo>
                  <a:lnTo>
                    <a:pt x="99860" y="12288"/>
                  </a:lnTo>
                  <a:lnTo>
                    <a:pt x="99137" y="11812"/>
                  </a:lnTo>
                  <a:lnTo>
                    <a:pt x="99042" y="10671"/>
                  </a:lnTo>
                  <a:lnTo>
                    <a:pt x="97958" y="10005"/>
                  </a:lnTo>
                  <a:lnTo>
                    <a:pt x="97691" y="10728"/>
                  </a:lnTo>
                  <a:lnTo>
                    <a:pt x="96417" y="10671"/>
                  </a:lnTo>
                  <a:lnTo>
                    <a:pt x="95124" y="8255"/>
                  </a:lnTo>
                  <a:lnTo>
                    <a:pt x="94515" y="7856"/>
                  </a:lnTo>
                  <a:lnTo>
                    <a:pt x="91148" y="7704"/>
                  </a:lnTo>
                  <a:lnTo>
                    <a:pt x="90806" y="8370"/>
                  </a:lnTo>
                  <a:lnTo>
                    <a:pt x="90901" y="8845"/>
                  </a:lnTo>
                  <a:lnTo>
                    <a:pt x="89665" y="10177"/>
                  </a:lnTo>
                  <a:lnTo>
                    <a:pt x="88733" y="10272"/>
                  </a:lnTo>
                  <a:lnTo>
                    <a:pt x="87972" y="11470"/>
                  </a:lnTo>
                  <a:lnTo>
                    <a:pt x="84871" y="10994"/>
                  </a:lnTo>
                  <a:lnTo>
                    <a:pt x="83483" y="11432"/>
                  </a:lnTo>
                  <a:lnTo>
                    <a:pt x="81676" y="10823"/>
                  </a:lnTo>
                  <a:lnTo>
                    <a:pt x="81143" y="9948"/>
                  </a:lnTo>
                  <a:lnTo>
                    <a:pt x="79298" y="9321"/>
                  </a:lnTo>
                  <a:lnTo>
                    <a:pt x="78576" y="10100"/>
                  </a:lnTo>
                  <a:lnTo>
                    <a:pt x="76103" y="9225"/>
                  </a:lnTo>
                  <a:lnTo>
                    <a:pt x="76103" y="7780"/>
                  </a:lnTo>
                  <a:lnTo>
                    <a:pt x="74924" y="7057"/>
                  </a:lnTo>
                  <a:lnTo>
                    <a:pt x="74924" y="8198"/>
                  </a:lnTo>
                  <a:lnTo>
                    <a:pt x="70663" y="8484"/>
                  </a:lnTo>
                  <a:lnTo>
                    <a:pt x="69084" y="8579"/>
                  </a:lnTo>
                  <a:lnTo>
                    <a:pt x="58946" y="8141"/>
                  </a:lnTo>
                  <a:lnTo>
                    <a:pt x="57957" y="8084"/>
                  </a:lnTo>
                  <a:lnTo>
                    <a:pt x="56664" y="8008"/>
                  </a:lnTo>
                  <a:lnTo>
                    <a:pt x="42360" y="6277"/>
                  </a:lnTo>
                  <a:lnTo>
                    <a:pt x="39564" y="5954"/>
                  </a:lnTo>
                  <a:lnTo>
                    <a:pt x="39297" y="5916"/>
                  </a:lnTo>
                  <a:lnTo>
                    <a:pt x="31290" y="4641"/>
                  </a:lnTo>
                  <a:lnTo>
                    <a:pt x="27790" y="4071"/>
                  </a:lnTo>
                  <a:lnTo>
                    <a:pt x="27505" y="3995"/>
                  </a:lnTo>
                  <a:lnTo>
                    <a:pt x="25203" y="3500"/>
                  </a:lnTo>
                  <a:lnTo>
                    <a:pt x="18451" y="1693"/>
                  </a:lnTo>
                  <a:lnTo>
                    <a:pt x="12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982400" y="1662649"/>
              <a:ext cx="941898" cy="400199"/>
            </a:xfrm>
            <a:custGeom>
              <a:avLst/>
              <a:gdLst/>
              <a:ahLst/>
              <a:cxnLst/>
              <a:rect l="l" t="t" r="r" b="b"/>
              <a:pathLst>
                <a:path w="31199" h="13256" extrusionOk="0">
                  <a:moveTo>
                    <a:pt x="45" y="12910"/>
                  </a:moveTo>
                  <a:cubicBezTo>
                    <a:pt x="378" y="12053"/>
                    <a:pt x="3061" y="8640"/>
                    <a:pt x="4617" y="7291"/>
                  </a:cubicBezTo>
                  <a:cubicBezTo>
                    <a:pt x="6173" y="5942"/>
                    <a:pt x="8315" y="5687"/>
                    <a:pt x="9379" y="4814"/>
                  </a:cubicBezTo>
                  <a:cubicBezTo>
                    <a:pt x="10443" y="3941"/>
                    <a:pt x="9983" y="2814"/>
                    <a:pt x="10999" y="2052"/>
                  </a:cubicBezTo>
                  <a:cubicBezTo>
                    <a:pt x="12015" y="1290"/>
                    <a:pt x="14158" y="575"/>
                    <a:pt x="15475" y="242"/>
                  </a:cubicBezTo>
                  <a:cubicBezTo>
                    <a:pt x="16793" y="-91"/>
                    <a:pt x="17967" y="20"/>
                    <a:pt x="18904" y="52"/>
                  </a:cubicBezTo>
                  <a:cubicBezTo>
                    <a:pt x="19841" y="84"/>
                    <a:pt x="20539" y="-170"/>
                    <a:pt x="21095" y="433"/>
                  </a:cubicBezTo>
                  <a:cubicBezTo>
                    <a:pt x="21651" y="1036"/>
                    <a:pt x="21809" y="2973"/>
                    <a:pt x="22238" y="3671"/>
                  </a:cubicBezTo>
                  <a:cubicBezTo>
                    <a:pt x="22667" y="4370"/>
                    <a:pt x="23016" y="4529"/>
                    <a:pt x="23667" y="4624"/>
                  </a:cubicBezTo>
                  <a:cubicBezTo>
                    <a:pt x="24318" y="4719"/>
                    <a:pt x="25619" y="3926"/>
                    <a:pt x="26143" y="4243"/>
                  </a:cubicBezTo>
                  <a:cubicBezTo>
                    <a:pt x="26667" y="4561"/>
                    <a:pt x="26493" y="6021"/>
                    <a:pt x="26810" y="6529"/>
                  </a:cubicBezTo>
                  <a:cubicBezTo>
                    <a:pt x="27128" y="7037"/>
                    <a:pt x="27905" y="6831"/>
                    <a:pt x="28048" y="7291"/>
                  </a:cubicBezTo>
                  <a:cubicBezTo>
                    <a:pt x="28191" y="7751"/>
                    <a:pt x="27477" y="8894"/>
                    <a:pt x="27667" y="9291"/>
                  </a:cubicBezTo>
                  <a:cubicBezTo>
                    <a:pt x="27858" y="9688"/>
                    <a:pt x="29001" y="9355"/>
                    <a:pt x="29191" y="9672"/>
                  </a:cubicBezTo>
                  <a:cubicBezTo>
                    <a:pt x="29382" y="9990"/>
                    <a:pt x="28493" y="10799"/>
                    <a:pt x="28810" y="11196"/>
                  </a:cubicBezTo>
                  <a:cubicBezTo>
                    <a:pt x="29128" y="11593"/>
                    <a:pt x="31509" y="11942"/>
                    <a:pt x="31096" y="12053"/>
                  </a:cubicBezTo>
                  <a:cubicBezTo>
                    <a:pt x="30683" y="12164"/>
                    <a:pt x="27144" y="12165"/>
                    <a:pt x="26334" y="11863"/>
                  </a:cubicBezTo>
                  <a:cubicBezTo>
                    <a:pt x="25525" y="11561"/>
                    <a:pt x="27239" y="10053"/>
                    <a:pt x="26239" y="10243"/>
                  </a:cubicBezTo>
                  <a:cubicBezTo>
                    <a:pt x="25239" y="10434"/>
                    <a:pt x="21651" y="12593"/>
                    <a:pt x="20333" y="13006"/>
                  </a:cubicBezTo>
                  <a:cubicBezTo>
                    <a:pt x="19015" y="13419"/>
                    <a:pt x="19063" y="13069"/>
                    <a:pt x="18333" y="12720"/>
                  </a:cubicBezTo>
                  <a:cubicBezTo>
                    <a:pt x="17603" y="12371"/>
                    <a:pt x="16778" y="11053"/>
                    <a:pt x="15952" y="10910"/>
                  </a:cubicBezTo>
                  <a:cubicBezTo>
                    <a:pt x="15127" y="10767"/>
                    <a:pt x="13714" y="12085"/>
                    <a:pt x="13380" y="11863"/>
                  </a:cubicBezTo>
                  <a:cubicBezTo>
                    <a:pt x="13047" y="11641"/>
                    <a:pt x="13459" y="10212"/>
                    <a:pt x="13951" y="9577"/>
                  </a:cubicBezTo>
                  <a:cubicBezTo>
                    <a:pt x="14443" y="8942"/>
                    <a:pt x="16270" y="8339"/>
                    <a:pt x="16333" y="8053"/>
                  </a:cubicBezTo>
                  <a:cubicBezTo>
                    <a:pt x="16397" y="7767"/>
                    <a:pt x="14999" y="7592"/>
                    <a:pt x="14332" y="7862"/>
                  </a:cubicBezTo>
                  <a:cubicBezTo>
                    <a:pt x="13665" y="8132"/>
                    <a:pt x="13189" y="8989"/>
                    <a:pt x="12332" y="9672"/>
                  </a:cubicBezTo>
                  <a:cubicBezTo>
                    <a:pt x="11475" y="10355"/>
                    <a:pt x="10015" y="11450"/>
                    <a:pt x="9189" y="11958"/>
                  </a:cubicBezTo>
                  <a:cubicBezTo>
                    <a:pt x="8364" y="12466"/>
                    <a:pt x="8157" y="12514"/>
                    <a:pt x="7379" y="12720"/>
                  </a:cubicBezTo>
                  <a:cubicBezTo>
                    <a:pt x="6601" y="12926"/>
                    <a:pt x="4951" y="13402"/>
                    <a:pt x="4522" y="13196"/>
                  </a:cubicBezTo>
                  <a:cubicBezTo>
                    <a:pt x="4093" y="12990"/>
                    <a:pt x="5125" y="11609"/>
                    <a:pt x="4807" y="11482"/>
                  </a:cubicBezTo>
                  <a:cubicBezTo>
                    <a:pt x="4490" y="11355"/>
                    <a:pt x="3411" y="12196"/>
                    <a:pt x="2617" y="12434"/>
                  </a:cubicBezTo>
                  <a:cubicBezTo>
                    <a:pt x="1823" y="12672"/>
                    <a:pt x="-288" y="13767"/>
                    <a:pt x="45" y="129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73" name="Google Shape;573;p19"/>
            <p:cNvSpPr/>
            <p:nvPr/>
          </p:nvSpPr>
          <p:spPr>
            <a:xfrm rot="555928">
              <a:off x="3728768" y="2015647"/>
              <a:ext cx="694837" cy="572702"/>
            </a:xfrm>
            <a:custGeom>
              <a:avLst/>
              <a:gdLst/>
              <a:ahLst/>
              <a:cxnLst/>
              <a:rect l="l" t="t" r="r" b="b"/>
              <a:pathLst>
                <a:path w="20970" h="17284" extrusionOk="0">
                  <a:moveTo>
                    <a:pt x="392" y="1945"/>
                  </a:moveTo>
                  <a:cubicBezTo>
                    <a:pt x="1059" y="1723"/>
                    <a:pt x="2948" y="2072"/>
                    <a:pt x="4297" y="2135"/>
                  </a:cubicBezTo>
                  <a:cubicBezTo>
                    <a:pt x="5646" y="2199"/>
                    <a:pt x="7282" y="2136"/>
                    <a:pt x="8488" y="2326"/>
                  </a:cubicBezTo>
                  <a:cubicBezTo>
                    <a:pt x="9695" y="2517"/>
                    <a:pt x="10853" y="3389"/>
                    <a:pt x="11536" y="3278"/>
                  </a:cubicBezTo>
                  <a:cubicBezTo>
                    <a:pt x="12219" y="3167"/>
                    <a:pt x="13092" y="1977"/>
                    <a:pt x="12584" y="1659"/>
                  </a:cubicBezTo>
                  <a:cubicBezTo>
                    <a:pt x="12076" y="1342"/>
                    <a:pt x="10044" y="1421"/>
                    <a:pt x="8488" y="1373"/>
                  </a:cubicBezTo>
                  <a:cubicBezTo>
                    <a:pt x="6932" y="1325"/>
                    <a:pt x="4218" y="1595"/>
                    <a:pt x="3250" y="1373"/>
                  </a:cubicBezTo>
                  <a:cubicBezTo>
                    <a:pt x="2282" y="1151"/>
                    <a:pt x="1535" y="199"/>
                    <a:pt x="2678" y="40"/>
                  </a:cubicBezTo>
                  <a:cubicBezTo>
                    <a:pt x="3821" y="-119"/>
                    <a:pt x="8076" y="358"/>
                    <a:pt x="10108" y="421"/>
                  </a:cubicBezTo>
                  <a:cubicBezTo>
                    <a:pt x="12140" y="485"/>
                    <a:pt x="13727" y="167"/>
                    <a:pt x="14870" y="421"/>
                  </a:cubicBezTo>
                  <a:cubicBezTo>
                    <a:pt x="16013" y="675"/>
                    <a:pt x="16315" y="1421"/>
                    <a:pt x="16966" y="1945"/>
                  </a:cubicBezTo>
                  <a:cubicBezTo>
                    <a:pt x="17617" y="2469"/>
                    <a:pt x="18108" y="2850"/>
                    <a:pt x="18775" y="3564"/>
                  </a:cubicBezTo>
                  <a:cubicBezTo>
                    <a:pt x="19442" y="4278"/>
                    <a:pt x="20934" y="5755"/>
                    <a:pt x="20966" y="6231"/>
                  </a:cubicBezTo>
                  <a:cubicBezTo>
                    <a:pt x="20998" y="6707"/>
                    <a:pt x="19220" y="6168"/>
                    <a:pt x="18966" y="6422"/>
                  </a:cubicBezTo>
                  <a:cubicBezTo>
                    <a:pt x="18712" y="6676"/>
                    <a:pt x="19855" y="7596"/>
                    <a:pt x="19442" y="7755"/>
                  </a:cubicBezTo>
                  <a:cubicBezTo>
                    <a:pt x="19029" y="7914"/>
                    <a:pt x="17346" y="7739"/>
                    <a:pt x="16489" y="7374"/>
                  </a:cubicBezTo>
                  <a:cubicBezTo>
                    <a:pt x="15632" y="7009"/>
                    <a:pt x="14744" y="6009"/>
                    <a:pt x="14299" y="5564"/>
                  </a:cubicBezTo>
                  <a:cubicBezTo>
                    <a:pt x="13855" y="5120"/>
                    <a:pt x="14076" y="4802"/>
                    <a:pt x="13822" y="4707"/>
                  </a:cubicBezTo>
                  <a:cubicBezTo>
                    <a:pt x="13568" y="4612"/>
                    <a:pt x="12648" y="4596"/>
                    <a:pt x="12775" y="4993"/>
                  </a:cubicBezTo>
                  <a:cubicBezTo>
                    <a:pt x="12902" y="5390"/>
                    <a:pt x="14457" y="6167"/>
                    <a:pt x="14584" y="7088"/>
                  </a:cubicBezTo>
                  <a:cubicBezTo>
                    <a:pt x="14711" y="8009"/>
                    <a:pt x="13616" y="9342"/>
                    <a:pt x="13537" y="10517"/>
                  </a:cubicBezTo>
                  <a:cubicBezTo>
                    <a:pt x="13458" y="11692"/>
                    <a:pt x="14394" y="13010"/>
                    <a:pt x="14108" y="14137"/>
                  </a:cubicBezTo>
                  <a:cubicBezTo>
                    <a:pt x="13822" y="15264"/>
                    <a:pt x="12489" y="17296"/>
                    <a:pt x="11822" y="17280"/>
                  </a:cubicBezTo>
                  <a:cubicBezTo>
                    <a:pt x="11155" y="17264"/>
                    <a:pt x="10553" y="14883"/>
                    <a:pt x="10108" y="14042"/>
                  </a:cubicBezTo>
                  <a:cubicBezTo>
                    <a:pt x="9664" y="13201"/>
                    <a:pt x="9663" y="12407"/>
                    <a:pt x="9155" y="12232"/>
                  </a:cubicBezTo>
                  <a:cubicBezTo>
                    <a:pt x="8647" y="12057"/>
                    <a:pt x="7711" y="12581"/>
                    <a:pt x="7060" y="12994"/>
                  </a:cubicBezTo>
                  <a:cubicBezTo>
                    <a:pt x="6409" y="13407"/>
                    <a:pt x="5552" y="14756"/>
                    <a:pt x="5250" y="14708"/>
                  </a:cubicBezTo>
                  <a:cubicBezTo>
                    <a:pt x="4948" y="14660"/>
                    <a:pt x="4996" y="13486"/>
                    <a:pt x="5250" y="12708"/>
                  </a:cubicBezTo>
                  <a:cubicBezTo>
                    <a:pt x="5504" y="11930"/>
                    <a:pt x="6599" y="10930"/>
                    <a:pt x="6774" y="10041"/>
                  </a:cubicBezTo>
                  <a:cubicBezTo>
                    <a:pt x="6949" y="9152"/>
                    <a:pt x="6584" y="8247"/>
                    <a:pt x="6298" y="7374"/>
                  </a:cubicBezTo>
                  <a:cubicBezTo>
                    <a:pt x="6012" y="6501"/>
                    <a:pt x="5837" y="5374"/>
                    <a:pt x="5059" y="4802"/>
                  </a:cubicBezTo>
                  <a:cubicBezTo>
                    <a:pt x="4281" y="4231"/>
                    <a:pt x="2424" y="4167"/>
                    <a:pt x="1630" y="3945"/>
                  </a:cubicBezTo>
                  <a:cubicBezTo>
                    <a:pt x="836" y="3723"/>
                    <a:pt x="503" y="3802"/>
                    <a:pt x="297" y="3469"/>
                  </a:cubicBezTo>
                  <a:cubicBezTo>
                    <a:pt x="91" y="3136"/>
                    <a:pt x="-275" y="2167"/>
                    <a:pt x="392" y="1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4" name="Google Shape;574;p19"/>
            <p:cNvSpPr/>
            <p:nvPr/>
          </p:nvSpPr>
          <p:spPr>
            <a:xfrm>
              <a:off x="3480721" y="2053316"/>
              <a:ext cx="298325" cy="631925"/>
            </a:xfrm>
            <a:custGeom>
              <a:avLst/>
              <a:gdLst/>
              <a:ahLst/>
              <a:cxnLst/>
              <a:rect l="l" t="t" r="r" b="b"/>
              <a:pathLst>
                <a:path w="11933" h="25277" extrusionOk="0">
                  <a:moveTo>
                    <a:pt x="11933" y="1025"/>
                  </a:moveTo>
                  <a:cubicBezTo>
                    <a:pt x="11933" y="604"/>
                    <a:pt x="11393" y="477"/>
                    <a:pt x="10933" y="310"/>
                  </a:cubicBezTo>
                  <a:cubicBezTo>
                    <a:pt x="10473" y="143"/>
                    <a:pt x="9639" y="-62"/>
                    <a:pt x="9171" y="25"/>
                  </a:cubicBezTo>
                  <a:cubicBezTo>
                    <a:pt x="8703" y="112"/>
                    <a:pt x="8591" y="660"/>
                    <a:pt x="8123" y="834"/>
                  </a:cubicBezTo>
                  <a:cubicBezTo>
                    <a:pt x="7655" y="1009"/>
                    <a:pt x="6790" y="818"/>
                    <a:pt x="6361" y="1072"/>
                  </a:cubicBezTo>
                  <a:cubicBezTo>
                    <a:pt x="5932" y="1326"/>
                    <a:pt x="5869" y="2056"/>
                    <a:pt x="5551" y="2358"/>
                  </a:cubicBezTo>
                  <a:cubicBezTo>
                    <a:pt x="5234" y="2660"/>
                    <a:pt x="4520" y="3009"/>
                    <a:pt x="4456" y="2882"/>
                  </a:cubicBezTo>
                  <a:cubicBezTo>
                    <a:pt x="4393" y="2755"/>
                    <a:pt x="5313" y="1628"/>
                    <a:pt x="5170" y="1596"/>
                  </a:cubicBezTo>
                  <a:cubicBezTo>
                    <a:pt x="5027" y="1564"/>
                    <a:pt x="4003" y="2430"/>
                    <a:pt x="3598" y="2692"/>
                  </a:cubicBezTo>
                  <a:cubicBezTo>
                    <a:pt x="3193" y="2954"/>
                    <a:pt x="3130" y="2541"/>
                    <a:pt x="2741" y="3168"/>
                  </a:cubicBezTo>
                  <a:cubicBezTo>
                    <a:pt x="2352" y="3795"/>
                    <a:pt x="1686" y="5629"/>
                    <a:pt x="1265" y="6454"/>
                  </a:cubicBezTo>
                  <a:cubicBezTo>
                    <a:pt x="844" y="7280"/>
                    <a:pt x="408" y="7542"/>
                    <a:pt x="217" y="8121"/>
                  </a:cubicBezTo>
                  <a:cubicBezTo>
                    <a:pt x="27" y="8701"/>
                    <a:pt x="-100" y="9939"/>
                    <a:pt x="122" y="9931"/>
                  </a:cubicBezTo>
                  <a:cubicBezTo>
                    <a:pt x="344" y="9923"/>
                    <a:pt x="1130" y="8740"/>
                    <a:pt x="1551" y="8073"/>
                  </a:cubicBezTo>
                  <a:cubicBezTo>
                    <a:pt x="1972" y="7406"/>
                    <a:pt x="2265" y="6414"/>
                    <a:pt x="2646" y="5930"/>
                  </a:cubicBezTo>
                  <a:cubicBezTo>
                    <a:pt x="3027" y="5446"/>
                    <a:pt x="3758" y="4930"/>
                    <a:pt x="3837" y="5168"/>
                  </a:cubicBezTo>
                  <a:cubicBezTo>
                    <a:pt x="3916" y="5406"/>
                    <a:pt x="3440" y="6502"/>
                    <a:pt x="3122" y="7359"/>
                  </a:cubicBezTo>
                  <a:cubicBezTo>
                    <a:pt x="2805" y="8216"/>
                    <a:pt x="2067" y="9661"/>
                    <a:pt x="1932" y="10312"/>
                  </a:cubicBezTo>
                  <a:cubicBezTo>
                    <a:pt x="1797" y="10963"/>
                    <a:pt x="2369" y="10820"/>
                    <a:pt x="2313" y="11264"/>
                  </a:cubicBezTo>
                  <a:cubicBezTo>
                    <a:pt x="2257" y="11709"/>
                    <a:pt x="1765" y="12225"/>
                    <a:pt x="1598" y="12979"/>
                  </a:cubicBezTo>
                  <a:cubicBezTo>
                    <a:pt x="1431" y="13733"/>
                    <a:pt x="1288" y="14781"/>
                    <a:pt x="1312" y="15789"/>
                  </a:cubicBezTo>
                  <a:cubicBezTo>
                    <a:pt x="1336" y="16797"/>
                    <a:pt x="1598" y="17876"/>
                    <a:pt x="1741" y="19027"/>
                  </a:cubicBezTo>
                  <a:cubicBezTo>
                    <a:pt x="1884" y="20178"/>
                    <a:pt x="1908" y="21742"/>
                    <a:pt x="2170" y="22694"/>
                  </a:cubicBezTo>
                  <a:cubicBezTo>
                    <a:pt x="2432" y="23647"/>
                    <a:pt x="2892" y="24321"/>
                    <a:pt x="3313" y="24742"/>
                  </a:cubicBezTo>
                  <a:cubicBezTo>
                    <a:pt x="3734" y="25163"/>
                    <a:pt x="4115" y="25385"/>
                    <a:pt x="4694" y="25218"/>
                  </a:cubicBezTo>
                  <a:cubicBezTo>
                    <a:pt x="5273" y="25051"/>
                    <a:pt x="6202" y="24695"/>
                    <a:pt x="6789" y="23742"/>
                  </a:cubicBezTo>
                  <a:cubicBezTo>
                    <a:pt x="7376" y="22790"/>
                    <a:pt x="8131" y="20876"/>
                    <a:pt x="8218" y="19503"/>
                  </a:cubicBezTo>
                  <a:cubicBezTo>
                    <a:pt x="8305" y="18130"/>
                    <a:pt x="7646" y="16456"/>
                    <a:pt x="7313" y="15503"/>
                  </a:cubicBezTo>
                  <a:cubicBezTo>
                    <a:pt x="6980" y="14551"/>
                    <a:pt x="6297" y="14336"/>
                    <a:pt x="6218" y="13788"/>
                  </a:cubicBezTo>
                  <a:cubicBezTo>
                    <a:pt x="6139" y="13240"/>
                    <a:pt x="6829" y="12614"/>
                    <a:pt x="6837" y="12217"/>
                  </a:cubicBezTo>
                  <a:cubicBezTo>
                    <a:pt x="6845" y="11820"/>
                    <a:pt x="6186" y="11820"/>
                    <a:pt x="6265" y="11407"/>
                  </a:cubicBezTo>
                  <a:cubicBezTo>
                    <a:pt x="6344" y="10994"/>
                    <a:pt x="7138" y="10375"/>
                    <a:pt x="7313" y="9740"/>
                  </a:cubicBezTo>
                  <a:cubicBezTo>
                    <a:pt x="7488" y="9105"/>
                    <a:pt x="7178" y="8137"/>
                    <a:pt x="7313" y="7597"/>
                  </a:cubicBezTo>
                  <a:cubicBezTo>
                    <a:pt x="7448" y="7057"/>
                    <a:pt x="7821" y="6947"/>
                    <a:pt x="8123" y="6502"/>
                  </a:cubicBezTo>
                  <a:cubicBezTo>
                    <a:pt x="8425" y="6058"/>
                    <a:pt x="8925" y="4795"/>
                    <a:pt x="9123" y="4930"/>
                  </a:cubicBezTo>
                  <a:cubicBezTo>
                    <a:pt x="9321" y="5065"/>
                    <a:pt x="9162" y="7009"/>
                    <a:pt x="9313" y="7311"/>
                  </a:cubicBezTo>
                  <a:cubicBezTo>
                    <a:pt x="9464" y="7613"/>
                    <a:pt x="9893" y="7240"/>
                    <a:pt x="10028" y="6740"/>
                  </a:cubicBezTo>
                  <a:cubicBezTo>
                    <a:pt x="10163" y="6240"/>
                    <a:pt x="9972" y="4795"/>
                    <a:pt x="10123" y="4311"/>
                  </a:cubicBezTo>
                  <a:cubicBezTo>
                    <a:pt x="10274" y="3827"/>
                    <a:pt x="10663" y="3970"/>
                    <a:pt x="10933" y="3835"/>
                  </a:cubicBezTo>
                  <a:cubicBezTo>
                    <a:pt x="11203" y="3700"/>
                    <a:pt x="11742" y="3668"/>
                    <a:pt x="11742" y="3501"/>
                  </a:cubicBezTo>
                  <a:cubicBezTo>
                    <a:pt x="11742" y="3334"/>
                    <a:pt x="10901" y="3248"/>
                    <a:pt x="10933" y="2835"/>
                  </a:cubicBezTo>
                  <a:cubicBezTo>
                    <a:pt x="10965" y="2422"/>
                    <a:pt x="11933" y="1446"/>
                    <a:pt x="11933" y="10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9"/>
            <p:cNvSpPr/>
            <p:nvPr/>
          </p:nvSpPr>
          <p:spPr>
            <a:xfrm>
              <a:off x="4319116" y="2204429"/>
              <a:ext cx="360800" cy="240750"/>
            </a:xfrm>
            <a:custGeom>
              <a:avLst/>
              <a:gdLst/>
              <a:ahLst/>
              <a:cxnLst/>
              <a:rect l="l" t="t" r="r" b="b"/>
              <a:pathLst>
                <a:path w="14432" h="9630" extrusionOk="0">
                  <a:moveTo>
                    <a:pt x="12446" y="1733"/>
                  </a:moveTo>
                  <a:cubicBezTo>
                    <a:pt x="11748" y="2201"/>
                    <a:pt x="10501" y="2432"/>
                    <a:pt x="10160" y="2829"/>
                  </a:cubicBezTo>
                  <a:cubicBezTo>
                    <a:pt x="9819" y="3226"/>
                    <a:pt x="10597" y="3909"/>
                    <a:pt x="10399" y="4115"/>
                  </a:cubicBezTo>
                  <a:cubicBezTo>
                    <a:pt x="10201" y="4321"/>
                    <a:pt x="9462" y="4083"/>
                    <a:pt x="8970" y="4067"/>
                  </a:cubicBezTo>
                  <a:cubicBezTo>
                    <a:pt x="8478" y="4051"/>
                    <a:pt x="8581" y="3686"/>
                    <a:pt x="7446" y="4019"/>
                  </a:cubicBezTo>
                  <a:cubicBezTo>
                    <a:pt x="6311" y="4352"/>
                    <a:pt x="3207" y="5511"/>
                    <a:pt x="2159" y="6067"/>
                  </a:cubicBezTo>
                  <a:cubicBezTo>
                    <a:pt x="1111" y="6623"/>
                    <a:pt x="1516" y="6877"/>
                    <a:pt x="1159" y="7353"/>
                  </a:cubicBezTo>
                  <a:cubicBezTo>
                    <a:pt x="802" y="7829"/>
                    <a:pt x="-47" y="8552"/>
                    <a:pt x="16" y="8925"/>
                  </a:cubicBezTo>
                  <a:cubicBezTo>
                    <a:pt x="80" y="9298"/>
                    <a:pt x="754" y="9743"/>
                    <a:pt x="1540" y="9592"/>
                  </a:cubicBezTo>
                  <a:cubicBezTo>
                    <a:pt x="2326" y="9441"/>
                    <a:pt x="3652" y="8314"/>
                    <a:pt x="4731" y="8020"/>
                  </a:cubicBezTo>
                  <a:cubicBezTo>
                    <a:pt x="5811" y="7726"/>
                    <a:pt x="7311" y="7766"/>
                    <a:pt x="8017" y="7829"/>
                  </a:cubicBezTo>
                  <a:cubicBezTo>
                    <a:pt x="8724" y="7893"/>
                    <a:pt x="8589" y="8433"/>
                    <a:pt x="8970" y="8401"/>
                  </a:cubicBezTo>
                  <a:cubicBezTo>
                    <a:pt x="9351" y="8369"/>
                    <a:pt x="9740" y="7917"/>
                    <a:pt x="10303" y="7639"/>
                  </a:cubicBezTo>
                  <a:cubicBezTo>
                    <a:pt x="10867" y="7361"/>
                    <a:pt x="11756" y="7099"/>
                    <a:pt x="12351" y="6734"/>
                  </a:cubicBezTo>
                  <a:cubicBezTo>
                    <a:pt x="12946" y="6369"/>
                    <a:pt x="13669" y="5940"/>
                    <a:pt x="13875" y="5448"/>
                  </a:cubicBezTo>
                  <a:cubicBezTo>
                    <a:pt x="14081" y="4956"/>
                    <a:pt x="13621" y="4257"/>
                    <a:pt x="13589" y="3781"/>
                  </a:cubicBezTo>
                  <a:cubicBezTo>
                    <a:pt x="13557" y="3305"/>
                    <a:pt x="13852" y="2837"/>
                    <a:pt x="13685" y="2591"/>
                  </a:cubicBezTo>
                  <a:cubicBezTo>
                    <a:pt x="13518" y="2345"/>
                    <a:pt x="12549" y="2575"/>
                    <a:pt x="12589" y="2305"/>
                  </a:cubicBezTo>
                  <a:cubicBezTo>
                    <a:pt x="12629" y="2035"/>
                    <a:pt x="13629" y="1352"/>
                    <a:pt x="13923" y="971"/>
                  </a:cubicBezTo>
                  <a:cubicBezTo>
                    <a:pt x="14217" y="590"/>
                    <a:pt x="14597" y="-108"/>
                    <a:pt x="14351" y="19"/>
                  </a:cubicBezTo>
                  <a:cubicBezTo>
                    <a:pt x="14105" y="146"/>
                    <a:pt x="13145" y="1265"/>
                    <a:pt x="12446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6" name="Google Shape;576;p19"/>
            <p:cNvSpPr/>
            <p:nvPr/>
          </p:nvSpPr>
          <p:spPr>
            <a:xfrm>
              <a:off x="4041710" y="2457450"/>
              <a:ext cx="451000" cy="257600"/>
            </a:xfrm>
            <a:custGeom>
              <a:avLst/>
              <a:gdLst/>
              <a:ahLst/>
              <a:cxnLst/>
              <a:rect l="l" t="t" r="r" b="b"/>
              <a:pathLst>
                <a:path w="18040" h="10304" extrusionOk="0">
                  <a:moveTo>
                    <a:pt x="17963" y="64"/>
                  </a:moveTo>
                  <a:cubicBezTo>
                    <a:pt x="17566" y="-190"/>
                    <a:pt x="14948" y="763"/>
                    <a:pt x="13868" y="1112"/>
                  </a:cubicBezTo>
                  <a:cubicBezTo>
                    <a:pt x="12789" y="1461"/>
                    <a:pt x="11772" y="1827"/>
                    <a:pt x="11486" y="2160"/>
                  </a:cubicBezTo>
                  <a:cubicBezTo>
                    <a:pt x="11200" y="2493"/>
                    <a:pt x="12407" y="3001"/>
                    <a:pt x="12153" y="3112"/>
                  </a:cubicBezTo>
                  <a:cubicBezTo>
                    <a:pt x="11899" y="3223"/>
                    <a:pt x="10661" y="2826"/>
                    <a:pt x="9962" y="2826"/>
                  </a:cubicBezTo>
                  <a:cubicBezTo>
                    <a:pt x="9264" y="2826"/>
                    <a:pt x="8788" y="2620"/>
                    <a:pt x="7962" y="3112"/>
                  </a:cubicBezTo>
                  <a:cubicBezTo>
                    <a:pt x="7137" y="3604"/>
                    <a:pt x="5692" y="5081"/>
                    <a:pt x="5009" y="5779"/>
                  </a:cubicBezTo>
                  <a:cubicBezTo>
                    <a:pt x="4326" y="6478"/>
                    <a:pt x="4390" y="7033"/>
                    <a:pt x="3866" y="7303"/>
                  </a:cubicBezTo>
                  <a:cubicBezTo>
                    <a:pt x="3342" y="7573"/>
                    <a:pt x="2501" y="7144"/>
                    <a:pt x="1866" y="7398"/>
                  </a:cubicBezTo>
                  <a:cubicBezTo>
                    <a:pt x="1231" y="7652"/>
                    <a:pt x="-166" y="8351"/>
                    <a:pt x="56" y="8827"/>
                  </a:cubicBezTo>
                  <a:cubicBezTo>
                    <a:pt x="278" y="9303"/>
                    <a:pt x="2216" y="10081"/>
                    <a:pt x="3200" y="10256"/>
                  </a:cubicBezTo>
                  <a:cubicBezTo>
                    <a:pt x="4184" y="10431"/>
                    <a:pt x="5121" y="9986"/>
                    <a:pt x="5962" y="9875"/>
                  </a:cubicBezTo>
                  <a:cubicBezTo>
                    <a:pt x="6803" y="9764"/>
                    <a:pt x="7756" y="9986"/>
                    <a:pt x="8248" y="9589"/>
                  </a:cubicBezTo>
                  <a:cubicBezTo>
                    <a:pt x="8740" y="9192"/>
                    <a:pt x="8153" y="8145"/>
                    <a:pt x="8915" y="7494"/>
                  </a:cubicBezTo>
                  <a:cubicBezTo>
                    <a:pt x="9677" y="6843"/>
                    <a:pt x="11598" y="6494"/>
                    <a:pt x="12820" y="5684"/>
                  </a:cubicBezTo>
                  <a:cubicBezTo>
                    <a:pt x="14042" y="4874"/>
                    <a:pt x="15392" y="3573"/>
                    <a:pt x="16249" y="2636"/>
                  </a:cubicBezTo>
                  <a:cubicBezTo>
                    <a:pt x="17106" y="1699"/>
                    <a:pt x="18360" y="318"/>
                    <a:pt x="17963" y="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577" name="Google Shape;577;p19"/>
          <p:cNvSpPr txBox="1"/>
          <p:nvPr/>
        </p:nvSpPr>
        <p:spPr>
          <a:xfrm>
            <a:off x="1403350" y="2821563"/>
            <a:ext cx="261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Great lakes basin of the United States of America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78" name="Google Shape;578;p19"/>
          <p:cNvGrpSpPr/>
          <p:nvPr/>
        </p:nvGrpSpPr>
        <p:grpSpPr>
          <a:xfrm>
            <a:off x="5372375" y="4060135"/>
            <a:ext cx="2625965" cy="634417"/>
            <a:chOff x="6919153" y="4098225"/>
            <a:chExt cx="1764643" cy="634417"/>
          </a:xfrm>
        </p:grpSpPr>
        <p:sp>
          <p:nvSpPr>
            <p:cNvPr id="579" name="Google Shape;579;p19"/>
            <p:cNvSpPr txBox="1"/>
            <p:nvPr/>
          </p:nvSpPr>
          <p:spPr>
            <a:xfrm>
              <a:off x="6919153" y="4412542"/>
              <a:ext cx="1759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6919196" y="4098225"/>
              <a:ext cx="1764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Lake Michigan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81" name="Google Shape;581;p19"/>
          <p:cNvSpPr/>
          <p:nvPr/>
        </p:nvSpPr>
        <p:spPr>
          <a:xfrm>
            <a:off x="8084075" y="4083950"/>
            <a:ext cx="573000" cy="57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19"/>
          <p:cNvGrpSpPr/>
          <p:nvPr/>
        </p:nvGrpSpPr>
        <p:grpSpPr>
          <a:xfrm>
            <a:off x="8214311" y="4215183"/>
            <a:ext cx="312528" cy="310233"/>
            <a:chOff x="-21322300" y="3693325"/>
            <a:chExt cx="306400" cy="304150"/>
          </a:xfrm>
        </p:grpSpPr>
        <p:sp>
          <p:nvSpPr>
            <p:cNvPr id="583" name="Google Shape;583;p19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9"/>
          <p:cNvGrpSpPr/>
          <p:nvPr/>
        </p:nvGrpSpPr>
        <p:grpSpPr>
          <a:xfrm>
            <a:off x="5372375" y="1140722"/>
            <a:ext cx="2625964" cy="634428"/>
            <a:chOff x="6058175" y="1483622"/>
            <a:chExt cx="2625964" cy="634428"/>
          </a:xfrm>
        </p:grpSpPr>
        <p:sp>
          <p:nvSpPr>
            <p:cNvPr id="588" name="Google Shape;588;p19"/>
            <p:cNvSpPr txBox="1"/>
            <p:nvPr/>
          </p:nvSpPr>
          <p:spPr>
            <a:xfrm>
              <a:off x="6058175" y="1797949"/>
              <a:ext cx="26184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6058239" y="1483622"/>
              <a:ext cx="2625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Lake Superior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90" name="Google Shape;590;p19"/>
          <p:cNvSpPr/>
          <p:nvPr/>
        </p:nvSpPr>
        <p:spPr>
          <a:xfrm>
            <a:off x="8084075" y="1140725"/>
            <a:ext cx="5730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9"/>
          <p:cNvGrpSpPr/>
          <p:nvPr/>
        </p:nvGrpSpPr>
        <p:grpSpPr>
          <a:xfrm>
            <a:off x="8215114" y="1272813"/>
            <a:ext cx="310921" cy="308525"/>
            <a:chOff x="-15688425" y="3707725"/>
            <a:chExt cx="304825" cy="302475"/>
          </a:xfrm>
        </p:grpSpPr>
        <p:sp>
          <p:nvSpPr>
            <p:cNvPr id="592" name="Google Shape;592;p19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9"/>
          <p:cNvGrpSpPr/>
          <p:nvPr/>
        </p:nvGrpSpPr>
        <p:grpSpPr>
          <a:xfrm>
            <a:off x="5372375" y="1870579"/>
            <a:ext cx="2625964" cy="634425"/>
            <a:chOff x="6058175" y="2137275"/>
            <a:chExt cx="2625964" cy="634425"/>
          </a:xfrm>
        </p:grpSpPr>
        <p:sp>
          <p:nvSpPr>
            <p:cNvPr id="599" name="Google Shape;599;p19"/>
            <p:cNvSpPr txBox="1"/>
            <p:nvPr/>
          </p:nvSpPr>
          <p:spPr>
            <a:xfrm>
              <a:off x="6058175" y="2451600"/>
              <a:ext cx="26184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058239" y="2137275"/>
              <a:ext cx="2625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Lake Huron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01" name="Google Shape;601;p19"/>
          <p:cNvSpPr/>
          <p:nvPr/>
        </p:nvSpPr>
        <p:spPr>
          <a:xfrm>
            <a:off x="8084075" y="1876531"/>
            <a:ext cx="5730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19"/>
          <p:cNvGrpSpPr/>
          <p:nvPr/>
        </p:nvGrpSpPr>
        <p:grpSpPr>
          <a:xfrm>
            <a:off x="8214706" y="2007828"/>
            <a:ext cx="311738" cy="310106"/>
            <a:chOff x="-16794250" y="4058225"/>
            <a:chExt cx="305625" cy="304025"/>
          </a:xfrm>
        </p:grpSpPr>
        <p:sp>
          <p:nvSpPr>
            <p:cNvPr id="603" name="Google Shape;603;p19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9"/>
          <p:cNvGrpSpPr/>
          <p:nvPr/>
        </p:nvGrpSpPr>
        <p:grpSpPr>
          <a:xfrm>
            <a:off x="5372375" y="3330286"/>
            <a:ext cx="2625964" cy="634418"/>
            <a:chOff x="6058175" y="3444581"/>
            <a:chExt cx="2625964" cy="634418"/>
          </a:xfrm>
        </p:grpSpPr>
        <p:sp>
          <p:nvSpPr>
            <p:cNvPr id="613" name="Google Shape;613;p19"/>
            <p:cNvSpPr txBox="1"/>
            <p:nvPr/>
          </p:nvSpPr>
          <p:spPr>
            <a:xfrm>
              <a:off x="6058175" y="3758900"/>
              <a:ext cx="26184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with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058239" y="3444581"/>
              <a:ext cx="2625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Lake Erie</a:t>
              </a:r>
              <a:endParaRPr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15" name="Google Shape;615;p19"/>
          <p:cNvSpPr/>
          <p:nvPr/>
        </p:nvSpPr>
        <p:spPr>
          <a:xfrm>
            <a:off x="8084075" y="3348144"/>
            <a:ext cx="573000" cy="572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19"/>
          <p:cNvGrpSpPr/>
          <p:nvPr/>
        </p:nvGrpSpPr>
        <p:grpSpPr>
          <a:xfrm>
            <a:off x="8215102" y="3480027"/>
            <a:ext cx="310947" cy="308933"/>
            <a:chOff x="-15296200" y="3326900"/>
            <a:chExt cx="304850" cy="302875"/>
          </a:xfrm>
        </p:grpSpPr>
        <p:sp>
          <p:nvSpPr>
            <p:cNvPr id="617" name="Google Shape;617;p19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9"/>
          <p:cNvGrpSpPr/>
          <p:nvPr/>
        </p:nvGrpSpPr>
        <p:grpSpPr>
          <a:xfrm>
            <a:off x="5372375" y="2600434"/>
            <a:ext cx="2625964" cy="634422"/>
            <a:chOff x="6058175" y="2790928"/>
            <a:chExt cx="2625964" cy="634422"/>
          </a:xfrm>
        </p:grpSpPr>
        <p:sp>
          <p:nvSpPr>
            <p:cNvPr id="623" name="Google Shape;623;p19"/>
            <p:cNvSpPr txBox="1"/>
            <p:nvPr/>
          </p:nvSpPr>
          <p:spPr>
            <a:xfrm>
              <a:off x="6058175" y="3105251"/>
              <a:ext cx="26184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planet with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6058239" y="2790928"/>
              <a:ext cx="2625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Lake Ontario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25" name="Google Shape;625;p19"/>
          <p:cNvSpPr/>
          <p:nvPr/>
        </p:nvSpPr>
        <p:spPr>
          <a:xfrm>
            <a:off x="8084075" y="2612337"/>
            <a:ext cx="5730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19"/>
          <p:cNvGrpSpPr/>
          <p:nvPr/>
        </p:nvGrpSpPr>
        <p:grpSpPr>
          <a:xfrm>
            <a:off x="8202658" y="2755569"/>
            <a:ext cx="335835" cy="286238"/>
            <a:chOff x="-19835275" y="3330250"/>
            <a:chExt cx="329250" cy="280625"/>
          </a:xfrm>
        </p:grpSpPr>
        <p:sp>
          <p:nvSpPr>
            <p:cNvPr id="627" name="Google Shape;627;p19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"/>
          <p:cNvSpPr/>
          <p:nvPr/>
        </p:nvSpPr>
        <p:spPr>
          <a:xfrm>
            <a:off x="457200" y="1498000"/>
            <a:ext cx="8229600" cy="738000"/>
          </a:xfrm>
          <a:prstGeom prst="rect">
            <a:avLst/>
          </a:prstGeom>
          <a:solidFill>
            <a:srgbClr val="172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457200" y="3964975"/>
            <a:ext cx="8229600" cy="73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0"/>
          <p:cNvSpPr/>
          <p:nvPr/>
        </p:nvSpPr>
        <p:spPr>
          <a:xfrm>
            <a:off x="457200" y="3142650"/>
            <a:ext cx="8229600" cy="7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0"/>
          <p:cNvSpPr/>
          <p:nvPr/>
        </p:nvSpPr>
        <p:spPr>
          <a:xfrm>
            <a:off x="457200" y="2320325"/>
            <a:ext cx="8229600" cy="7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0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639" name="Google Shape;639;p20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Main cities by population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40" name="Google Shape;640;p20"/>
          <p:cNvGrpSpPr/>
          <p:nvPr/>
        </p:nvGrpSpPr>
        <p:grpSpPr>
          <a:xfrm>
            <a:off x="461976" y="1599550"/>
            <a:ext cx="3977624" cy="534900"/>
            <a:chOff x="461976" y="1599550"/>
            <a:chExt cx="3977624" cy="534900"/>
          </a:xfrm>
        </p:grpSpPr>
        <p:sp>
          <p:nvSpPr>
            <p:cNvPr id="641" name="Google Shape;641;p20"/>
            <p:cNvSpPr txBox="1"/>
            <p:nvPr/>
          </p:nvSpPr>
          <p:spPr>
            <a:xfrm>
              <a:off x="2567000" y="1601800"/>
              <a:ext cx="18726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York City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42" name="Google Shape;642;p20"/>
            <p:cNvSpPr txBox="1"/>
            <p:nvPr/>
          </p:nvSpPr>
          <p:spPr>
            <a:xfrm>
              <a:off x="461976" y="1599550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3" name="Google Shape;643;p20"/>
          <p:cNvGrpSpPr/>
          <p:nvPr/>
        </p:nvGrpSpPr>
        <p:grpSpPr>
          <a:xfrm>
            <a:off x="461976" y="2421875"/>
            <a:ext cx="3977624" cy="534900"/>
            <a:chOff x="461976" y="2421875"/>
            <a:chExt cx="3977624" cy="534900"/>
          </a:xfrm>
        </p:grpSpPr>
        <p:sp>
          <p:nvSpPr>
            <p:cNvPr id="644" name="Google Shape;644;p20"/>
            <p:cNvSpPr txBox="1"/>
            <p:nvPr/>
          </p:nvSpPr>
          <p:spPr>
            <a:xfrm>
              <a:off x="2567000" y="2424125"/>
              <a:ext cx="18726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Los Angeles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45" name="Google Shape;645;p20"/>
            <p:cNvSpPr txBox="1"/>
            <p:nvPr/>
          </p:nvSpPr>
          <p:spPr>
            <a:xfrm>
              <a:off x="461976" y="2421875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6" name="Google Shape;646;p20"/>
          <p:cNvGrpSpPr/>
          <p:nvPr/>
        </p:nvGrpSpPr>
        <p:grpSpPr>
          <a:xfrm>
            <a:off x="461976" y="3244200"/>
            <a:ext cx="3977624" cy="534900"/>
            <a:chOff x="461976" y="3244200"/>
            <a:chExt cx="3977624" cy="534900"/>
          </a:xfrm>
        </p:grpSpPr>
        <p:sp>
          <p:nvSpPr>
            <p:cNvPr id="647" name="Google Shape;647;p20"/>
            <p:cNvSpPr txBox="1"/>
            <p:nvPr/>
          </p:nvSpPr>
          <p:spPr>
            <a:xfrm>
              <a:off x="2567000" y="3246450"/>
              <a:ext cx="18726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Chicago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48" name="Google Shape;648;p20"/>
            <p:cNvSpPr txBox="1"/>
            <p:nvPr/>
          </p:nvSpPr>
          <p:spPr>
            <a:xfrm>
              <a:off x="461976" y="3244200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9" name="Google Shape;649;p20"/>
          <p:cNvGrpSpPr/>
          <p:nvPr/>
        </p:nvGrpSpPr>
        <p:grpSpPr>
          <a:xfrm>
            <a:off x="461976" y="4066525"/>
            <a:ext cx="3977624" cy="534900"/>
            <a:chOff x="461976" y="4066525"/>
            <a:chExt cx="3977624" cy="534900"/>
          </a:xfrm>
        </p:grpSpPr>
        <p:sp>
          <p:nvSpPr>
            <p:cNvPr id="650" name="Google Shape;650;p20"/>
            <p:cNvSpPr txBox="1"/>
            <p:nvPr/>
          </p:nvSpPr>
          <p:spPr>
            <a:xfrm>
              <a:off x="2567000" y="4068775"/>
              <a:ext cx="18726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Brooklyn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51" name="Google Shape;651;p20"/>
            <p:cNvSpPr txBox="1"/>
            <p:nvPr/>
          </p:nvSpPr>
          <p:spPr>
            <a:xfrm>
              <a:off x="461976" y="4066525"/>
              <a:ext cx="2081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>
            <a:off x="4493107" y="1601798"/>
            <a:ext cx="226971" cy="530405"/>
            <a:chOff x="3981645" y="3928665"/>
            <a:chExt cx="310707" cy="726085"/>
          </a:xfrm>
        </p:grpSpPr>
        <p:sp>
          <p:nvSpPr>
            <p:cNvPr id="653" name="Google Shape;653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0"/>
          <p:cNvGrpSpPr/>
          <p:nvPr/>
        </p:nvGrpSpPr>
        <p:grpSpPr>
          <a:xfrm>
            <a:off x="4826842" y="1601798"/>
            <a:ext cx="226971" cy="530405"/>
            <a:chOff x="3981645" y="3928665"/>
            <a:chExt cx="310707" cy="726085"/>
          </a:xfrm>
        </p:grpSpPr>
        <p:sp>
          <p:nvSpPr>
            <p:cNvPr id="656" name="Google Shape;656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20"/>
          <p:cNvGrpSpPr/>
          <p:nvPr/>
        </p:nvGrpSpPr>
        <p:grpSpPr>
          <a:xfrm>
            <a:off x="5160571" y="1601798"/>
            <a:ext cx="226971" cy="530405"/>
            <a:chOff x="3981645" y="3928665"/>
            <a:chExt cx="310707" cy="726085"/>
          </a:xfrm>
        </p:grpSpPr>
        <p:sp>
          <p:nvSpPr>
            <p:cNvPr id="659" name="Google Shape;659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0"/>
          <p:cNvGrpSpPr/>
          <p:nvPr/>
        </p:nvGrpSpPr>
        <p:grpSpPr>
          <a:xfrm>
            <a:off x="5494299" y="1601798"/>
            <a:ext cx="226971" cy="530405"/>
            <a:chOff x="3981645" y="3928665"/>
            <a:chExt cx="310707" cy="726085"/>
          </a:xfrm>
        </p:grpSpPr>
        <p:sp>
          <p:nvSpPr>
            <p:cNvPr id="662" name="Google Shape;662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0"/>
          <p:cNvGrpSpPr/>
          <p:nvPr/>
        </p:nvGrpSpPr>
        <p:grpSpPr>
          <a:xfrm>
            <a:off x="5828028" y="1601798"/>
            <a:ext cx="226971" cy="530405"/>
            <a:chOff x="3981645" y="3928665"/>
            <a:chExt cx="310707" cy="726085"/>
          </a:xfrm>
        </p:grpSpPr>
        <p:sp>
          <p:nvSpPr>
            <p:cNvPr id="665" name="Google Shape;665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0"/>
          <p:cNvGrpSpPr/>
          <p:nvPr/>
        </p:nvGrpSpPr>
        <p:grpSpPr>
          <a:xfrm>
            <a:off x="6161757" y="1601798"/>
            <a:ext cx="226971" cy="530405"/>
            <a:chOff x="3981645" y="3928665"/>
            <a:chExt cx="310707" cy="726085"/>
          </a:xfrm>
        </p:grpSpPr>
        <p:sp>
          <p:nvSpPr>
            <p:cNvPr id="668" name="Google Shape;668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20"/>
          <p:cNvGrpSpPr/>
          <p:nvPr/>
        </p:nvGrpSpPr>
        <p:grpSpPr>
          <a:xfrm>
            <a:off x="6495486" y="1601798"/>
            <a:ext cx="226971" cy="530405"/>
            <a:chOff x="3981645" y="3928665"/>
            <a:chExt cx="310707" cy="726085"/>
          </a:xfrm>
        </p:grpSpPr>
        <p:sp>
          <p:nvSpPr>
            <p:cNvPr id="671" name="Google Shape;671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0"/>
          <p:cNvGrpSpPr/>
          <p:nvPr/>
        </p:nvGrpSpPr>
        <p:grpSpPr>
          <a:xfrm>
            <a:off x="6829215" y="1601798"/>
            <a:ext cx="226971" cy="530405"/>
            <a:chOff x="3981645" y="3928665"/>
            <a:chExt cx="310707" cy="726085"/>
          </a:xfrm>
        </p:grpSpPr>
        <p:sp>
          <p:nvSpPr>
            <p:cNvPr id="674" name="Google Shape;674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20"/>
          <p:cNvGrpSpPr/>
          <p:nvPr/>
        </p:nvGrpSpPr>
        <p:grpSpPr>
          <a:xfrm>
            <a:off x="7162944" y="1601798"/>
            <a:ext cx="226971" cy="530405"/>
            <a:chOff x="3981645" y="3928665"/>
            <a:chExt cx="310707" cy="726085"/>
          </a:xfrm>
        </p:grpSpPr>
        <p:sp>
          <p:nvSpPr>
            <p:cNvPr id="677" name="Google Shape;677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20"/>
          <p:cNvGrpSpPr/>
          <p:nvPr/>
        </p:nvGrpSpPr>
        <p:grpSpPr>
          <a:xfrm>
            <a:off x="7548635" y="1719735"/>
            <a:ext cx="226971" cy="530405"/>
            <a:chOff x="3981645" y="3928665"/>
            <a:chExt cx="310707" cy="726085"/>
          </a:xfrm>
        </p:grpSpPr>
        <p:sp>
          <p:nvSpPr>
            <p:cNvPr id="680" name="Google Shape;680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20"/>
          <p:cNvSpPr txBox="1"/>
          <p:nvPr/>
        </p:nvSpPr>
        <p:spPr>
          <a:xfrm>
            <a:off x="7934325" y="1601800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9M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83" name="Google Shape;683;p20"/>
          <p:cNvSpPr txBox="1"/>
          <p:nvPr/>
        </p:nvSpPr>
        <p:spPr>
          <a:xfrm>
            <a:off x="7934325" y="2424125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4M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84" name="Google Shape;684;p20"/>
          <p:cNvSpPr txBox="1"/>
          <p:nvPr/>
        </p:nvSpPr>
        <p:spPr>
          <a:xfrm>
            <a:off x="7934325" y="3246450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3M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85" name="Google Shape;685;p20"/>
          <p:cNvSpPr txBox="1"/>
          <p:nvPr/>
        </p:nvSpPr>
        <p:spPr>
          <a:xfrm>
            <a:off x="7934325" y="4068775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3M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86" name="Google Shape;686;p20"/>
          <p:cNvGrpSpPr/>
          <p:nvPr/>
        </p:nvGrpSpPr>
        <p:grpSpPr>
          <a:xfrm>
            <a:off x="4493107" y="2424123"/>
            <a:ext cx="226971" cy="530405"/>
            <a:chOff x="3981645" y="3928665"/>
            <a:chExt cx="310707" cy="726085"/>
          </a:xfrm>
        </p:grpSpPr>
        <p:sp>
          <p:nvSpPr>
            <p:cNvPr id="687" name="Google Shape;687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0"/>
          <p:cNvGrpSpPr/>
          <p:nvPr/>
        </p:nvGrpSpPr>
        <p:grpSpPr>
          <a:xfrm>
            <a:off x="4826842" y="2424123"/>
            <a:ext cx="226971" cy="530405"/>
            <a:chOff x="3981645" y="3928665"/>
            <a:chExt cx="310707" cy="726085"/>
          </a:xfrm>
        </p:grpSpPr>
        <p:sp>
          <p:nvSpPr>
            <p:cNvPr id="690" name="Google Shape;690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5160571" y="2424123"/>
            <a:ext cx="226971" cy="530405"/>
            <a:chOff x="3981645" y="3928665"/>
            <a:chExt cx="310707" cy="726085"/>
          </a:xfrm>
        </p:grpSpPr>
        <p:sp>
          <p:nvSpPr>
            <p:cNvPr id="693" name="Google Shape;693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0"/>
          <p:cNvGrpSpPr/>
          <p:nvPr/>
        </p:nvGrpSpPr>
        <p:grpSpPr>
          <a:xfrm>
            <a:off x="5494299" y="2424123"/>
            <a:ext cx="226971" cy="530405"/>
            <a:chOff x="3981645" y="3928665"/>
            <a:chExt cx="310707" cy="726085"/>
          </a:xfrm>
        </p:grpSpPr>
        <p:sp>
          <p:nvSpPr>
            <p:cNvPr id="696" name="Google Shape;696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20"/>
          <p:cNvGrpSpPr/>
          <p:nvPr/>
        </p:nvGrpSpPr>
        <p:grpSpPr>
          <a:xfrm>
            <a:off x="5828028" y="2424123"/>
            <a:ext cx="226971" cy="530405"/>
            <a:chOff x="3981645" y="3928665"/>
            <a:chExt cx="310707" cy="726085"/>
          </a:xfrm>
        </p:grpSpPr>
        <p:sp>
          <p:nvSpPr>
            <p:cNvPr id="699" name="Google Shape;699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6161757" y="2424123"/>
            <a:ext cx="226971" cy="530405"/>
            <a:chOff x="3981645" y="3928665"/>
            <a:chExt cx="310707" cy="726085"/>
          </a:xfrm>
        </p:grpSpPr>
        <p:sp>
          <p:nvSpPr>
            <p:cNvPr id="702" name="Google Shape;702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20"/>
          <p:cNvGrpSpPr/>
          <p:nvPr/>
        </p:nvGrpSpPr>
        <p:grpSpPr>
          <a:xfrm>
            <a:off x="6495486" y="2424123"/>
            <a:ext cx="226971" cy="530405"/>
            <a:chOff x="3981645" y="3928665"/>
            <a:chExt cx="310707" cy="726085"/>
          </a:xfrm>
        </p:grpSpPr>
        <p:sp>
          <p:nvSpPr>
            <p:cNvPr id="705" name="Google Shape;705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6829215" y="2424123"/>
            <a:ext cx="226971" cy="530405"/>
            <a:chOff x="3981645" y="3928665"/>
            <a:chExt cx="310707" cy="726085"/>
          </a:xfrm>
        </p:grpSpPr>
        <p:sp>
          <p:nvSpPr>
            <p:cNvPr id="708" name="Google Shape;708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0"/>
          <p:cNvGrpSpPr/>
          <p:nvPr/>
        </p:nvGrpSpPr>
        <p:grpSpPr>
          <a:xfrm>
            <a:off x="7162944" y="2424123"/>
            <a:ext cx="226971" cy="530405"/>
            <a:chOff x="3981645" y="3928665"/>
            <a:chExt cx="310707" cy="726085"/>
          </a:xfrm>
        </p:grpSpPr>
        <p:sp>
          <p:nvSpPr>
            <p:cNvPr id="711" name="Google Shape;711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7496673" y="2424123"/>
            <a:ext cx="226971" cy="530405"/>
            <a:chOff x="3981645" y="3928665"/>
            <a:chExt cx="310707" cy="726085"/>
          </a:xfrm>
        </p:grpSpPr>
        <p:sp>
          <p:nvSpPr>
            <p:cNvPr id="714" name="Google Shape;714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20"/>
          <p:cNvGrpSpPr/>
          <p:nvPr/>
        </p:nvGrpSpPr>
        <p:grpSpPr>
          <a:xfrm>
            <a:off x="4493107" y="3246448"/>
            <a:ext cx="226971" cy="530405"/>
            <a:chOff x="3981645" y="3928665"/>
            <a:chExt cx="310707" cy="726085"/>
          </a:xfrm>
        </p:grpSpPr>
        <p:sp>
          <p:nvSpPr>
            <p:cNvPr id="717" name="Google Shape;717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0"/>
          <p:cNvGrpSpPr/>
          <p:nvPr/>
        </p:nvGrpSpPr>
        <p:grpSpPr>
          <a:xfrm>
            <a:off x="4826842" y="3246448"/>
            <a:ext cx="226971" cy="530405"/>
            <a:chOff x="3981645" y="3928665"/>
            <a:chExt cx="310707" cy="726085"/>
          </a:xfrm>
        </p:grpSpPr>
        <p:sp>
          <p:nvSpPr>
            <p:cNvPr id="720" name="Google Shape;720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0"/>
          <p:cNvGrpSpPr/>
          <p:nvPr/>
        </p:nvGrpSpPr>
        <p:grpSpPr>
          <a:xfrm>
            <a:off x="5160571" y="3246448"/>
            <a:ext cx="226971" cy="530405"/>
            <a:chOff x="3981645" y="3928665"/>
            <a:chExt cx="310707" cy="726085"/>
          </a:xfrm>
        </p:grpSpPr>
        <p:sp>
          <p:nvSpPr>
            <p:cNvPr id="723" name="Google Shape;723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0"/>
          <p:cNvGrpSpPr/>
          <p:nvPr/>
        </p:nvGrpSpPr>
        <p:grpSpPr>
          <a:xfrm>
            <a:off x="5494299" y="3246448"/>
            <a:ext cx="226971" cy="530405"/>
            <a:chOff x="3981645" y="3928665"/>
            <a:chExt cx="310707" cy="726085"/>
          </a:xfrm>
        </p:grpSpPr>
        <p:sp>
          <p:nvSpPr>
            <p:cNvPr id="726" name="Google Shape;726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20"/>
          <p:cNvGrpSpPr/>
          <p:nvPr/>
        </p:nvGrpSpPr>
        <p:grpSpPr>
          <a:xfrm>
            <a:off x="5828028" y="3246448"/>
            <a:ext cx="226971" cy="530405"/>
            <a:chOff x="3981645" y="3928665"/>
            <a:chExt cx="310707" cy="726085"/>
          </a:xfrm>
        </p:grpSpPr>
        <p:sp>
          <p:nvSpPr>
            <p:cNvPr id="729" name="Google Shape;729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0"/>
          <p:cNvGrpSpPr/>
          <p:nvPr/>
        </p:nvGrpSpPr>
        <p:grpSpPr>
          <a:xfrm>
            <a:off x="6161757" y="3246448"/>
            <a:ext cx="226971" cy="530405"/>
            <a:chOff x="3981645" y="3928665"/>
            <a:chExt cx="310707" cy="726085"/>
          </a:xfrm>
        </p:grpSpPr>
        <p:sp>
          <p:nvSpPr>
            <p:cNvPr id="732" name="Google Shape;732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0"/>
          <p:cNvGrpSpPr/>
          <p:nvPr/>
        </p:nvGrpSpPr>
        <p:grpSpPr>
          <a:xfrm>
            <a:off x="6495486" y="3246448"/>
            <a:ext cx="226971" cy="530405"/>
            <a:chOff x="3981645" y="3928665"/>
            <a:chExt cx="310707" cy="726085"/>
          </a:xfrm>
        </p:grpSpPr>
        <p:sp>
          <p:nvSpPr>
            <p:cNvPr id="735" name="Google Shape;735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20"/>
          <p:cNvGrpSpPr/>
          <p:nvPr/>
        </p:nvGrpSpPr>
        <p:grpSpPr>
          <a:xfrm>
            <a:off x="6829215" y="3246448"/>
            <a:ext cx="226971" cy="530405"/>
            <a:chOff x="3981645" y="3928665"/>
            <a:chExt cx="310707" cy="726085"/>
          </a:xfrm>
        </p:grpSpPr>
        <p:sp>
          <p:nvSpPr>
            <p:cNvPr id="738" name="Google Shape;738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0"/>
          <p:cNvGrpSpPr/>
          <p:nvPr/>
        </p:nvGrpSpPr>
        <p:grpSpPr>
          <a:xfrm>
            <a:off x="7162944" y="3246448"/>
            <a:ext cx="226971" cy="530405"/>
            <a:chOff x="3981645" y="3928665"/>
            <a:chExt cx="310707" cy="726085"/>
          </a:xfrm>
        </p:grpSpPr>
        <p:sp>
          <p:nvSpPr>
            <p:cNvPr id="741" name="Google Shape;741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20"/>
          <p:cNvGrpSpPr/>
          <p:nvPr/>
        </p:nvGrpSpPr>
        <p:grpSpPr>
          <a:xfrm>
            <a:off x="7496673" y="3246448"/>
            <a:ext cx="226971" cy="530405"/>
            <a:chOff x="3981645" y="3928665"/>
            <a:chExt cx="310707" cy="726085"/>
          </a:xfrm>
        </p:grpSpPr>
        <p:sp>
          <p:nvSpPr>
            <p:cNvPr id="744" name="Google Shape;744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0"/>
          <p:cNvGrpSpPr/>
          <p:nvPr/>
        </p:nvGrpSpPr>
        <p:grpSpPr>
          <a:xfrm>
            <a:off x="4493107" y="4068773"/>
            <a:ext cx="226971" cy="530405"/>
            <a:chOff x="3981645" y="3928665"/>
            <a:chExt cx="310707" cy="726085"/>
          </a:xfrm>
        </p:grpSpPr>
        <p:sp>
          <p:nvSpPr>
            <p:cNvPr id="747" name="Google Shape;747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0"/>
          <p:cNvGrpSpPr/>
          <p:nvPr/>
        </p:nvGrpSpPr>
        <p:grpSpPr>
          <a:xfrm>
            <a:off x="4826842" y="4068773"/>
            <a:ext cx="226971" cy="530405"/>
            <a:chOff x="3981645" y="3928665"/>
            <a:chExt cx="310707" cy="726085"/>
          </a:xfrm>
        </p:grpSpPr>
        <p:sp>
          <p:nvSpPr>
            <p:cNvPr id="750" name="Google Shape;750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0"/>
          <p:cNvGrpSpPr/>
          <p:nvPr/>
        </p:nvGrpSpPr>
        <p:grpSpPr>
          <a:xfrm>
            <a:off x="5160571" y="4068773"/>
            <a:ext cx="226971" cy="530405"/>
            <a:chOff x="3981645" y="3928665"/>
            <a:chExt cx="310707" cy="726085"/>
          </a:xfrm>
        </p:grpSpPr>
        <p:sp>
          <p:nvSpPr>
            <p:cNvPr id="753" name="Google Shape;753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0"/>
          <p:cNvGrpSpPr/>
          <p:nvPr/>
        </p:nvGrpSpPr>
        <p:grpSpPr>
          <a:xfrm>
            <a:off x="5494299" y="4068773"/>
            <a:ext cx="226971" cy="530405"/>
            <a:chOff x="3981645" y="3928665"/>
            <a:chExt cx="310707" cy="726085"/>
          </a:xfrm>
        </p:grpSpPr>
        <p:sp>
          <p:nvSpPr>
            <p:cNvPr id="756" name="Google Shape;756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20"/>
          <p:cNvGrpSpPr/>
          <p:nvPr/>
        </p:nvGrpSpPr>
        <p:grpSpPr>
          <a:xfrm>
            <a:off x="5828028" y="4068773"/>
            <a:ext cx="226971" cy="530405"/>
            <a:chOff x="3981645" y="3928665"/>
            <a:chExt cx="310707" cy="726085"/>
          </a:xfrm>
        </p:grpSpPr>
        <p:sp>
          <p:nvSpPr>
            <p:cNvPr id="759" name="Google Shape;759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20"/>
          <p:cNvGrpSpPr/>
          <p:nvPr/>
        </p:nvGrpSpPr>
        <p:grpSpPr>
          <a:xfrm>
            <a:off x="6161757" y="4068773"/>
            <a:ext cx="226971" cy="530405"/>
            <a:chOff x="3981645" y="3928665"/>
            <a:chExt cx="310707" cy="726085"/>
          </a:xfrm>
        </p:grpSpPr>
        <p:sp>
          <p:nvSpPr>
            <p:cNvPr id="762" name="Google Shape;762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0"/>
          <p:cNvGrpSpPr/>
          <p:nvPr/>
        </p:nvGrpSpPr>
        <p:grpSpPr>
          <a:xfrm>
            <a:off x="6495486" y="4068773"/>
            <a:ext cx="226971" cy="530405"/>
            <a:chOff x="3981645" y="3928665"/>
            <a:chExt cx="310707" cy="726085"/>
          </a:xfrm>
        </p:grpSpPr>
        <p:sp>
          <p:nvSpPr>
            <p:cNvPr id="765" name="Google Shape;765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0"/>
          <p:cNvGrpSpPr/>
          <p:nvPr/>
        </p:nvGrpSpPr>
        <p:grpSpPr>
          <a:xfrm>
            <a:off x="6829215" y="4068773"/>
            <a:ext cx="226971" cy="530405"/>
            <a:chOff x="3981645" y="3928665"/>
            <a:chExt cx="310707" cy="726085"/>
          </a:xfrm>
        </p:grpSpPr>
        <p:sp>
          <p:nvSpPr>
            <p:cNvPr id="768" name="Google Shape;768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0"/>
          <p:cNvGrpSpPr/>
          <p:nvPr/>
        </p:nvGrpSpPr>
        <p:grpSpPr>
          <a:xfrm>
            <a:off x="7162944" y="4068773"/>
            <a:ext cx="226971" cy="530405"/>
            <a:chOff x="3981645" y="3928665"/>
            <a:chExt cx="310707" cy="726085"/>
          </a:xfrm>
        </p:grpSpPr>
        <p:sp>
          <p:nvSpPr>
            <p:cNvPr id="771" name="Google Shape;771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20"/>
          <p:cNvGrpSpPr/>
          <p:nvPr/>
        </p:nvGrpSpPr>
        <p:grpSpPr>
          <a:xfrm>
            <a:off x="7496673" y="4068773"/>
            <a:ext cx="226971" cy="530405"/>
            <a:chOff x="3981645" y="3928665"/>
            <a:chExt cx="310707" cy="726085"/>
          </a:xfrm>
        </p:grpSpPr>
        <p:sp>
          <p:nvSpPr>
            <p:cNvPr id="774" name="Google Shape;774;p20"/>
            <p:cNvSpPr/>
            <p:nvPr/>
          </p:nvSpPr>
          <p:spPr>
            <a:xfrm>
              <a:off x="4042657" y="3928665"/>
              <a:ext cx="165432" cy="141686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3981645" y="4082154"/>
              <a:ext cx="310707" cy="5725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1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781" name="Google Shape;781;p21"/>
          <p:cNvSpPr/>
          <p:nvPr/>
        </p:nvSpPr>
        <p:spPr>
          <a:xfrm>
            <a:off x="3266953" y="3561606"/>
            <a:ext cx="1492339" cy="1038032"/>
          </a:xfrm>
          <a:custGeom>
            <a:avLst/>
            <a:gdLst/>
            <a:ahLst/>
            <a:cxnLst/>
            <a:rect l="l" t="t" r="r" b="b"/>
            <a:pathLst>
              <a:path w="20450" h="14224" extrusionOk="0">
                <a:moveTo>
                  <a:pt x="1747" y="0"/>
                </a:moveTo>
                <a:lnTo>
                  <a:pt x="1721" y="78"/>
                </a:lnTo>
                <a:cubicBezTo>
                  <a:pt x="1687" y="146"/>
                  <a:pt x="1661" y="215"/>
                  <a:pt x="1644" y="292"/>
                </a:cubicBezTo>
                <a:cubicBezTo>
                  <a:pt x="1644" y="300"/>
                  <a:pt x="1644" y="309"/>
                  <a:pt x="1636" y="317"/>
                </a:cubicBezTo>
                <a:cubicBezTo>
                  <a:pt x="1584" y="386"/>
                  <a:pt x="1550" y="471"/>
                  <a:pt x="1533" y="566"/>
                </a:cubicBezTo>
                <a:lnTo>
                  <a:pt x="1516" y="617"/>
                </a:lnTo>
                <a:cubicBezTo>
                  <a:pt x="1507" y="668"/>
                  <a:pt x="1499" y="711"/>
                  <a:pt x="1490" y="754"/>
                </a:cubicBezTo>
                <a:cubicBezTo>
                  <a:pt x="1482" y="797"/>
                  <a:pt x="1464" y="848"/>
                  <a:pt x="1439" y="900"/>
                </a:cubicBezTo>
                <a:cubicBezTo>
                  <a:pt x="1417" y="948"/>
                  <a:pt x="1396" y="983"/>
                  <a:pt x="1374" y="983"/>
                </a:cubicBezTo>
                <a:cubicBezTo>
                  <a:pt x="1361" y="983"/>
                  <a:pt x="1349" y="971"/>
                  <a:pt x="1336" y="942"/>
                </a:cubicBezTo>
                <a:cubicBezTo>
                  <a:pt x="1319" y="908"/>
                  <a:pt x="1293" y="883"/>
                  <a:pt x="1259" y="857"/>
                </a:cubicBezTo>
                <a:cubicBezTo>
                  <a:pt x="1242" y="848"/>
                  <a:pt x="1225" y="831"/>
                  <a:pt x="1208" y="831"/>
                </a:cubicBezTo>
                <a:cubicBezTo>
                  <a:pt x="1173" y="814"/>
                  <a:pt x="1148" y="814"/>
                  <a:pt x="1113" y="814"/>
                </a:cubicBezTo>
                <a:cubicBezTo>
                  <a:pt x="1036" y="814"/>
                  <a:pt x="951" y="831"/>
                  <a:pt x="874" y="831"/>
                </a:cubicBezTo>
                <a:cubicBezTo>
                  <a:pt x="959" y="1037"/>
                  <a:pt x="874" y="1242"/>
                  <a:pt x="891" y="1439"/>
                </a:cubicBezTo>
                <a:cubicBezTo>
                  <a:pt x="891" y="1465"/>
                  <a:pt x="891" y="1499"/>
                  <a:pt x="891" y="1533"/>
                </a:cubicBezTo>
                <a:cubicBezTo>
                  <a:pt x="891" y="1559"/>
                  <a:pt x="891" y="1585"/>
                  <a:pt x="891" y="1610"/>
                </a:cubicBezTo>
                <a:cubicBezTo>
                  <a:pt x="874" y="1747"/>
                  <a:pt x="848" y="1893"/>
                  <a:pt x="814" y="2030"/>
                </a:cubicBezTo>
                <a:cubicBezTo>
                  <a:pt x="797" y="2039"/>
                  <a:pt x="771" y="2047"/>
                  <a:pt x="745" y="2056"/>
                </a:cubicBezTo>
                <a:lnTo>
                  <a:pt x="728" y="2056"/>
                </a:lnTo>
                <a:cubicBezTo>
                  <a:pt x="745" y="2167"/>
                  <a:pt x="754" y="2287"/>
                  <a:pt x="771" y="2398"/>
                </a:cubicBezTo>
                <a:lnTo>
                  <a:pt x="771" y="2458"/>
                </a:lnTo>
                <a:cubicBezTo>
                  <a:pt x="779" y="2587"/>
                  <a:pt x="848" y="2655"/>
                  <a:pt x="891" y="2766"/>
                </a:cubicBezTo>
                <a:cubicBezTo>
                  <a:pt x="891" y="2809"/>
                  <a:pt x="899" y="2826"/>
                  <a:pt x="934" y="2843"/>
                </a:cubicBezTo>
                <a:lnTo>
                  <a:pt x="959" y="2869"/>
                </a:lnTo>
                <a:cubicBezTo>
                  <a:pt x="985" y="2895"/>
                  <a:pt x="1002" y="2929"/>
                  <a:pt x="993" y="2963"/>
                </a:cubicBezTo>
                <a:cubicBezTo>
                  <a:pt x="951" y="3023"/>
                  <a:pt x="856" y="3040"/>
                  <a:pt x="822" y="3117"/>
                </a:cubicBezTo>
                <a:cubicBezTo>
                  <a:pt x="805" y="3117"/>
                  <a:pt x="788" y="3126"/>
                  <a:pt x="788" y="3135"/>
                </a:cubicBezTo>
                <a:cubicBezTo>
                  <a:pt x="762" y="3152"/>
                  <a:pt x="745" y="3169"/>
                  <a:pt x="719" y="3186"/>
                </a:cubicBezTo>
                <a:cubicBezTo>
                  <a:pt x="719" y="3186"/>
                  <a:pt x="711" y="3186"/>
                  <a:pt x="711" y="3195"/>
                </a:cubicBezTo>
                <a:cubicBezTo>
                  <a:pt x="677" y="3220"/>
                  <a:pt x="651" y="3246"/>
                  <a:pt x="625" y="3280"/>
                </a:cubicBezTo>
                <a:cubicBezTo>
                  <a:pt x="557" y="3392"/>
                  <a:pt x="548" y="3537"/>
                  <a:pt x="488" y="3657"/>
                </a:cubicBezTo>
                <a:cubicBezTo>
                  <a:pt x="463" y="3708"/>
                  <a:pt x="437" y="3751"/>
                  <a:pt x="411" y="3803"/>
                </a:cubicBezTo>
                <a:cubicBezTo>
                  <a:pt x="368" y="3854"/>
                  <a:pt x="343" y="3922"/>
                  <a:pt x="334" y="3991"/>
                </a:cubicBezTo>
                <a:cubicBezTo>
                  <a:pt x="334" y="4051"/>
                  <a:pt x="334" y="4119"/>
                  <a:pt x="351" y="4179"/>
                </a:cubicBezTo>
                <a:cubicBezTo>
                  <a:pt x="360" y="4265"/>
                  <a:pt x="360" y="4351"/>
                  <a:pt x="351" y="4436"/>
                </a:cubicBezTo>
                <a:cubicBezTo>
                  <a:pt x="351" y="4505"/>
                  <a:pt x="308" y="4556"/>
                  <a:pt x="249" y="4590"/>
                </a:cubicBezTo>
                <a:cubicBezTo>
                  <a:pt x="197" y="4590"/>
                  <a:pt x="146" y="4582"/>
                  <a:pt x="86" y="4582"/>
                </a:cubicBezTo>
                <a:lnTo>
                  <a:pt x="77" y="4582"/>
                </a:lnTo>
                <a:cubicBezTo>
                  <a:pt x="52" y="4607"/>
                  <a:pt x="26" y="4633"/>
                  <a:pt x="17" y="4667"/>
                </a:cubicBezTo>
                <a:cubicBezTo>
                  <a:pt x="9" y="4685"/>
                  <a:pt x="0" y="4710"/>
                  <a:pt x="0" y="4736"/>
                </a:cubicBezTo>
                <a:cubicBezTo>
                  <a:pt x="0" y="4873"/>
                  <a:pt x="86" y="4984"/>
                  <a:pt x="214" y="5019"/>
                </a:cubicBezTo>
                <a:cubicBezTo>
                  <a:pt x="240" y="5019"/>
                  <a:pt x="257" y="5027"/>
                  <a:pt x="283" y="5044"/>
                </a:cubicBezTo>
                <a:cubicBezTo>
                  <a:pt x="856" y="5387"/>
                  <a:pt x="1439" y="5729"/>
                  <a:pt x="2013" y="6063"/>
                </a:cubicBezTo>
                <a:lnTo>
                  <a:pt x="3169" y="6740"/>
                </a:lnTo>
                <a:cubicBezTo>
                  <a:pt x="3288" y="6817"/>
                  <a:pt x="3425" y="6868"/>
                  <a:pt x="3571" y="6885"/>
                </a:cubicBezTo>
                <a:lnTo>
                  <a:pt x="4059" y="6962"/>
                </a:lnTo>
                <a:cubicBezTo>
                  <a:pt x="4402" y="7014"/>
                  <a:pt x="4753" y="7074"/>
                  <a:pt x="5095" y="7134"/>
                </a:cubicBezTo>
                <a:cubicBezTo>
                  <a:pt x="5130" y="7142"/>
                  <a:pt x="5155" y="7142"/>
                  <a:pt x="5181" y="7142"/>
                </a:cubicBezTo>
                <a:cubicBezTo>
                  <a:pt x="5224" y="7142"/>
                  <a:pt x="5258" y="7134"/>
                  <a:pt x="5292" y="7117"/>
                </a:cubicBezTo>
                <a:cubicBezTo>
                  <a:pt x="5335" y="7159"/>
                  <a:pt x="5395" y="7176"/>
                  <a:pt x="5455" y="7176"/>
                </a:cubicBezTo>
                <a:cubicBezTo>
                  <a:pt x="5618" y="7194"/>
                  <a:pt x="5789" y="7211"/>
                  <a:pt x="5952" y="7236"/>
                </a:cubicBezTo>
                <a:cubicBezTo>
                  <a:pt x="5977" y="7245"/>
                  <a:pt x="6003" y="7245"/>
                  <a:pt x="6029" y="7245"/>
                </a:cubicBezTo>
                <a:cubicBezTo>
                  <a:pt x="6071" y="7245"/>
                  <a:pt x="6123" y="7228"/>
                  <a:pt x="6166" y="7194"/>
                </a:cubicBezTo>
                <a:cubicBezTo>
                  <a:pt x="6200" y="7142"/>
                  <a:pt x="6226" y="7082"/>
                  <a:pt x="6217" y="7022"/>
                </a:cubicBezTo>
                <a:cubicBezTo>
                  <a:pt x="6217" y="6997"/>
                  <a:pt x="6226" y="6971"/>
                  <a:pt x="6234" y="6945"/>
                </a:cubicBezTo>
                <a:cubicBezTo>
                  <a:pt x="6243" y="6902"/>
                  <a:pt x="6243" y="6860"/>
                  <a:pt x="6243" y="6817"/>
                </a:cubicBezTo>
                <a:cubicBezTo>
                  <a:pt x="6243" y="6800"/>
                  <a:pt x="6243" y="6791"/>
                  <a:pt x="6243" y="6774"/>
                </a:cubicBezTo>
                <a:lnTo>
                  <a:pt x="6320" y="6774"/>
                </a:lnTo>
                <a:cubicBezTo>
                  <a:pt x="6637" y="6808"/>
                  <a:pt x="6962" y="6842"/>
                  <a:pt x="7262" y="6877"/>
                </a:cubicBezTo>
                <a:lnTo>
                  <a:pt x="7527" y="6911"/>
                </a:lnTo>
                <a:lnTo>
                  <a:pt x="7553" y="6911"/>
                </a:lnTo>
                <a:cubicBezTo>
                  <a:pt x="7579" y="6911"/>
                  <a:pt x="7596" y="6920"/>
                  <a:pt x="7621" y="6920"/>
                </a:cubicBezTo>
                <a:cubicBezTo>
                  <a:pt x="7647" y="6920"/>
                  <a:pt x="7673" y="6911"/>
                  <a:pt x="7698" y="6894"/>
                </a:cubicBezTo>
                <a:cubicBezTo>
                  <a:pt x="7707" y="6902"/>
                  <a:pt x="7724" y="6911"/>
                  <a:pt x="7733" y="6920"/>
                </a:cubicBezTo>
                <a:cubicBezTo>
                  <a:pt x="7810" y="6945"/>
                  <a:pt x="7844" y="7005"/>
                  <a:pt x="7895" y="7091"/>
                </a:cubicBezTo>
                <a:cubicBezTo>
                  <a:pt x="7930" y="7151"/>
                  <a:pt x="7964" y="7202"/>
                  <a:pt x="8007" y="7254"/>
                </a:cubicBezTo>
                <a:cubicBezTo>
                  <a:pt x="8109" y="7356"/>
                  <a:pt x="8204" y="7485"/>
                  <a:pt x="8306" y="7596"/>
                </a:cubicBezTo>
                <a:cubicBezTo>
                  <a:pt x="8521" y="7879"/>
                  <a:pt x="8777" y="8136"/>
                  <a:pt x="9060" y="8350"/>
                </a:cubicBezTo>
                <a:cubicBezTo>
                  <a:pt x="9154" y="8427"/>
                  <a:pt x="9223" y="8538"/>
                  <a:pt x="9248" y="8666"/>
                </a:cubicBezTo>
                <a:cubicBezTo>
                  <a:pt x="9266" y="8761"/>
                  <a:pt x="9300" y="8855"/>
                  <a:pt x="9351" y="8949"/>
                </a:cubicBezTo>
                <a:cubicBezTo>
                  <a:pt x="9351" y="8949"/>
                  <a:pt x="9351" y="8958"/>
                  <a:pt x="9351" y="8966"/>
                </a:cubicBezTo>
                <a:lnTo>
                  <a:pt x="9351" y="8975"/>
                </a:lnTo>
                <a:cubicBezTo>
                  <a:pt x="9283" y="9197"/>
                  <a:pt x="9351" y="9420"/>
                  <a:pt x="9565" y="9600"/>
                </a:cubicBezTo>
                <a:cubicBezTo>
                  <a:pt x="9891" y="9882"/>
                  <a:pt x="10242" y="10131"/>
                  <a:pt x="10610" y="10345"/>
                </a:cubicBezTo>
                <a:cubicBezTo>
                  <a:pt x="10670" y="10371"/>
                  <a:pt x="10730" y="10396"/>
                  <a:pt x="10798" y="10396"/>
                </a:cubicBezTo>
                <a:cubicBezTo>
                  <a:pt x="10893" y="10388"/>
                  <a:pt x="10978" y="10345"/>
                  <a:pt x="11047" y="10276"/>
                </a:cubicBezTo>
                <a:cubicBezTo>
                  <a:pt x="11149" y="10174"/>
                  <a:pt x="11218" y="10054"/>
                  <a:pt x="11261" y="9917"/>
                </a:cubicBezTo>
                <a:cubicBezTo>
                  <a:pt x="11286" y="9865"/>
                  <a:pt x="11304" y="9814"/>
                  <a:pt x="11329" y="9771"/>
                </a:cubicBezTo>
                <a:cubicBezTo>
                  <a:pt x="11338" y="9745"/>
                  <a:pt x="11346" y="9728"/>
                  <a:pt x="11355" y="9703"/>
                </a:cubicBezTo>
                <a:cubicBezTo>
                  <a:pt x="11363" y="9677"/>
                  <a:pt x="11381" y="9651"/>
                  <a:pt x="11389" y="9626"/>
                </a:cubicBezTo>
                <a:cubicBezTo>
                  <a:pt x="11423" y="9617"/>
                  <a:pt x="11458" y="9608"/>
                  <a:pt x="11492" y="9600"/>
                </a:cubicBezTo>
                <a:cubicBezTo>
                  <a:pt x="11518" y="9600"/>
                  <a:pt x="11552" y="9591"/>
                  <a:pt x="11578" y="9583"/>
                </a:cubicBezTo>
                <a:cubicBezTo>
                  <a:pt x="11611" y="9580"/>
                  <a:pt x="11645" y="9578"/>
                  <a:pt x="11678" y="9578"/>
                </a:cubicBezTo>
                <a:cubicBezTo>
                  <a:pt x="12362" y="9578"/>
                  <a:pt x="12938" y="10235"/>
                  <a:pt x="13265" y="10790"/>
                </a:cubicBezTo>
                <a:cubicBezTo>
                  <a:pt x="13350" y="10919"/>
                  <a:pt x="13444" y="11047"/>
                  <a:pt x="13547" y="11158"/>
                </a:cubicBezTo>
                <a:cubicBezTo>
                  <a:pt x="13693" y="11424"/>
                  <a:pt x="13864" y="11681"/>
                  <a:pt x="14044" y="11929"/>
                </a:cubicBezTo>
                <a:lnTo>
                  <a:pt x="14095" y="11998"/>
                </a:lnTo>
                <a:cubicBezTo>
                  <a:pt x="14112" y="12032"/>
                  <a:pt x="14138" y="12057"/>
                  <a:pt x="14172" y="12083"/>
                </a:cubicBezTo>
                <a:cubicBezTo>
                  <a:pt x="14189" y="12143"/>
                  <a:pt x="14206" y="12203"/>
                  <a:pt x="14241" y="12263"/>
                </a:cubicBezTo>
                <a:cubicBezTo>
                  <a:pt x="14284" y="12357"/>
                  <a:pt x="14326" y="12443"/>
                  <a:pt x="14386" y="12537"/>
                </a:cubicBezTo>
                <a:cubicBezTo>
                  <a:pt x="14463" y="12845"/>
                  <a:pt x="14583" y="13136"/>
                  <a:pt x="14746" y="13419"/>
                </a:cubicBezTo>
                <a:lnTo>
                  <a:pt x="14755" y="13428"/>
                </a:lnTo>
                <a:cubicBezTo>
                  <a:pt x="14772" y="13488"/>
                  <a:pt x="14823" y="13530"/>
                  <a:pt x="14883" y="13556"/>
                </a:cubicBezTo>
                <a:cubicBezTo>
                  <a:pt x="15020" y="13607"/>
                  <a:pt x="15157" y="13667"/>
                  <a:pt x="15285" y="13744"/>
                </a:cubicBezTo>
                <a:cubicBezTo>
                  <a:pt x="15500" y="13864"/>
                  <a:pt x="15731" y="13959"/>
                  <a:pt x="15970" y="14001"/>
                </a:cubicBezTo>
                <a:cubicBezTo>
                  <a:pt x="16133" y="14010"/>
                  <a:pt x="16287" y="14070"/>
                  <a:pt x="16416" y="14164"/>
                </a:cubicBezTo>
                <a:cubicBezTo>
                  <a:pt x="16450" y="14198"/>
                  <a:pt x="16493" y="14215"/>
                  <a:pt x="16544" y="14224"/>
                </a:cubicBezTo>
                <a:cubicBezTo>
                  <a:pt x="16604" y="14215"/>
                  <a:pt x="16664" y="14173"/>
                  <a:pt x="16690" y="14113"/>
                </a:cubicBezTo>
                <a:cubicBezTo>
                  <a:pt x="16698" y="14104"/>
                  <a:pt x="16707" y="14087"/>
                  <a:pt x="16715" y="14078"/>
                </a:cubicBezTo>
                <a:cubicBezTo>
                  <a:pt x="16767" y="14078"/>
                  <a:pt x="16801" y="14036"/>
                  <a:pt x="16818" y="13993"/>
                </a:cubicBezTo>
                <a:cubicBezTo>
                  <a:pt x="16827" y="13924"/>
                  <a:pt x="16801" y="13864"/>
                  <a:pt x="16750" y="13830"/>
                </a:cubicBezTo>
                <a:cubicBezTo>
                  <a:pt x="16664" y="13702"/>
                  <a:pt x="16621" y="13556"/>
                  <a:pt x="16604" y="13402"/>
                </a:cubicBezTo>
                <a:cubicBezTo>
                  <a:pt x="16587" y="13316"/>
                  <a:pt x="16561" y="13231"/>
                  <a:pt x="16536" y="13136"/>
                </a:cubicBezTo>
                <a:cubicBezTo>
                  <a:pt x="16553" y="13085"/>
                  <a:pt x="16570" y="13034"/>
                  <a:pt x="16570" y="12982"/>
                </a:cubicBezTo>
                <a:cubicBezTo>
                  <a:pt x="16604" y="12606"/>
                  <a:pt x="16844" y="12186"/>
                  <a:pt x="16981" y="11852"/>
                </a:cubicBezTo>
                <a:cubicBezTo>
                  <a:pt x="17152" y="11449"/>
                  <a:pt x="17597" y="11390"/>
                  <a:pt x="17880" y="11107"/>
                </a:cubicBezTo>
                <a:lnTo>
                  <a:pt x="17897" y="11098"/>
                </a:lnTo>
                <a:cubicBezTo>
                  <a:pt x="18188" y="11004"/>
                  <a:pt x="18479" y="10901"/>
                  <a:pt x="18694" y="10679"/>
                </a:cubicBezTo>
                <a:cubicBezTo>
                  <a:pt x="18736" y="10645"/>
                  <a:pt x="18779" y="10610"/>
                  <a:pt x="18822" y="10576"/>
                </a:cubicBezTo>
                <a:cubicBezTo>
                  <a:pt x="18985" y="10439"/>
                  <a:pt x="19216" y="10251"/>
                  <a:pt x="19087" y="9908"/>
                </a:cubicBezTo>
                <a:lnTo>
                  <a:pt x="19087" y="9891"/>
                </a:lnTo>
                <a:cubicBezTo>
                  <a:pt x="19113" y="9874"/>
                  <a:pt x="19139" y="9865"/>
                  <a:pt x="19165" y="9857"/>
                </a:cubicBezTo>
                <a:lnTo>
                  <a:pt x="19190" y="9848"/>
                </a:lnTo>
                <a:cubicBezTo>
                  <a:pt x="19207" y="10037"/>
                  <a:pt x="19344" y="10062"/>
                  <a:pt x="19387" y="10062"/>
                </a:cubicBezTo>
                <a:cubicBezTo>
                  <a:pt x="19456" y="10054"/>
                  <a:pt x="19524" y="10028"/>
                  <a:pt x="19593" y="9994"/>
                </a:cubicBezTo>
                <a:cubicBezTo>
                  <a:pt x="19738" y="9925"/>
                  <a:pt x="19892" y="9874"/>
                  <a:pt x="20055" y="9848"/>
                </a:cubicBezTo>
                <a:cubicBezTo>
                  <a:pt x="20064" y="9840"/>
                  <a:pt x="20072" y="9840"/>
                  <a:pt x="20081" y="9831"/>
                </a:cubicBezTo>
                <a:cubicBezTo>
                  <a:pt x="20089" y="9822"/>
                  <a:pt x="20089" y="9745"/>
                  <a:pt x="20089" y="9745"/>
                </a:cubicBezTo>
                <a:cubicBezTo>
                  <a:pt x="20149" y="9643"/>
                  <a:pt x="20201" y="9531"/>
                  <a:pt x="20243" y="9420"/>
                </a:cubicBezTo>
                <a:cubicBezTo>
                  <a:pt x="20286" y="9249"/>
                  <a:pt x="20295" y="9069"/>
                  <a:pt x="20286" y="8898"/>
                </a:cubicBezTo>
                <a:cubicBezTo>
                  <a:pt x="20312" y="8769"/>
                  <a:pt x="20346" y="8658"/>
                  <a:pt x="20398" y="8538"/>
                </a:cubicBezTo>
                <a:cubicBezTo>
                  <a:pt x="20449" y="8392"/>
                  <a:pt x="20440" y="8238"/>
                  <a:pt x="20363" y="8101"/>
                </a:cubicBezTo>
                <a:cubicBezTo>
                  <a:pt x="20355" y="8076"/>
                  <a:pt x="20346" y="8050"/>
                  <a:pt x="20338" y="8024"/>
                </a:cubicBezTo>
                <a:cubicBezTo>
                  <a:pt x="20346" y="8016"/>
                  <a:pt x="20338" y="7999"/>
                  <a:pt x="20329" y="7990"/>
                </a:cubicBezTo>
                <a:cubicBezTo>
                  <a:pt x="20329" y="7973"/>
                  <a:pt x="20321" y="7964"/>
                  <a:pt x="20312" y="7956"/>
                </a:cubicBezTo>
                <a:cubicBezTo>
                  <a:pt x="20312" y="7939"/>
                  <a:pt x="20303" y="7913"/>
                  <a:pt x="20295" y="7896"/>
                </a:cubicBezTo>
                <a:cubicBezTo>
                  <a:pt x="20303" y="7853"/>
                  <a:pt x="20312" y="7819"/>
                  <a:pt x="20252" y="7793"/>
                </a:cubicBezTo>
                <a:cubicBezTo>
                  <a:pt x="20252" y="7793"/>
                  <a:pt x="20252" y="7802"/>
                  <a:pt x="20252" y="7810"/>
                </a:cubicBezTo>
                <a:lnTo>
                  <a:pt x="20235" y="7776"/>
                </a:lnTo>
                <a:lnTo>
                  <a:pt x="20243" y="7776"/>
                </a:lnTo>
                <a:cubicBezTo>
                  <a:pt x="20261" y="7742"/>
                  <a:pt x="20243" y="7699"/>
                  <a:pt x="20201" y="7690"/>
                </a:cubicBezTo>
                <a:lnTo>
                  <a:pt x="20192" y="7690"/>
                </a:lnTo>
                <a:cubicBezTo>
                  <a:pt x="20158" y="7613"/>
                  <a:pt x="20132" y="7545"/>
                  <a:pt x="20106" y="7468"/>
                </a:cubicBezTo>
                <a:cubicBezTo>
                  <a:pt x="20072" y="7313"/>
                  <a:pt x="19995" y="7185"/>
                  <a:pt x="19961" y="7039"/>
                </a:cubicBezTo>
                <a:cubicBezTo>
                  <a:pt x="19944" y="6954"/>
                  <a:pt x="19927" y="6868"/>
                  <a:pt x="19918" y="6783"/>
                </a:cubicBezTo>
                <a:cubicBezTo>
                  <a:pt x="19910" y="6568"/>
                  <a:pt x="19858" y="6217"/>
                  <a:pt x="19841" y="6012"/>
                </a:cubicBezTo>
                <a:cubicBezTo>
                  <a:pt x="19841" y="5993"/>
                  <a:pt x="19846" y="5987"/>
                  <a:pt x="19853" y="5987"/>
                </a:cubicBezTo>
                <a:cubicBezTo>
                  <a:pt x="19870" y="5987"/>
                  <a:pt x="19902" y="6023"/>
                  <a:pt x="19926" y="6023"/>
                </a:cubicBezTo>
                <a:cubicBezTo>
                  <a:pt x="19929" y="6023"/>
                  <a:pt x="19932" y="6022"/>
                  <a:pt x="19935" y="6020"/>
                </a:cubicBezTo>
                <a:lnTo>
                  <a:pt x="19935" y="6012"/>
                </a:lnTo>
                <a:cubicBezTo>
                  <a:pt x="19901" y="5995"/>
                  <a:pt x="19867" y="5960"/>
                  <a:pt x="19850" y="5926"/>
                </a:cubicBezTo>
                <a:lnTo>
                  <a:pt x="19850" y="5712"/>
                </a:lnTo>
                <a:cubicBezTo>
                  <a:pt x="19841" y="5644"/>
                  <a:pt x="19841" y="5575"/>
                  <a:pt x="19850" y="5515"/>
                </a:cubicBezTo>
                <a:cubicBezTo>
                  <a:pt x="19850" y="5481"/>
                  <a:pt x="19850" y="5447"/>
                  <a:pt x="19841" y="5412"/>
                </a:cubicBezTo>
                <a:cubicBezTo>
                  <a:pt x="19713" y="5318"/>
                  <a:pt x="19550" y="5275"/>
                  <a:pt x="19396" y="5275"/>
                </a:cubicBezTo>
                <a:cubicBezTo>
                  <a:pt x="19387" y="5284"/>
                  <a:pt x="19379" y="5293"/>
                  <a:pt x="19370" y="5293"/>
                </a:cubicBezTo>
                <a:lnTo>
                  <a:pt x="19344" y="5293"/>
                </a:lnTo>
                <a:cubicBezTo>
                  <a:pt x="19336" y="5275"/>
                  <a:pt x="19327" y="5258"/>
                  <a:pt x="19327" y="5241"/>
                </a:cubicBezTo>
                <a:lnTo>
                  <a:pt x="19327" y="5233"/>
                </a:lnTo>
                <a:lnTo>
                  <a:pt x="19327" y="5215"/>
                </a:lnTo>
                <a:cubicBezTo>
                  <a:pt x="19353" y="5207"/>
                  <a:pt x="19370" y="5181"/>
                  <a:pt x="19370" y="5138"/>
                </a:cubicBezTo>
                <a:lnTo>
                  <a:pt x="19370" y="4676"/>
                </a:lnTo>
                <a:lnTo>
                  <a:pt x="19370" y="4590"/>
                </a:lnTo>
                <a:lnTo>
                  <a:pt x="19370" y="4556"/>
                </a:lnTo>
                <a:lnTo>
                  <a:pt x="19370" y="4470"/>
                </a:lnTo>
                <a:cubicBezTo>
                  <a:pt x="19413" y="4008"/>
                  <a:pt x="19413" y="3537"/>
                  <a:pt x="19387" y="3066"/>
                </a:cubicBezTo>
                <a:cubicBezTo>
                  <a:pt x="19370" y="2929"/>
                  <a:pt x="19327" y="2792"/>
                  <a:pt x="19302" y="2664"/>
                </a:cubicBezTo>
                <a:cubicBezTo>
                  <a:pt x="19276" y="2527"/>
                  <a:pt x="19276" y="2415"/>
                  <a:pt x="19259" y="2287"/>
                </a:cubicBezTo>
                <a:cubicBezTo>
                  <a:pt x="19259" y="2261"/>
                  <a:pt x="19250" y="2235"/>
                  <a:pt x="19250" y="2210"/>
                </a:cubicBezTo>
                <a:cubicBezTo>
                  <a:pt x="19250" y="2210"/>
                  <a:pt x="19250" y="2201"/>
                  <a:pt x="19250" y="2201"/>
                </a:cubicBezTo>
                <a:cubicBezTo>
                  <a:pt x="19242" y="2124"/>
                  <a:pt x="19233" y="2056"/>
                  <a:pt x="19224" y="1979"/>
                </a:cubicBezTo>
                <a:cubicBezTo>
                  <a:pt x="19224" y="1859"/>
                  <a:pt x="19224" y="1739"/>
                  <a:pt x="19224" y="1628"/>
                </a:cubicBezTo>
                <a:cubicBezTo>
                  <a:pt x="19224" y="1550"/>
                  <a:pt x="19216" y="1516"/>
                  <a:pt x="19182" y="1490"/>
                </a:cubicBezTo>
                <a:cubicBezTo>
                  <a:pt x="19147" y="1482"/>
                  <a:pt x="19113" y="1473"/>
                  <a:pt x="19079" y="1473"/>
                </a:cubicBezTo>
                <a:cubicBezTo>
                  <a:pt x="17452" y="1448"/>
                  <a:pt x="15825" y="1422"/>
                  <a:pt x="14198" y="1388"/>
                </a:cubicBezTo>
                <a:lnTo>
                  <a:pt x="13967" y="1396"/>
                </a:lnTo>
                <a:lnTo>
                  <a:pt x="13701" y="1396"/>
                </a:lnTo>
                <a:cubicBezTo>
                  <a:pt x="13650" y="1396"/>
                  <a:pt x="13598" y="1388"/>
                  <a:pt x="13547" y="1379"/>
                </a:cubicBezTo>
                <a:lnTo>
                  <a:pt x="12537" y="1345"/>
                </a:lnTo>
                <a:lnTo>
                  <a:pt x="12066" y="1336"/>
                </a:lnTo>
                <a:cubicBezTo>
                  <a:pt x="12037" y="1336"/>
                  <a:pt x="12012" y="1340"/>
                  <a:pt x="11989" y="1340"/>
                </a:cubicBezTo>
                <a:cubicBezTo>
                  <a:pt x="11977" y="1340"/>
                  <a:pt x="11966" y="1339"/>
                  <a:pt x="11954" y="1336"/>
                </a:cubicBezTo>
                <a:cubicBezTo>
                  <a:pt x="11897" y="1310"/>
                  <a:pt x="11851" y="1298"/>
                  <a:pt x="11812" y="1298"/>
                </a:cubicBezTo>
                <a:cubicBezTo>
                  <a:pt x="11764" y="1298"/>
                  <a:pt x="11730" y="1316"/>
                  <a:pt x="11706" y="1345"/>
                </a:cubicBezTo>
                <a:lnTo>
                  <a:pt x="11586" y="1345"/>
                </a:lnTo>
                <a:cubicBezTo>
                  <a:pt x="11571" y="1315"/>
                  <a:pt x="11531" y="1292"/>
                  <a:pt x="11458" y="1292"/>
                </a:cubicBezTo>
                <a:cubicBezTo>
                  <a:pt x="11447" y="1292"/>
                  <a:pt x="11436" y="1292"/>
                  <a:pt x="11423" y="1294"/>
                </a:cubicBezTo>
                <a:cubicBezTo>
                  <a:pt x="11418" y="1295"/>
                  <a:pt x="11413" y="1295"/>
                  <a:pt x="11407" y="1295"/>
                </a:cubicBezTo>
                <a:cubicBezTo>
                  <a:pt x="11370" y="1295"/>
                  <a:pt x="11337" y="1270"/>
                  <a:pt x="11329" y="1225"/>
                </a:cubicBezTo>
                <a:lnTo>
                  <a:pt x="11149" y="1251"/>
                </a:lnTo>
                <a:cubicBezTo>
                  <a:pt x="10593" y="1191"/>
                  <a:pt x="10028" y="1139"/>
                  <a:pt x="9462" y="1071"/>
                </a:cubicBezTo>
                <a:cubicBezTo>
                  <a:pt x="8974" y="1020"/>
                  <a:pt x="8478" y="968"/>
                  <a:pt x="7990" y="908"/>
                </a:cubicBezTo>
                <a:cubicBezTo>
                  <a:pt x="7913" y="900"/>
                  <a:pt x="7904" y="771"/>
                  <a:pt x="7853" y="677"/>
                </a:cubicBezTo>
                <a:cubicBezTo>
                  <a:pt x="7810" y="694"/>
                  <a:pt x="7681" y="848"/>
                  <a:pt x="7639" y="857"/>
                </a:cubicBezTo>
                <a:cubicBezTo>
                  <a:pt x="7210" y="814"/>
                  <a:pt x="6791" y="771"/>
                  <a:pt x="6371" y="720"/>
                </a:cubicBezTo>
                <a:cubicBezTo>
                  <a:pt x="6345" y="716"/>
                  <a:pt x="6309" y="716"/>
                  <a:pt x="6277" y="716"/>
                </a:cubicBezTo>
                <a:cubicBezTo>
                  <a:pt x="6245" y="716"/>
                  <a:pt x="6217" y="716"/>
                  <a:pt x="6208" y="711"/>
                </a:cubicBezTo>
                <a:cubicBezTo>
                  <a:pt x="6207" y="712"/>
                  <a:pt x="6205" y="712"/>
                  <a:pt x="6203" y="712"/>
                </a:cubicBezTo>
                <a:cubicBezTo>
                  <a:pt x="6167" y="712"/>
                  <a:pt x="5994" y="659"/>
                  <a:pt x="5875" y="643"/>
                </a:cubicBezTo>
                <a:cubicBezTo>
                  <a:pt x="4607" y="446"/>
                  <a:pt x="3340" y="249"/>
                  <a:pt x="2081" y="43"/>
                </a:cubicBezTo>
                <a:cubicBezTo>
                  <a:pt x="2020" y="27"/>
                  <a:pt x="1956" y="17"/>
                  <a:pt x="1892" y="17"/>
                </a:cubicBezTo>
                <a:cubicBezTo>
                  <a:pt x="1858" y="17"/>
                  <a:pt x="1823" y="20"/>
                  <a:pt x="1790" y="26"/>
                </a:cubicBezTo>
                <a:cubicBezTo>
                  <a:pt x="1773" y="18"/>
                  <a:pt x="1756" y="9"/>
                  <a:pt x="17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1"/>
          <p:cNvSpPr/>
          <p:nvPr/>
        </p:nvSpPr>
        <p:spPr>
          <a:xfrm>
            <a:off x="4414836" y="2501037"/>
            <a:ext cx="1492291" cy="1124495"/>
          </a:xfrm>
          <a:custGeom>
            <a:avLst/>
            <a:gdLst/>
            <a:ahLst/>
            <a:cxnLst/>
            <a:rect l="l" t="t" r="r" b="b"/>
            <a:pathLst>
              <a:path w="20218" h="15235" extrusionOk="0">
                <a:moveTo>
                  <a:pt x="12622" y="13179"/>
                </a:moveTo>
                <a:cubicBezTo>
                  <a:pt x="12631" y="13179"/>
                  <a:pt x="12631" y="13188"/>
                  <a:pt x="12639" y="13188"/>
                </a:cubicBezTo>
                <a:cubicBezTo>
                  <a:pt x="12631" y="13188"/>
                  <a:pt x="12622" y="13188"/>
                  <a:pt x="12622" y="13179"/>
                </a:cubicBezTo>
                <a:close/>
                <a:moveTo>
                  <a:pt x="12759" y="13445"/>
                </a:moveTo>
                <a:cubicBezTo>
                  <a:pt x="12768" y="13556"/>
                  <a:pt x="12785" y="13676"/>
                  <a:pt x="12802" y="13787"/>
                </a:cubicBezTo>
                <a:cubicBezTo>
                  <a:pt x="12776" y="13676"/>
                  <a:pt x="12768" y="13565"/>
                  <a:pt x="12759" y="13445"/>
                </a:cubicBezTo>
                <a:close/>
                <a:moveTo>
                  <a:pt x="12965" y="14019"/>
                </a:moveTo>
                <a:cubicBezTo>
                  <a:pt x="12973" y="14019"/>
                  <a:pt x="12990" y="14019"/>
                  <a:pt x="12999" y="14027"/>
                </a:cubicBezTo>
                <a:cubicBezTo>
                  <a:pt x="12990" y="14027"/>
                  <a:pt x="12973" y="14019"/>
                  <a:pt x="12965" y="14019"/>
                </a:cubicBezTo>
                <a:close/>
                <a:moveTo>
                  <a:pt x="7630" y="1"/>
                </a:moveTo>
                <a:cubicBezTo>
                  <a:pt x="7579" y="9"/>
                  <a:pt x="7527" y="35"/>
                  <a:pt x="7493" y="78"/>
                </a:cubicBezTo>
                <a:cubicBezTo>
                  <a:pt x="7459" y="129"/>
                  <a:pt x="7450" y="198"/>
                  <a:pt x="7476" y="266"/>
                </a:cubicBezTo>
                <a:cubicBezTo>
                  <a:pt x="7476" y="275"/>
                  <a:pt x="7476" y="283"/>
                  <a:pt x="7484" y="292"/>
                </a:cubicBezTo>
                <a:cubicBezTo>
                  <a:pt x="7493" y="369"/>
                  <a:pt x="7484" y="386"/>
                  <a:pt x="7476" y="386"/>
                </a:cubicBezTo>
                <a:cubicBezTo>
                  <a:pt x="7467" y="395"/>
                  <a:pt x="7459" y="403"/>
                  <a:pt x="7390" y="403"/>
                </a:cubicBezTo>
                <a:lnTo>
                  <a:pt x="7322" y="403"/>
                </a:lnTo>
                <a:cubicBezTo>
                  <a:pt x="7236" y="403"/>
                  <a:pt x="7150" y="395"/>
                  <a:pt x="7039" y="395"/>
                </a:cubicBezTo>
                <a:lnTo>
                  <a:pt x="5772" y="395"/>
                </a:lnTo>
                <a:cubicBezTo>
                  <a:pt x="5395" y="386"/>
                  <a:pt x="5018" y="386"/>
                  <a:pt x="4650" y="378"/>
                </a:cubicBezTo>
                <a:cubicBezTo>
                  <a:pt x="3973" y="360"/>
                  <a:pt x="3280" y="352"/>
                  <a:pt x="2595" y="318"/>
                </a:cubicBezTo>
                <a:cubicBezTo>
                  <a:pt x="2310" y="333"/>
                  <a:pt x="2025" y="341"/>
                  <a:pt x="1741" y="341"/>
                </a:cubicBezTo>
                <a:cubicBezTo>
                  <a:pt x="1393" y="341"/>
                  <a:pt x="1046" y="329"/>
                  <a:pt x="702" y="300"/>
                </a:cubicBezTo>
                <a:lnTo>
                  <a:pt x="702" y="300"/>
                </a:lnTo>
                <a:cubicBezTo>
                  <a:pt x="711" y="335"/>
                  <a:pt x="719" y="378"/>
                  <a:pt x="711" y="412"/>
                </a:cubicBezTo>
                <a:cubicBezTo>
                  <a:pt x="668" y="831"/>
                  <a:pt x="642" y="1251"/>
                  <a:pt x="600" y="1671"/>
                </a:cubicBezTo>
                <a:cubicBezTo>
                  <a:pt x="600" y="1722"/>
                  <a:pt x="574" y="1782"/>
                  <a:pt x="634" y="1816"/>
                </a:cubicBezTo>
                <a:lnTo>
                  <a:pt x="634" y="2047"/>
                </a:lnTo>
                <a:cubicBezTo>
                  <a:pt x="514" y="2347"/>
                  <a:pt x="522" y="2655"/>
                  <a:pt x="548" y="2972"/>
                </a:cubicBezTo>
                <a:cubicBezTo>
                  <a:pt x="557" y="3015"/>
                  <a:pt x="557" y="3058"/>
                  <a:pt x="548" y="3101"/>
                </a:cubicBezTo>
                <a:cubicBezTo>
                  <a:pt x="548" y="3101"/>
                  <a:pt x="548" y="3101"/>
                  <a:pt x="548" y="3109"/>
                </a:cubicBezTo>
                <a:cubicBezTo>
                  <a:pt x="540" y="3126"/>
                  <a:pt x="540" y="3152"/>
                  <a:pt x="531" y="3169"/>
                </a:cubicBezTo>
                <a:cubicBezTo>
                  <a:pt x="531" y="3195"/>
                  <a:pt x="522" y="3212"/>
                  <a:pt x="522" y="3229"/>
                </a:cubicBezTo>
                <a:cubicBezTo>
                  <a:pt x="505" y="3280"/>
                  <a:pt x="497" y="3332"/>
                  <a:pt x="497" y="3383"/>
                </a:cubicBezTo>
                <a:cubicBezTo>
                  <a:pt x="480" y="3469"/>
                  <a:pt x="471" y="3554"/>
                  <a:pt x="463" y="3640"/>
                </a:cubicBezTo>
                <a:lnTo>
                  <a:pt x="454" y="3640"/>
                </a:lnTo>
                <a:lnTo>
                  <a:pt x="463" y="3649"/>
                </a:lnTo>
                <a:cubicBezTo>
                  <a:pt x="454" y="3657"/>
                  <a:pt x="454" y="3666"/>
                  <a:pt x="445" y="3674"/>
                </a:cubicBezTo>
                <a:lnTo>
                  <a:pt x="445" y="3734"/>
                </a:lnTo>
                <a:cubicBezTo>
                  <a:pt x="428" y="3820"/>
                  <a:pt x="420" y="3914"/>
                  <a:pt x="403" y="4017"/>
                </a:cubicBezTo>
                <a:cubicBezTo>
                  <a:pt x="403" y="4060"/>
                  <a:pt x="403" y="4094"/>
                  <a:pt x="394" y="4128"/>
                </a:cubicBezTo>
                <a:cubicBezTo>
                  <a:pt x="394" y="4205"/>
                  <a:pt x="385" y="4274"/>
                  <a:pt x="368" y="4342"/>
                </a:cubicBezTo>
                <a:cubicBezTo>
                  <a:pt x="351" y="4428"/>
                  <a:pt x="334" y="4514"/>
                  <a:pt x="334" y="4599"/>
                </a:cubicBezTo>
                <a:cubicBezTo>
                  <a:pt x="334" y="4659"/>
                  <a:pt x="317" y="4693"/>
                  <a:pt x="291" y="4710"/>
                </a:cubicBezTo>
                <a:lnTo>
                  <a:pt x="291" y="4728"/>
                </a:lnTo>
                <a:cubicBezTo>
                  <a:pt x="326" y="4745"/>
                  <a:pt x="360" y="4779"/>
                  <a:pt x="368" y="4813"/>
                </a:cubicBezTo>
                <a:cubicBezTo>
                  <a:pt x="368" y="4839"/>
                  <a:pt x="368" y="4865"/>
                  <a:pt x="368" y="4890"/>
                </a:cubicBezTo>
                <a:cubicBezTo>
                  <a:pt x="308" y="5541"/>
                  <a:pt x="266" y="6192"/>
                  <a:pt x="206" y="6834"/>
                </a:cubicBezTo>
                <a:cubicBezTo>
                  <a:pt x="197" y="6920"/>
                  <a:pt x="206" y="6971"/>
                  <a:pt x="240" y="6997"/>
                </a:cubicBezTo>
                <a:lnTo>
                  <a:pt x="240" y="7014"/>
                </a:lnTo>
                <a:lnTo>
                  <a:pt x="231" y="7091"/>
                </a:lnTo>
                <a:cubicBezTo>
                  <a:pt x="197" y="7117"/>
                  <a:pt x="180" y="7160"/>
                  <a:pt x="180" y="7237"/>
                </a:cubicBezTo>
                <a:cubicBezTo>
                  <a:pt x="137" y="7887"/>
                  <a:pt x="77" y="8538"/>
                  <a:pt x="26" y="9180"/>
                </a:cubicBezTo>
                <a:cubicBezTo>
                  <a:pt x="17" y="9206"/>
                  <a:pt x="17" y="9232"/>
                  <a:pt x="26" y="9249"/>
                </a:cubicBezTo>
                <a:cubicBezTo>
                  <a:pt x="17" y="9266"/>
                  <a:pt x="9" y="9275"/>
                  <a:pt x="0" y="9283"/>
                </a:cubicBezTo>
                <a:lnTo>
                  <a:pt x="34" y="9283"/>
                </a:lnTo>
                <a:cubicBezTo>
                  <a:pt x="52" y="9317"/>
                  <a:pt x="94" y="9335"/>
                  <a:pt x="163" y="9335"/>
                </a:cubicBezTo>
                <a:cubicBezTo>
                  <a:pt x="617" y="9369"/>
                  <a:pt x="1071" y="9420"/>
                  <a:pt x="1533" y="9446"/>
                </a:cubicBezTo>
                <a:cubicBezTo>
                  <a:pt x="1687" y="9455"/>
                  <a:pt x="1713" y="9514"/>
                  <a:pt x="1704" y="9651"/>
                </a:cubicBezTo>
                <a:cubicBezTo>
                  <a:pt x="1679" y="9891"/>
                  <a:pt x="1679" y="10140"/>
                  <a:pt x="1661" y="10379"/>
                </a:cubicBezTo>
                <a:cubicBezTo>
                  <a:pt x="1644" y="10431"/>
                  <a:pt x="1653" y="10482"/>
                  <a:pt x="1687" y="10525"/>
                </a:cubicBezTo>
                <a:lnTo>
                  <a:pt x="1687" y="10551"/>
                </a:lnTo>
                <a:cubicBezTo>
                  <a:pt x="1644" y="10559"/>
                  <a:pt x="1610" y="10593"/>
                  <a:pt x="1593" y="10636"/>
                </a:cubicBezTo>
                <a:cubicBezTo>
                  <a:pt x="1542" y="11433"/>
                  <a:pt x="1490" y="12229"/>
                  <a:pt x="1447" y="13034"/>
                </a:cubicBezTo>
                <a:cubicBezTo>
                  <a:pt x="1439" y="13068"/>
                  <a:pt x="1439" y="13111"/>
                  <a:pt x="1439" y="13145"/>
                </a:cubicBezTo>
                <a:cubicBezTo>
                  <a:pt x="1439" y="13214"/>
                  <a:pt x="1439" y="13282"/>
                  <a:pt x="1430" y="13351"/>
                </a:cubicBezTo>
                <a:cubicBezTo>
                  <a:pt x="1422" y="13428"/>
                  <a:pt x="1413" y="13505"/>
                  <a:pt x="1413" y="13582"/>
                </a:cubicBezTo>
                <a:cubicBezTo>
                  <a:pt x="1405" y="13702"/>
                  <a:pt x="1396" y="13822"/>
                  <a:pt x="1396" y="13942"/>
                </a:cubicBezTo>
                <a:cubicBezTo>
                  <a:pt x="1396" y="14002"/>
                  <a:pt x="1387" y="14036"/>
                  <a:pt x="1362" y="14062"/>
                </a:cubicBezTo>
                <a:cubicBezTo>
                  <a:pt x="1370" y="14079"/>
                  <a:pt x="1379" y="14096"/>
                  <a:pt x="1387" y="14104"/>
                </a:cubicBezTo>
                <a:lnTo>
                  <a:pt x="1405" y="14121"/>
                </a:lnTo>
                <a:lnTo>
                  <a:pt x="2424" y="14147"/>
                </a:lnTo>
                <a:cubicBezTo>
                  <a:pt x="2466" y="14164"/>
                  <a:pt x="2518" y="14164"/>
                  <a:pt x="2569" y="14173"/>
                </a:cubicBezTo>
                <a:lnTo>
                  <a:pt x="2835" y="14173"/>
                </a:lnTo>
                <a:lnTo>
                  <a:pt x="3074" y="14164"/>
                </a:lnTo>
                <a:lnTo>
                  <a:pt x="7947" y="14250"/>
                </a:lnTo>
                <a:cubicBezTo>
                  <a:pt x="7981" y="14250"/>
                  <a:pt x="8015" y="14258"/>
                  <a:pt x="8050" y="14276"/>
                </a:cubicBezTo>
                <a:cubicBezTo>
                  <a:pt x="8092" y="14293"/>
                  <a:pt x="8101" y="14327"/>
                  <a:pt x="8101" y="14404"/>
                </a:cubicBezTo>
                <a:cubicBezTo>
                  <a:pt x="8092" y="14524"/>
                  <a:pt x="8092" y="14635"/>
                  <a:pt x="8101" y="14755"/>
                </a:cubicBezTo>
                <a:lnTo>
                  <a:pt x="8109" y="14764"/>
                </a:lnTo>
                <a:cubicBezTo>
                  <a:pt x="8127" y="14781"/>
                  <a:pt x="8144" y="14798"/>
                  <a:pt x="8169" y="14807"/>
                </a:cubicBezTo>
                <a:lnTo>
                  <a:pt x="8169" y="14747"/>
                </a:lnTo>
                <a:cubicBezTo>
                  <a:pt x="8478" y="14747"/>
                  <a:pt x="8778" y="14754"/>
                  <a:pt x="9079" y="14754"/>
                </a:cubicBezTo>
                <a:cubicBezTo>
                  <a:pt x="9229" y="14754"/>
                  <a:pt x="9380" y="14752"/>
                  <a:pt x="9531" y="14747"/>
                </a:cubicBezTo>
                <a:cubicBezTo>
                  <a:pt x="9654" y="14741"/>
                  <a:pt x="9775" y="14740"/>
                  <a:pt x="9897" y="14740"/>
                </a:cubicBezTo>
                <a:cubicBezTo>
                  <a:pt x="9958" y="14740"/>
                  <a:pt x="10018" y="14740"/>
                  <a:pt x="10079" y="14740"/>
                </a:cubicBezTo>
                <a:cubicBezTo>
                  <a:pt x="10261" y="14740"/>
                  <a:pt x="10443" y="14738"/>
                  <a:pt x="10627" y="14721"/>
                </a:cubicBezTo>
                <a:cubicBezTo>
                  <a:pt x="11132" y="14669"/>
                  <a:pt x="11637" y="14678"/>
                  <a:pt x="12134" y="14669"/>
                </a:cubicBezTo>
                <a:cubicBezTo>
                  <a:pt x="12168" y="14669"/>
                  <a:pt x="12203" y="14695"/>
                  <a:pt x="12228" y="14704"/>
                </a:cubicBezTo>
                <a:cubicBezTo>
                  <a:pt x="12254" y="14781"/>
                  <a:pt x="12297" y="14849"/>
                  <a:pt x="12280" y="14926"/>
                </a:cubicBezTo>
                <a:cubicBezTo>
                  <a:pt x="12220" y="14961"/>
                  <a:pt x="12160" y="14986"/>
                  <a:pt x="12143" y="15055"/>
                </a:cubicBezTo>
                <a:cubicBezTo>
                  <a:pt x="12108" y="15055"/>
                  <a:pt x="12083" y="15055"/>
                  <a:pt x="12091" y="15098"/>
                </a:cubicBezTo>
                <a:cubicBezTo>
                  <a:pt x="12081" y="15096"/>
                  <a:pt x="12072" y="15095"/>
                  <a:pt x="12064" y="15095"/>
                </a:cubicBezTo>
                <a:cubicBezTo>
                  <a:pt x="12037" y="15095"/>
                  <a:pt x="12021" y="15106"/>
                  <a:pt x="12014" y="15132"/>
                </a:cubicBezTo>
                <a:cubicBezTo>
                  <a:pt x="12023" y="15149"/>
                  <a:pt x="12031" y="15166"/>
                  <a:pt x="12049" y="15175"/>
                </a:cubicBezTo>
                <a:cubicBezTo>
                  <a:pt x="12074" y="15200"/>
                  <a:pt x="12108" y="15218"/>
                  <a:pt x="12151" y="15235"/>
                </a:cubicBezTo>
                <a:cubicBezTo>
                  <a:pt x="12254" y="15226"/>
                  <a:pt x="12365" y="15218"/>
                  <a:pt x="12468" y="15200"/>
                </a:cubicBezTo>
                <a:cubicBezTo>
                  <a:pt x="12485" y="15196"/>
                  <a:pt x="12502" y="15194"/>
                  <a:pt x="12521" y="15194"/>
                </a:cubicBezTo>
                <a:cubicBezTo>
                  <a:pt x="12539" y="15194"/>
                  <a:pt x="12558" y="15196"/>
                  <a:pt x="12579" y="15200"/>
                </a:cubicBezTo>
                <a:lnTo>
                  <a:pt x="12597" y="15192"/>
                </a:lnTo>
                <a:cubicBezTo>
                  <a:pt x="12639" y="15158"/>
                  <a:pt x="12674" y="15123"/>
                  <a:pt x="12708" y="15081"/>
                </a:cubicBezTo>
                <a:cubicBezTo>
                  <a:pt x="12708" y="15072"/>
                  <a:pt x="12708" y="15063"/>
                  <a:pt x="12716" y="15055"/>
                </a:cubicBezTo>
                <a:cubicBezTo>
                  <a:pt x="12734" y="14952"/>
                  <a:pt x="12751" y="14849"/>
                  <a:pt x="12768" y="14755"/>
                </a:cubicBezTo>
                <a:cubicBezTo>
                  <a:pt x="12802" y="14738"/>
                  <a:pt x="12811" y="14695"/>
                  <a:pt x="12811" y="14661"/>
                </a:cubicBezTo>
                <a:cubicBezTo>
                  <a:pt x="12836" y="14652"/>
                  <a:pt x="12871" y="14644"/>
                  <a:pt x="12896" y="14635"/>
                </a:cubicBezTo>
                <a:lnTo>
                  <a:pt x="12896" y="14601"/>
                </a:lnTo>
                <a:cubicBezTo>
                  <a:pt x="12879" y="14575"/>
                  <a:pt x="12862" y="14541"/>
                  <a:pt x="12853" y="14507"/>
                </a:cubicBezTo>
                <a:cubicBezTo>
                  <a:pt x="12879" y="14490"/>
                  <a:pt x="12905" y="14481"/>
                  <a:pt x="12939" y="14481"/>
                </a:cubicBezTo>
                <a:cubicBezTo>
                  <a:pt x="13145" y="14387"/>
                  <a:pt x="13110" y="14207"/>
                  <a:pt x="13119" y="14036"/>
                </a:cubicBezTo>
                <a:cubicBezTo>
                  <a:pt x="13104" y="14026"/>
                  <a:pt x="13086" y="14022"/>
                  <a:pt x="13067" y="14022"/>
                </a:cubicBezTo>
                <a:cubicBezTo>
                  <a:pt x="13053" y="14022"/>
                  <a:pt x="13039" y="14024"/>
                  <a:pt x="13025" y="14027"/>
                </a:cubicBezTo>
                <a:lnTo>
                  <a:pt x="13025" y="14019"/>
                </a:lnTo>
                <a:cubicBezTo>
                  <a:pt x="13025" y="13984"/>
                  <a:pt x="13016" y="13950"/>
                  <a:pt x="13016" y="13924"/>
                </a:cubicBezTo>
                <a:cubicBezTo>
                  <a:pt x="13042" y="13899"/>
                  <a:pt x="13059" y="13865"/>
                  <a:pt x="13068" y="13830"/>
                </a:cubicBezTo>
                <a:cubicBezTo>
                  <a:pt x="13085" y="13796"/>
                  <a:pt x="13110" y="13753"/>
                  <a:pt x="13136" y="13728"/>
                </a:cubicBezTo>
                <a:cubicBezTo>
                  <a:pt x="13161" y="13716"/>
                  <a:pt x="13185" y="13711"/>
                  <a:pt x="13208" y="13711"/>
                </a:cubicBezTo>
                <a:cubicBezTo>
                  <a:pt x="13336" y="13711"/>
                  <a:pt x="13432" y="13865"/>
                  <a:pt x="13580" y="13865"/>
                </a:cubicBezTo>
                <a:cubicBezTo>
                  <a:pt x="13583" y="13865"/>
                  <a:pt x="13586" y="13865"/>
                  <a:pt x="13590" y="13865"/>
                </a:cubicBezTo>
                <a:lnTo>
                  <a:pt x="13607" y="13865"/>
                </a:lnTo>
                <a:cubicBezTo>
                  <a:pt x="13624" y="13856"/>
                  <a:pt x="13641" y="13839"/>
                  <a:pt x="13641" y="13813"/>
                </a:cubicBezTo>
                <a:cubicBezTo>
                  <a:pt x="13676" y="13779"/>
                  <a:pt x="13684" y="13719"/>
                  <a:pt x="13667" y="13676"/>
                </a:cubicBezTo>
                <a:cubicBezTo>
                  <a:pt x="13573" y="13488"/>
                  <a:pt x="13650" y="13394"/>
                  <a:pt x="13847" y="13376"/>
                </a:cubicBezTo>
                <a:cubicBezTo>
                  <a:pt x="13915" y="13376"/>
                  <a:pt x="13967" y="13317"/>
                  <a:pt x="13958" y="13248"/>
                </a:cubicBezTo>
                <a:cubicBezTo>
                  <a:pt x="13950" y="13248"/>
                  <a:pt x="13950" y="13239"/>
                  <a:pt x="13941" y="13239"/>
                </a:cubicBezTo>
                <a:cubicBezTo>
                  <a:pt x="14001" y="13128"/>
                  <a:pt x="14035" y="13017"/>
                  <a:pt x="14052" y="12897"/>
                </a:cubicBezTo>
                <a:cubicBezTo>
                  <a:pt x="14053" y="12899"/>
                  <a:pt x="14056" y="12900"/>
                  <a:pt x="14062" y="12900"/>
                </a:cubicBezTo>
                <a:cubicBezTo>
                  <a:pt x="14103" y="12900"/>
                  <a:pt x="14272" y="12852"/>
                  <a:pt x="14448" y="12852"/>
                </a:cubicBezTo>
                <a:cubicBezTo>
                  <a:pt x="14557" y="12852"/>
                  <a:pt x="14669" y="12870"/>
                  <a:pt x="14754" y="12931"/>
                </a:cubicBezTo>
                <a:cubicBezTo>
                  <a:pt x="14762" y="12932"/>
                  <a:pt x="14770" y="12933"/>
                  <a:pt x="14776" y="12933"/>
                </a:cubicBezTo>
                <a:cubicBezTo>
                  <a:pt x="14870" y="12933"/>
                  <a:pt x="14843" y="12825"/>
                  <a:pt x="14883" y="12777"/>
                </a:cubicBezTo>
                <a:cubicBezTo>
                  <a:pt x="14922" y="12723"/>
                  <a:pt x="14964" y="12672"/>
                  <a:pt x="15008" y="12672"/>
                </a:cubicBezTo>
                <a:cubicBezTo>
                  <a:pt x="15040" y="12672"/>
                  <a:pt x="15073" y="12700"/>
                  <a:pt x="15106" y="12777"/>
                </a:cubicBezTo>
                <a:cubicBezTo>
                  <a:pt x="15143" y="12797"/>
                  <a:pt x="15175" y="12805"/>
                  <a:pt x="15201" y="12805"/>
                </a:cubicBezTo>
                <a:cubicBezTo>
                  <a:pt x="15301" y="12805"/>
                  <a:pt x="15330" y="12687"/>
                  <a:pt x="15371" y="12606"/>
                </a:cubicBezTo>
                <a:cubicBezTo>
                  <a:pt x="15397" y="12548"/>
                  <a:pt x="15423" y="12506"/>
                  <a:pt x="15461" y="12506"/>
                </a:cubicBezTo>
                <a:cubicBezTo>
                  <a:pt x="15486" y="12506"/>
                  <a:pt x="15514" y="12523"/>
                  <a:pt x="15551" y="12563"/>
                </a:cubicBezTo>
                <a:cubicBezTo>
                  <a:pt x="15586" y="12612"/>
                  <a:pt x="15638" y="12636"/>
                  <a:pt x="15688" y="12636"/>
                </a:cubicBezTo>
                <a:cubicBezTo>
                  <a:pt x="15760" y="12636"/>
                  <a:pt x="15830" y="12589"/>
                  <a:pt x="15851" y="12503"/>
                </a:cubicBezTo>
                <a:cubicBezTo>
                  <a:pt x="15919" y="12306"/>
                  <a:pt x="16073" y="12186"/>
                  <a:pt x="16185" y="12023"/>
                </a:cubicBezTo>
                <a:cubicBezTo>
                  <a:pt x="16219" y="11972"/>
                  <a:pt x="16270" y="11938"/>
                  <a:pt x="16262" y="11869"/>
                </a:cubicBezTo>
                <a:cubicBezTo>
                  <a:pt x="16262" y="11852"/>
                  <a:pt x="16262" y="11835"/>
                  <a:pt x="16262" y="11827"/>
                </a:cubicBezTo>
                <a:cubicBezTo>
                  <a:pt x="16262" y="11801"/>
                  <a:pt x="16279" y="11775"/>
                  <a:pt x="16296" y="11767"/>
                </a:cubicBezTo>
                <a:cubicBezTo>
                  <a:pt x="16322" y="11758"/>
                  <a:pt x="16347" y="11754"/>
                  <a:pt x="16373" y="11754"/>
                </a:cubicBezTo>
                <a:cubicBezTo>
                  <a:pt x="16399" y="11754"/>
                  <a:pt x="16424" y="11758"/>
                  <a:pt x="16450" y="11767"/>
                </a:cubicBezTo>
                <a:lnTo>
                  <a:pt x="16570" y="11655"/>
                </a:lnTo>
                <a:cubicBezTo>
                  <a:pt x="16587" y="11610"/>
                  <a:pt x="16616" y="11602"/>
                  <a:pt x="16648" y="11602"/>
                </a:cubicBezTo>
                <a:cubicBezTo>
                  <a:pt x="16664" y="11602"/>
                  <a:pt x="16681" y="11604"/>
                  <a:pt x="16698" y="11604"/>
                </a:cubicBezTo>
                <a:cubicBezTo>
                  <a:pt x="16690" y="11501"/>
                  <a:pt x="16673" y="11390"/>
                  <a:pt x="16664" y="11278"/>
                </a:cubicBezTo>
                <a:cubicBezTo>
                  <a:pt x="16690" y="11244"/>
                  <a:pt x="16715" y="11210"/>
                  <a:pt x="16750" y="11184"/>
                </a:cubicBezTo>
                <a:cubicBezTo>
                  <a:pt x="16789" y="11210"/>
                  <a:pt x="16833" y="11222"/>
                  <a:pt x="16875" y="11222"/>
                </a:cubicBezTo>
                <a:cubicBezTo>
                  <a:pt x="16888" y="11222"/>
                  <a:pt x="16900" y="11221"/>
                  <a:pt x="16912" y="11219"/>
                </a:cubicBezTo>
                <a:lnTo>
                  <a:pt x="16972" y="11210"/>
                </a:lnTo>
                <a:cubicBezTo>
                  <a:pt x="16972" y="11193"/>
                  <a:pt x="16972" y="11176"/>
                  <a:pt x="16981" y="11176"/>
                </a:cubicBezTo>
                <a:cubicBezTo>
                  <a:pt x="16986" y="11174"/>
                  <a:pt x="16990" y="11173"/>
                  <a:pt x="16993" y="11173"/>
                </a:cubicBezTo>
                <a:cubicBezTo>
                  <a:pt x="17009" y="11173"/>
                  <a:pt x="17015" y="11187"/>
                  <a:pt x="17015" y="11201"/>
                </a:cubicBezTo>
                <a:cubicBezTo>
                  <a:pt x="17041" y="11201"/>
                  <a:pt x="17067" y="11219"/>
                  <a:pt x="17067" y="11253"/>
                </a:cubicBezTo>
                <a:cubicBezTo>
                  <a:pt x="17092" y="11253"/>
                  <a:pt x="17118" y="11253"/>
                  <a:pt x="17109" y="11296"/>
                </a:cubicBezTo>
                <a:cubicBezTo>
                  <a:pt x="17120" y="11289"/>
                  <a:pt x="17129" y="11287"/>
                  <a:pt x="17138" y="11287"/>
                </a:cubicBezTo>
                <a:cubicBezTo>
                  <a:pt x="17164" y="11287"/>
                  <a:pt x="17182" y="11313"/>
                  <a:pt x="17195" y="11338"/>
                </a:cubicBezTo>
                <a:cubicBezTo>
                  <a:pt x="17263" y="11527"/>
                  <a:pt x="17469" y="11493"/>
                  <a:pt x="17597" y="11578"/>
                </a:cubicBezTo>
                <a:cubicBezTo>
                  <a:pt x="17681" y="11636"/>
                  <a:pt x="17766" y="11658"/>
                  <a:pt x="17849" y="11658"/>
                </a:cubicBezTo>
                <a:cubicBezTo>
                  <a:pt x="17987" y="11658"/>
                  <a:pt x="18122" y="11597"/>
                  <a:pt x="18240" y="11544"/>
                </a:cubicBezTo>
                <a:cubicBezTo>
                  <a:pt x="18307" y="11510"/>
                  <a:pt x="18353" y="11489"/>
                  <a:pt x="18394" y="11489"/>
                </a:cubicBezTo>
                <a:cubicBezTo>
                  <a:pt x="18437" y="11489"/>
                  <a:pt x="18474" y="11513"/>
                  <a:pt x="18522" y="11570"/>
                </a:cubicBezTo>
                <a:cubicBezTo>
                  <a:pt x="18531" y="11587"/>
                  <a:pt x="18548" y="11604"/>
                  <a:pt x="18574" y="11621"/>
                </a:cubicBezTo>
                <a:cubicBezTo>
                  <a:pt x="18625" y="11664"/>
                  <a:pt x="18685" y="11698"/>
                  <a:pt x="18745" y="11749"/>
                </a:cubicBezTo>
                <a:cubicBezTo>
                  <a:pt x="18762" y="11741"/>
                  <a:pt x="18779" y="11741"/>
                  <a:pt x="18788" y="11732"/>
                </a:cubicBezTo>
                <a:cubicBezTo>
                  <a:pt x="18823" y="11711"/>
                  <a:pt x="18864" y="11696"/>
                  <a:pt x="18906" y="11696"/>
                </a:cubicBezTo>
                <a:cubicBezTo>
                  <a:pt x="18915" y="11696"/>
                  <a:pt x="18924" y="11697"/>
                  <a:pt x="18933" y="11698"/>
                </a:cubicBezTo>
                <a:cubicBezTo>
                  <a:pt x="18916" y="11638"/>
                  <a:pt x="18959" y="11570"/>
                  <a:pt x="19019" y="11561"/>
                </a:cubicBezTo>
                <a:cubicBezTo>
                  <a:pt x="19070" y="11415"/>
                  <a:pt x="18993" y="11253"/>
                  <a:pt x="19070" y="11099"/>
                </a:cubicBezTo>
                <a:cubicBezTo>
                  <a:pt x="19100" y="11046"/>
                  <a:pt x="19121" y="10989"/>
                  <a:pt x="19165" y="10989"/>
                </a:cubicBezTo>
                <a:cubicBezTo>
                  <a:pt x="19185" y="10989"/>
                  <a:pt x="19209" y="11001"/>
                  <a:pt x="19242" y="11030"/>
                </a:cubicBezTo>
                <a:cubicBezTo>
                  <a:pt x="19273" y="11048"/>
                  <a:pt x="19302" y="11060"/>
                  <a:pt x="19323" y="11060"/>
                </a:cubicBezTo>
                <a:cubicBezTo>
                  <a:pt x="19354" y="11060"/>
                  <a:pt x="19368" y="11036"/>
                  <a:pt x="19353" y="10970"/>
                </a:cubicBezTo>
                <a:cubicBezTo>
                  <a:pt x="19327" y="10885"/>
                  <a:pt x="19353" y="10782"/>
                  <a:pt x="19430" y="10722"/>
                </a:cubicBezTo>
                <a:cubicBezTo>
                  <a:pt x="19421" y="10662"/>
                  <a:pt x="19456" y="10602"/>
                  <a:pt x="19524" y="10568"/>
                </a:cubicBezTo>
                <a:lnTo>
                  <a:pt x="19524" y="10559"/>
                </a:lnTo>
                <a:lnTo>
                  <a:pt x="19584" y="10516"/>
                </a:lnTo>
                <a:cubicBezTo>
                  <a:pt x="19832" y="10448"/>
                  <a:pt x="20021" y="10251"/>
                  <a:pt x="20081" y="10003"/>
                </a:cubicBezTo>
                <a:cubicBezTo>
                  <a:pt x="20081" y="9968"/>
                  <a:pt x="20081" y="9943"/>
                  <a:pt x="20089" y="9917"/>
                </a:cubicBezTo>
                <a:cubicBezTo>
                  <a:pt x="20098" y="9831"/>
                  <a:pt x="20115" y="9746"/>
                  <a:pt x="20132" y="9660"/>
                </a:cubicBezTo>
                <a:cubicBezTo>
                  <a:pt x="20081" y="9549"/>
                  <a:pt x="20175" y="9403"/>
                  <a:pt x="20064" y="9309"/>
                </a:cubicBezTo>
                <a:lnTo>
                  <a:pt x="20064" y="9138"/>
                </a:lnTo>
                <a:cubicBezTo>
                  <a:pt x="20072" y="9129"/>
                  <a:pt x="20081" y="9112"/>
                  <a:pt x="20089" y="9095"/>
                </a:cubicBezTo>
                <a:cubicBezTo>
                  <a:pt x="20098" y="9052"/>
                  <a:pt x="20106" y="8992"/>
                  <a:pt x="20115" y="8941"/>
                </a:cubicBezTo>
                <a:cubicBezTo>
                  <a:pt x="20115" y="8941"/>
                  <a:pt x="20201" y="8924"/>
                  <a:pt x="20201" y="8924"/>
                </a:cubicBezTo>
                <a:cubicBezTo>
                  <a:pt x="20218" y="8727"/>
                  <a:pt x="20098" y="8555"/>
                  <a:pt x="20064" y="8367"/>
                </a:cubicBezTo>
                <a:cubicBezTo>
                  <a:pt x="20047" y="8256"/>
                  <a:pt x="20038" y="8153"/>
                  <a:pt x="20021" y="8042"/>
                </a:cubicBezTo>
                <a:cubicBezTo>
                  <a:pt x="20012" y="7999"/>
                  <a:pt x="20004" y="7947"/>
                  <a:pt x="19995" y="7896"/>
                </a:cubicBezTo>
                <a:cubicBezTo>
                  <a:pt x="19987" y="7870"/>
                  <a:pt x="19987" y="7836"/>
                  <a:pt x="19987" y="7810"/>
                </a:cubicBezTo>
                <a:cubicBezTo>
                  <a:pt x="19969" y="7750"/>
                  <a:pt x="19961" y="7699"/>
                  <a:pt x="19961" y="7648"/>
                </a:cubicBezTo>
                <a:cubicBezTo>
                  <a:pt x="19944" y="7605"/>
                  <a:pt x="19935" y="7562"/>
                  <a:pt x="19910" y="7553"/>
                </a:cubicBezTo>
                <a:cubicBezTo>
                  <a:pt x="19901" y="7528"/>
                  <a:pt x="19910" y="7494"/>
                  <a:pt x="19910" y="7468"/>
                </a:cubicBezTo>
                <a:lnTo>
                  <a:pt x="19892" y="7468"/>
                </a:lnTo>
                <a:cubicBezTo>
                  <a:pt x="19867" y="7468"/>
                  <a:pt x="19832" y="7476"/>
                  <a:pt x="19807" y="7494"/>
                </a:cubicBezTo>
                <a:cubicBezTo>
                  <a:pt x="19747" y="7528"/>
                  <a:pt x="19678" y="7553"/>
                  <a:pt x="19610" y="7588"/>
                </a:cubicBezTo>
                <a:cubicBezTo>
                  <a:pt x="19421" y="7673"/>
                  <a:pt x="19224" y="7759"/>
                  <a:pt x="19096" y="7965"/>
                </a:cubicBezTo>
                <a:cubicBezTo>
                  <a:pt x="19019" y="8084"/>
                  <a:pt x="18899" y="8110"/>
                  <a:pt x="18745" y="8127"/>
                </a:cubicBezTo>
                <a:cubicBezTo>
                  <a:pt x="18599" y="8144"/>
                  <a:pt x="18471" y="8196"/>
                  <a:pt x="18351" y="8281"/>
                </a:cubicBezTo>
                <a:cubicBezTo>
                  <a:pt x="18300" y="8256"/>
                  <a:pt x="18240" y="8239"/>
                  <a:pt x="18180" y="8230"/>
                </a:cubicBezTo>
                <a:cubicBezTo>
                  <a:pt x="18111" y="8221"/>
                  <a:pt x="18051" y="8196"/>
                  <a:pt x="17991" y="8161"/>
                </a:cubicBezTo>
                <a:cubicBezTo>
                  <a:pt x="17897" y="8093"/>
                  <a:pt x="17786" y="8059"/>
                  <a:pt x="17666" y="8050"/>
                </a:cubicBezTo>
                <a:lnTo>
                  <a:pt x="17632" y="8050"/>
                </a:lnTo>
                <a:lnTo>
                  <a:pt x="17589" y="8059"/>
                </a:lnTo>
                <a:cubicBezTo>
                  <a:pt x="17657" y="7965"/>
                  <a:pt x="17709" y="7862"/>
                  <a:pt x="17752" y="7759"/>
                </a:cubicBezTo>
                <a:cubicBezTo>
                  <a:pt x="17812" y="7622"/>
                  <a:pt x="17846" y="7485"/>
                  <a:pt x="17863" y="7339"/>
                </a:cubicBezTo>
                <a:cubicBezTo>
                  <a:pt x="17949" y="7262"/>
                  <a:pt x="18026" y="7168"/>
                  <a:pt x="18086" y="7065"/>
                </a:cubicBezTo>
                <a:cubicBezTo>
                  <a:pt x="18145" y="6980"/>
                  <a:pt x="18180" y="6877"/>
                  <a:pt x="18205" y="6774"/>
                </a:cubicBezTo>
                <a:cubicBezTo>
                  <a:pt x="18223" y="6158"/>
                  <a:pt x="18223" y="5164"/>
                  <a:pt x="17443" y="5053"/>
                </a:cubicBezTo>
                <a:cubicBezTo>
                  <a:pt x="17392" y="5156"/>
                  <a:pt x="17358" y="5267"/>
                  <a:pt x="17341" y="5378"/>
                </a:cubicBezTo>
                <a:cubicBezTo>
                  <a:pt x="17341" y="4608"/>
                  <a:pt x="17443" y="3948"/>
                  <a:pt x="16758" y="3400"/>
                </a:cubicBezTo>
                <a:lnTo>
                  <a:pt x="16733" y="3375"/>
                </a:lnTo>
                <a:cubicBezTo>
                  <a:pt x="16827" y="3375"/>
                  <a:pt x="16895" y="3289"/>
                  <a:pt x="16878" y="3195"/>
                </a:cubicBezTo>
                <a:cubicBezTo>
                  <a:pt x="16870" y="3118"/>
                  <a:pt x="16801" y="3066"/>
                  <a:pt x="16724" y="3066"/>
                </a:cubicBezTo>
                <a:cubicBezTo>
                  <a:pt x="16698" y="3066"/>
                  <a:pt x="16673" y="3066"/>
                  <a:pt x="16656" y="3083"/>
                </a:cubicBezTo>
                <a:cubicBezTo>
                  <a:pt x="16621" y="3092"/>
                  <a:pt x="16587" y="3101"/>
                  <a:pt x="16561" y="3101"/>
                </a:cubicBezTo>
                <a:cubicBezTo>
                  <a:pt x="16476" y="3101"/>
                  <a:pt x="16407" y="3049"/>
                  <a:pt x="16330" y="2938"/>
                </a:cubicBezTo>
                <a:cubicBezTo>
                  <a:pt x="16253" y="2818"/>
                  <a:pt x="16125" y="2750"/>
                  <a:pt x="15988" y="2750"/>
                </a:cubicBezTo>
                <a:cubicBezTo>
                  <a:pt x="15945" y="2750"/>
                  <a:pt x="15893" y="2758"/>
                  <a:pt x="15851" y="2767"/>
                </a:cubicBezTo>
                <a:cubicBezTo>
                  <a:pt x="15791" y="2775"/>
                  <a:pt x="15739" y="2784"/>
                  <a:pt x="15679" y="2792"/>
                </a:cubicBezTo>
                <a:cubicBezTo>
                  <a:pt x="15645" y="2792"/>
                  <a:pt x="15636" y="2792"/>
                  <a:pt x="15594" y="2595"/>
                </a:cubicBezTo>
                <a:cubicBezTo>
                  <a:pt x="15585" y="2553"/>
                  <a:pt x="15559" y="2441"/>
                  <a:pt x="15457" y="2441"/>
                </a:cubicBezTo>
                <a:cubicBezTo>
                  <a:pt x="15422" y="2450"/>
                  <a:pt x="15397" y="2450"/>
                  <a:pt x="15371" y="2467"/>
                </a:cubicBezTo>
                <a:cubicBezTo>
                  <a:pt x="15234" y="2535"/>
                  <a:pt x="15080" y="2587"/>
                  <a:pt x="14926" y="2613"/>
                </a:cubicBezTo>
                <a:cubicBezTo>
                  <a:pt x="14806" y="2638"/>
                  <a:pt x="14695" y="2664"/>
                  <a:pt x="14583" y="2707"/>
                </a:cubicBezTo>
                <a:cubicBezTo>
                  <a:pt x="14446" y="2750"/>
                  <a:pt x="14326" y="2844"/>
                  <a:pt x="14249" y="2964"/>
                </a:cubicBezTo>
                <a:cubicBezTo>
                  <a:pt x="14164" y="2912"/>
                  <a:pt x="14061" y="2887"/>
                  <a:pt x="13967" y="2887"/>
                </a:cubicBezTo>
                <a:cubicBezTo>
                  <a:pt x="13915" y="2887"/>
                  <a:pt x="13864" y="2895"/>
                  <a:pt x="13813" y="2912"/>
                </a:cubicBezTo>
                <a:cubicBezTo>
                  <a:pt x="13795" y="2921"/>
                  <a:pt x="13778" y="2921"/>
                  <a:pt x="13761" y="2921"/>
                </a:cubicBezTo>
                <a:cubicBezTo>
                  <a:pt x="13735" y="2921"/>
                  <a:pt x="13710" y="2921"/>
                  <a:pt x="13676" y="2861"/>
                </a:cubicBezTo>
                <a:cubicBezTo>
                  <a:pt x="13581" y="2732"/>
                  <a:pt x="13453" y="2638"/>
                  <a:pt x="13307" y="2587"/>
                </a:cubicBezTo>
                <a:lnTo>
                  <a:pt x="13264" y="2561"/>
                </a:lnTo>
                <a:cubicBezTo>
                  <a:pt x="13213" y="2544"/>
                  <a:pt x="13162" y="2527"/>
                  <a:pt x="13110" y="2527"/>
                </a:cubicBezTo>
                <a:cubicBezTo>
                  <a:pt x="13025" y="2527"/>
                  <a:pt x="12948" y="2561"/>
                  <a:pt x="12879" y="2621"/>
                </a:cubicBezTo>
                <a:cubicBezTo>
                  <a:pt x="12931" y="2475"/>
                  <a:pt x="13025" y="2356"/>
                  <a:pt x="13145" y="2253"/>
                </a:cubicBezTo>
                <a:cubicBezTo>
                  <a:pt x="13222" y="2184"/>
                  <a:pt x="13299" y="2107"/>
                  <a:pt x="13359" y="2022"/>
                </a:cubicBezTo>
                <a:cubicBezTo>
                  <a:pt x="13376" y="1996"/>
                  <a:pt x="13376" y="1962"/>
                  <a:pt x="13367" y="1936"/>
                </a:cubicBezTo>
                <a:cubicBezTo>
                  <a:pt x="13350" y="1910"/>
                  <a:pt x="13324" y="1885"/>
                  <a:pt x="13290" y="1885"/>
                </a:cubicBezTo>
                <a:lnTo>
                  <a:pt x="13239" y="1885"/>
                </a:lnTo>
                <a:cubicBezTo>
                  <a:pt x="12999" y="1885"/>
                  <a:pt x="12862" y="2013"/>
                  <a:pt x="12725" y="2133"/>
                </a:cubicBezTo>
                <a:cubicBezTo>
                  <a:pt x="12691" y="2159"/>
                  <a:pt x="12665" y="2193"/>
                  <a:pt x="12631" y="2219"/>
                </a:cubicBezTo>
                <a:cubicBezTo>
                  <a:pt x="12228" y="2518"/>
                  <a:pt x="11800" y="2784"/>
                  <a:pt x="11346" y="2998"/>
                </a:cubicBezTo>
                <a:cubicBezTo>
                  <a:pt x="11329" y="3006"/>
                  <a:pt x="11321" y="3015"/>
                  <a:pt x="11321" y="3024"/>
                </a:cubicBezTo>
                <a:cubicBezTo>
                  <a:pt x="11244" y="2981"/>
                  <a:pt x="11158" y="2955"/>
                  <a:pt x="11081" y="2946"/>
                </a:cubicBezTo>
                <a:cubicBezTo>
                  <a:pt x="11038" y="2946"/>
                  <a:pt x="11004" y="2955"/>
                  <a:pt x="10970" y="2964"/>
                </a:cubicBezTo>
                <a:cubicBezTo>
                  <a:pt x="10978" y="2938"/>
                  <a:pt x="10987" y="2912"/>
                  <a:pt x="11004" y="2878"/>
                </a:cubicBezTo>
                <a:lnTo>
                  <a:pt x="11012" y="2869"/>
                </a:lnTo>
                <a:cubicBezTo>
                  <a:pt x="11072" y="2818"/>
                  <a:pt x="11064" y="2724"/>
                  <a:pt x="11004" y="2672"/>
                </a:cubicBezTo>
                <a:cubicBezTo>
                  <a:pt x="10970" y="2638"/>
                  <a:pt x="10927" y="2630"/>
                  <a:pt x="10884" y="2621"/>
                </a:cubicBezTo>
                <a:cubicBezTo>
                  <a:pt x="10850" y="2630"/>
                  <a:pt x="10815" y="2638"/>
                  <a:pt x="10781" y="2655"/>
                </a:cubicBezTo>
                <a:lnTo>
                  <a:pt x="10584" y="2741"/>
                </a:lnTo>
                <a:lnTo>
                  <a:pt x="10456" y="2801"/>
                </a:lnTo>
                <a:cubicBezTo>
                  <a:pt x="10422" y="2818"/>
                  <a:pt x="10387" y="2835"/>
                  <a:pt x="10353" y="2861"/>
                </a:cubicBezTo>
                <a:cubicBezTo>
                  <a:pt x="10293" y="2904"/>
                  <a:pt x="10233" y="2929"/>
                  <a:pt x="10156" y="2938"/>
                </a:cubicBezTo>
                <a:lnTo>
                  <a:pt x="10113" y="2938"/>
                </a:lnTo>
                <a:cubicBezTo>
                  <a:pt x="10105" y="2929"/>
                  <a:pt x="10088" y="2929"/>
                  <a:pt x="10070" y="2929"/>
                </a:cubicBezTo>
                <a:cubicBezTo>
                  <a:pt x="10190" y="2818"/>
                  <a:pt x="10310" y="2707"/>
                  <a:pt x="10422" y="2595"/>
                </a:cubicBezTo>
                <a:cubicBezTo>
                  <a:pt x="10798" y="2227"/>
                  <a:pt x="11167" y="1876"/>
                  <a:pt x="11663" y="1688"/>
                </a:cubicBezTo>
                <a:cubicBezTo>
                  <a:pt x="11732" y="1662"/>
                  <a:pt x="11792" y="1628"/>
                  <a:pt x="11843" y="1576"/>
                </a:cubicBezTo>
                <a:cubicBezTo>
                  <a:pt x="11860" y="1559"/>
                  <a:pt x="11886" y="1542"/>
                  <a:pt x="11912" y="1525"/>
                </a:cubicBezTo>
                <a:cubicBezTo>
                  <a:pt x="11937" y="1516"/>
                  <a:pt x="11954" y="1482"/>
                  <a:pt x="11954" y="1456"/>
                </a:cubicBezTo>
                <a:cubicBezTo>
                  <a:pt x="11946" y="1422"/>
                  <a:pt x="11937" y="1397"/>
                  <a:pt x="11912" y="1379"/>
                </a:cubicBezTo>
                <a:cubicBezTo>
                  <a:pt x="11877" y="1362"/>
                  <a:pt x="11843" y="1345"/>
                  <a:pt x="11800" y="1345"/>
                </a:cubicBezTo>
                <a:cubicBezTo>
                  <a:pt x="11749" y="1345"/>
                  <a:pt x="11697" y="1371"/>
                  <a:pt x="11663" y="1397"/>
                </a:cubicBezTo>
                <a:lnTo>
                  <a:pt x="11637" y="1414"/>
                </a:lnTo>
                <a:cubicBezTo>
                  <a:pt x="11551" y="1335"/>
                  <a:pt x="11429" y="1293"/>
                  <a:pt x="11310" y="1293"/>
                </a:cubicBezTo>
                <a:cubicBezTo>
                  <a:pt x="11299" y="1293"/>
                  <a:pt x="11289" y="1293"/>
                  <a:pt x="11278" y="1294"/>
                </a:cubicBezTo>
                <a:lnTo>
                  <a:pt x="10978" y="1294"/>
                </a:lnTo>
                <a:cubicBezTo>
                  <a:pt x="10944" y="1225"/>
                  <a:pt x="10884" y="1191"/>
                  <a:pt x="10815" y="1182"/>
                </a:cubicBezTo>
                <a:cubicBezTo>
                  <a:pt x="10764" y="1191"/>
                  <a:pt x="10713" y="1208"/>
                  <a:pt x="10678" y="1234"/>
                </a:cubicBezTo>
                <a:lnTo>
                  <a:pt x="10653" y="1251"/>
                </a:lnTo>
                <a:lnTo>
                  <a:pt x="10644" y="1251"/>
                </a:lnTo>
                <a:cubicBezTo>
                  <a:pt x="10559" y="1311"/>
                  <a:pt x="10456" y="1354"/>
                  <a:pt x="10353" y="1379"/>
                </a:cubicBezTo>
                <a:cubicBezTo>
                  <a:pt x="10285" y="1379"/>
                  <a:pt x="10207" y="1311"/>
                  <a:pt x="10036" y="1182"/>
                </a:cubicBezTo>
                <a:lnTo>
                  <a:pt x="9993" y="1157"/>
                </a:lnTo>
                <a:cubicBezTo>
                  <a:pt x="9985" y="1148"/>
                  <a:pt x="9976" y="1140"/>
                  <a:pt x="9968" y="1140"/>
                </a:cubicBezTo>
                <a:cubicBezTo>
                  <a:pt x="9942" y="1097"/>
                  <a:pt x="9899" y="1080"/>
                  <a:pt x="9848" y="1080"/>
                </a:cubicBezTo>
                <a:cubicBezTo>
                  <a:pt x="9796" y="1080"/>
                  <a:pt x="9754" y="1105"/>
                  <a:pt x="9728" y="1140"/>
                </a:cubicBezTo>
                <a:cubicBezTo>
                  <a:pt x="9719" y="1157"/>
                  <a:pt x="9711" y="1165"/>
                  <a:pt x="9702" y="1174"/>
                </a:cubicBezTo>
                <a:cubicBezTo>
                  <a:pt x="9685" y="1157"/>
                  <a:pt x="9668" y="1131"/>
                  <a:pt x="9659" y="1114"/>
                </a:cubicBezTo>
                <a:cubicBezTo>
                  <a:pt x="9540" y="908"/>
                  <a:pt x="9325" y="780"/>
                  <a:pt x="9094" y="780"/>
                </a:cubicBezTo>
                <a:cubicBezTo>
                  <a:pt x="8991" y="780"/>
                  <a:pt x="8889" y="806"/>
                  <a:pt x="8795" y="857"/>
                </a:cubicBezTo>
                <a:cubicBezTo>
                  <a:pt x="8760" y="874"/>
                  <a:pt x="8726" y="891"/>
                  <a:pt x="8683" y="891"/>
                </a:cubicBezTo>
                <a:lnTo>
                  <a:pt x="8666" y="891"/>
                </a:lnTo>
                <a:cubicBezTo>
                  <a:pt x="8486" y="823"/>
                  <a:pt x="8306" y="771"/>
                  <a:pt x="8118" y="746"/>
                </a:cubicBezTo>
                <a:lnTo>
                  <a:pt x="8024" y="729"/>
                </a:lnTo>
                <a:cubicBezTo>
                  <a:pt x="7990" y="729"/>
                  <a:pt x="7955" y="711"/>
                  <a:pt x="7938" y="686"/>
                </a:cubicBezTo>
                <a:lnTo>
                  <a:pt x="7938" y="669"/>
                </a:lnTo>
                <a:cubicBezTo>
                  <a:pt x="7964" y="574"/>
                  <a:pt x="7955" y="463"/>
                  <a:pt x="7921" y="369"/>
                </a:cubicBezTo>
                <a:cubicBezTo>
                  <a:pt x="7913" y="335"/>
                  <a:pt x="7904" y="292"/>
                  <a:pt x="7895" y="249"/>
                </a:cubicBezTo>
                <a:cubicBezTo>
                  <a:pt x="7904" y="112"/>
                  <a:pt x="7801" y="1"/>
                  <a:pt x="76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1"/>
          <p:cNvSpPr/>
          <p:nvPr/>
        </p:nvSpPr>
        <p:spPr>
          <a:xfrm>
            <a:off x="6207480" y="2335761"/>
            <a:ext cx="751793" cy="937967"/>
          </a:xfrm>
          <a:custGeom>
            <a:avLst/>
            <a:gdLst/>
            <a:ahLst/>
            <a:cxnLst/>
            <a:rect l="l" t="t" r="r" b="b"/>
            <a:pathLst>
              <a:path w="10269" h="12812" extrusionOk="0">
                <a:moveTo>
                  <a:pt x="5182" y="10471"/>
                </a:moveTo>
                <a:lnTo>
                  <a:pt x="5207" y="10479"/>
                </a:lnTo>
                <a:cubicBezTo>
                  <a:pt x="5202" y="10482"/>
                  <a:pt x="5199" y="10483"/>
                  <a:pt x="5196" y="10483"/>
                </a:cubicBezTo>
                <a:cubicBezTo>
                  <a:pt x="5189" y="10483"/>
                  <a:pt x="5185" y="10477"/>
                  <a:pt x="5173" y="10471"/>
                </a:cubicBezTo>
                <a:close/>
                <a:moveTo>
                  <a:pt x="7720" y="0"/>
                </a:moveTo>
                <a:cubicBezTo>
                  <a:pt x="7716" y="0"/>
                  <a:pt x="7712" y="2"/>
                  <a:pt x="7708" y="6"/>
                </a:cubicBezTo>
                <a:cubicBezTo>
                  <a:pt x="7656" y="6"/>
                  <a:pt x="7613" y="24"/>
                  <a:pt x="7571" y="41"/>
                </a:cubicBezTo>
                <a:cubicBezTo>
                  <a:pt x="7511" y="83"/>
                  <a:pt x="7468" y="152"/>
                  <a:pt x="7459" y="221"/>
                </a:cubicBezTo>
                <a:lnTo>
                  <a:pt x="7451" y="246"/>
                </a:lnTo>
                <a:cubicBezTo>
                  <a:pt x="7391" y="435"/>
                  <a:pt x="7331" y="614"/>
                  <a:pt x="7271" y="803"/>
                </a:cubicBezTo>
                <a:lnTo>
                  <a:pt x="7228" y="948"/>
                </a:lnTo>
                <a:cubicBezTo>
                  <a:pt x="7185" y="1085"/>
                  <a:pt x="7134" y="1240"/>
                  <a:pt x="7279" y="1394"/>
                </a:cubicBezTo>
                <a:cubicBezTo>
                  <a:pt x="7279" y="1402"/>
                  <a:pt x="7279" y="1411"/>
                  <a:pt x="7279" y="1411"/>
                </a:cubicBezTo>
                <a:cubicBezTo>
                  <a:pt x="7279" y="1428"/>
                  <a:pt x="7271" y="1436"/>
                  <a:pt x="7262" y="1445"/>
                </a:cubicBezTo>
                <a:cubicBezTo>
                  <a:pt x="7151" y="1531"/>
                  <a:pt x="7117" y="1668"/>
                  <a:pt x="7168" y="1796"/>
                </a:cubicBezTo>
                <a:lnTo>
                  <a:pt x="7177" y="1839"/>
                </a:lnTo>
                <a:cubicBezTo>
                  <a:pt x="7194" y="1907"/>
                  <a:pt x="7194" y="1976"/>
                  <a:pt x="7194" y="2044"/>
                </a:cubicBezTo>
                <a:lnTo>
                  <a:pt x="7194" y="2164"/>
                </a:lnTo>
                <a:cubicBezTo>
                  <a:pt x="7185" y="2216"/>
                  <a:pt x="7168" y="2267"/>
                  <a:pt x="7134" y="2301"/>
                </a:cubicBezTo>
                <a:cubicBezTo>
                  <a:pt x="7057" y="2387"/>
                  <a:pt x="7031" y="2507"/>
                  <a:pt x="7065" y="2618"/>
                </a:cubicBezTo>
                <a:cubicBezTo>
                  <a:pt x="7083" y="2644"/>
                  <a:pt x="7083" y="2670"/>
                  <a:pt x="7065" y="2695"/>
                </a:cubicBezTo>
                <a:cubicBezTo>
                  <a:pt x="7048" y="2712"/>
                  <a:pt x="7023" y="2730"/>
                  <a:pt x="6997" y="2730"/>
                </a:cubicBezTo>
                <a:cubicBezTo>
                  <a:pt x="6928" y="2730"/>
                  <a:pt x="6868" y="2755"/>
                  <a:pt x="6817" y="2807"/>
                </a:cubicBezTo>
                <a:cubicBezTo>
                  <a:pt x="6809" y="2815"/>
                  <a:pt x="6809" y="2832"/>
                  <a:pt x="6800" y="2841"/>
                </a:cubicBezTo>
                <a:lnTo>
                  <a:pt x="6766" y="2841"/>
                </a:lnTo>
                <a:cubicBezTo>
                  <a:pt x="6749" y="2841"/>
                  <a:pt x="6731" y="2849"/>
                  <a:pt x="6706" y="2849"/>
                </a:cubicBezTo>
                <a:cubicBezTo>
                  <a:pt x="6603" y="2875"/>
                  <a:pt x="6552" y="2961"/>
                  <a:pt x="6552" y="3098"/>
                </a:cubicBezTo>
                <a:lnTo>
                  <a:pt x="6552" y="3260"/>
                </a:lnTo>
                <a:lnTo>
                  <a:pt x="6269" y="3329"/>
                </a:lnTo>
                <a:cubicBezTo>
                  <a:pt x="6055" y="3380"/>
                  <a:pt x="5841" y="3432"/>
                  <a:pt x="5618" y="3483"/>
                </a:cubicBezTo>
                <a:cubicBezTo>
                  <a:pt x="5378" y="3543"/>
                  <a:pt x="5259" y="3586"/>
                  <a:pt x="5190" y="3671"/>
                </a:cubicBezTo>
                <a:cubicBezTo>
                  <a:pt x="5164" y="3637"/>
                  <a:pt x="5130" y="3629"/>
                  <a:pt x="5087" y="3629"/>
                </a:cubicBezTo>
                <a:cubicBezTo>
                  <a:pt x="5053" y="3629"/>
                  <a:pt x="5019" y="3637"/>
                  <a:pt x="4985" y="3646"/>
                </a:cubicBezTo>
                <a:lnTo>
                  <a:pt x="4959" y="3654"/>
                </a:lnTo>
                <a:cubicBezTo>
                  <a:pt x="4890" y="3671"/>
                  <a:pt x="4813" y="3689"/>
                  <a:pt x="4745" y="3714"/>
                </a:cubicBezTo>
                <a:cubicBezTo>
                  <a:pt x="4599" y="3766"/>
                  <a:pt x="4445" y="3791"/>
                  <a:pt x="4291" y="3808"/>
                </a:cubicBezTo>
                <a:cubicBezTo>
                  <a:pt x="3914" y="3817"/>
                  <a:pt x="3717" y="4057"/>
                  <a:pt x="3537" y="4288"/>
                </a:cubicBezTo>
                <a:lnTo>
                  <a:pt x="3520" y="4305"/>
                </a:lnTo>
                <a:cubicBezTo>
                  <a:pt x="3443" y="4416"/>
                  <a:pt x="3375" y="4536"/>
                  <a:pt x="3323" y="4665"/>
                </a:cubicBezTo>
                <a:cubicBezTo>
                  <a:pt x="3246" y="4845"/>
                  <a:pt x="3178" y="5016"/>
                  <a:pt x="3006" y="5119"/>
                </a:cubicBezTo>
                <a:cubicBezTo>
                  <a:pt x="2955" y="5144"/>
                  <a:pt x="2929" y="5204"/>
                  <a:pt x="2929" y="5264"/>
                </a:cubicBezTo>
                <a:cubicBezTo>
                  <a:pt x="2938" y="5307"/>
                  <a:pt x="2972" y="5350"/>
                  <a:pt x="3015" y="5367"/>
                </a:cubicBezTo>
                <a:cubicBezTo>
                  <a:pt x="3075" y="5384"/>
                  <a:pt x="3084" y="5410"/>
                  <a:pt x="3084" y="5504"/>
                </a:cubicBezTo>
                <a:cubicBezTo>
                  <a:pt x="3084" y="5555"/>
                  <a:pt x="3092" y="5615"/>
                  <a:pt x="3118" y="5667"/>
                </a:cubicBezTo>
                <a:cubicBezTo>
                  <a:pt x="3135" y="5692"/>
                  <a:pt x="3135" y="5727"/>
                  <a:pt x="3135" y="5752"/>
                </a:cubicBezTo>
                <a:cubicBezTo>
                  <a:pt x="3118" y="5787"/>
                  <a:pt x="3084" y="5804"/>
                  <a:pt x="3058" y="5812"/>
                </a:cubicBezTo>
                <a:cubicBezTo>
                  <a:pt x="2981" y="5847"/>
                  <a:pt x="2912" y="5906"/>
                  <a:pt x="2869" y="5975"/>
                </a:cubicBezTo>
                <a:cubicBezTo>
                  <a:pt x="2784" y="6112"/>
                  <a:pt x="2647" y="6146"/>
                  <a:pt x="2493" y="6189"/>
                </a:cubicBezTo>
                <a:cubicBezTo>
                  <a:pt x="2381" y="6206"/>
                  <a:pt x="2279" y="6240"/>
                  <a:pt x="2184" y="6292"/>
                </a:cubicBezTo>
                <a:cubicBezTo>
                  <a:pt x="2065" y="6240"/>
                  <a:pt x="1945" y="6206"/>
                  <a:pt x="1816" y="6206"/>
                </a:cubicBezTo>
                <a:cubicBezTo>
                  <a:pt x="1568" y="6206"/>
                  <a:pt x="1328" y="6326"/>
                  <a:pt x="1131" y="6420"/>
                </a:cubicBezTo>
                <a:cubicBezTo>
                  <a:pt x="1037" y="6463"/>
                  <a:pt x="977" y="6549"/>
                  <a:pt x="960" y="6651"/>
                </a:cubicBezTo>
                <a:cubicBezTo>
                  <a:pt x="951" y="6737"/>
                  <a:pt x="986" y="6831"/>
                  <a:pt x="1054" y="6900"/>
                </a:cubicBezTo>
                <a:cubicBezTo>
                  <a:pt x="1174" y="7003"/>
                  <a:pt x="1174" y="7105"/>
                  <a:pt x="1063" y="7242"/>
                </a:cubicBezTo>
                <a:cubicBezTo>
                  <a:pt x="951" y="7379"/>
                  <a:pt x="831" y="7516"/>
                  <a:pt x="694" y="7628"/>
                </a:cubicBezTo>
                <a:cubicBezTo>
                  <a:pt x="652" y="7662"/>
                  <a:pt x="617" y="7713"/>
                  <a:pt x="592" y="7756"/>
                </a:cubicBezTo>
                <a:cubicBezTo>
                  <a:pt x="557" y="7756"/>
                  <a:pt x="532" y="7773"/>
                  <a:pt x="515" y="7799"/>
                </a:cubicBezTo>
                <a:cubicBezTo>
                  <a:pt x="472" y="7867"/>
                  <a:pt x="403" y="7919"/>
                  <a:pt x="335" y="7945"/>
                </a:cubicBezTo>
                <a:cubicBezTo>
                  <a:pt x="283" y="7962"/>
                  <a:pt x="232" y="7996"/>
                  <a:pt x="189" y="8030"/>
                </a:cubicBezTo>
                <a:cubicBezTo>
                  <a:pt x="181" y="8047"/>
                  <a:pt x="164" y="8056"/>
                  <a:pt x="155" y="8064"/>
                </a:cubicBezTo>
                <a:cubicBezTo>
                  <a:pt x="86" y="8116"/>
                  <a:pt x="35" y="8184"/>
                  <a:pt x="9" y="8270"/>
                </a:cubicBezTo>
                <a:cubicBezTo>
                  <a:pt x="1" y="8296"/>
                  <a:pt x="1" y="8330"/>
                  <a:pt x="1" y="8356"/>
                </a:cubicBezTo>
                <a:cubicBezTo>
                  <a:pt x="35" y="8364"/>
                  <a:pt x="44" y="8415"/>
                  <a:pt x="52" y="8450"/>
                </a:cubicBezTo>
                <a:cubicBezTo>
                  <a:pt x="69" y="8484"/>
                  <a:pt x="69" y="8552"/>
                  <a:pt x="78" y="8612"/>
                </a:cubicBezTo>
                <a:cubicBezTo>
                  <a:pt x="86" y="8638"/>
                  <a:pt x="86" y="8672"/>
                  <a:pt x="95" y="8698"/>
                </a:cubicBezTo>
                <a:cubicBezTo>
                  <a:pt x="104" y="8749"/>
                  <a:pt x="112" y="8801"/>
                  <a:pt x="121" y="8852"/>
                </a:cubicBezTo>
                <a:cubicBezTo>
                  <a:pt x="138" y="8955"/>
                  <a:pt x="146" y="9066"/>
                  <a:pt x="164" y="9169"/>
                </a:cubicBezTo>
                <a:cubicBezTo>
                  <a:pt x="181" y="9357"/>
                  <a:pt x="223" y="9537"/>
                  <a:pt x="275" y="9717"/>
                </a:cubicBezTo>
                <a:lnTo>
                  <a:pt x="301" y="9717"/>
                </a:lnTo>
                <a:cubicBezTo>
                  <a:pt x="352" y="10008"/>
                  <a:pt x="395" y="10291"/>
                  <a:pt x="446" y="10573"/>
                </a:cubicBezTo>
                <a:cubicBezTo>
                  <a:pt x="460" y="10673"/>
                  <a:pt x="498" y="10725"/>
                  <a:pt x="589" y="10725"/>
                </a:cubicBezTo>
                <a:cubicBezTo>
                  <a:pt x="608" y="10725"/>
                  <a:pt x="629" y="10723"/>
                  <a:pt x="652" y="10719"/>
                </a:cubicBezTo>
                <a:cubicBezTo>
                  <a:pt x="866" y="10676"/>
                  <a:pt x="1088" y="10650"/>
                  <a:pt x="1311" y="10616"/>
                </a:cubicBezTo>
                <a:lnTo>
                  <a:pt x="1328" y="10625"/>
                </a:lnTo>
                <a:cubicBezTo>
                  <a:pt x="1337" y="10625"/>
                  <a:pt x="1345" y="10633"/>
                  <a:pt x="1354" y="10642"/>
                </a:cubicBezTo>
                <a:cubicBezTo>
                  <a:pt x="1354" y="10625"/>
                  <a:pt x="1371" y="10616"/>
                  <a:pt x="1379" y="10608"/>
                </a:cubicBezTo>
                <a:lnTo>
                  <a:pt x="1499" y="10591"/>
                </a:lnTo>
                <a:cubicBezTo>
                  <a:pt x="1833" y="10548"/>
                  <a:pt x="2159" y="10496"/>
                  <a:pt x="2476" y="10419"/>
                </a:cubicBezTo>
                <a:lnTo>
                  <a:pt x="2673" y="10376"/>
                </a:lnTo>
                <a:cubicBezTo>
                  <a:pt x="2801" y="10342"/>
                  <a:pt x="2929" y="10317"/>
                  <a:pt x="3058" y="10291"/>
                </a:cubicBezTo>
                <a:cubicBezTo>
                  <a:pt x="3238" y="10257"/>
                  <a:pt x="3418" y="10222"/>
                  <a:pt x="3597" y="10188"/>
                </a:cubicBezTo>
                <a:cubicBezTo>
                  <a:pt x="3854" y="10094"/>
                  <a:pt x="4128" y="10111"/>
                  <a:pt x="4394" y="10060"/>
                </a:cubicBezTo>
                <a:cubicBezTo>
                  <a:pt x="4428" y="10051"/>
                  <a:pt x="4462" y="10060"/>
                  <a:pt x="4496" y="10034"/>
                </a:cubicBezTo>
                <a:cubicBezTo>
                  <a:pt x="4514" y="10042"/>
                  <a:pt x="4522" y="10051"/>
                  <a:pt x="4531" y="10060"/>
                </a:cubicBezTo>
                <a:cubicBezTo>
                  <a:pt x="4531" y="10077"/>
                  <a:pt x="4531" y="10102"/>
                  <a:pt x="4531" y="10120"/>
                </a:cubicBezTo>
                <a:cubicBezTo>
                  <a:pt x="4591" y="10334"/>
                  <a:pt x="4685" y="10513"/>
                  <a:pt x="4745" y="10719"/>
                </a:cubicBezTo>
                <a:cubicBezTo>
                  <a:pt x="4805" y="10925"/>
                  <a:pt x="4753" y="11173"/>
                  <a:pt x="4805" y="11387"/>
                </a:cubicBezTo>
                <a:cubicBezTo>
                  <a:pt x="4856" y="11601"/>
                  <a:pt x="4762" y="11815"/>
                  <a:pt x="4822" y="12038"/>
                </a:cubicBezTo>
                <a:cubicBezTo>
                  <a:pt x="4873" y="12260"/>
                  <a:pt x="4839" y="12466"/>
                  <a:pt x="4873" y="12689"/>
                </a:cubicBezTo>
                <a:cubicBezTo>
                  <a:pt x="4884" y="12772"/>
                  <a:pt x="4955" y="12811"/>
                  <a:pt x="5026" y="12811"/>
                </a:cubicBezTo>
                <a:cubicBezTo>
                  <a:pt x="5072" y="12811"/>
                  <a:pt x="5117" y="12796"/>
                  <a:pt x="5147" y="12766"/>
                </a:cubicBezTo>
                <a:cubicBezTo>
                  <a:pt x="5610" y="12320"/>
                  <a:pt x="5901" y="11387"/>
                  <a:pt x="5901" y="10770"/>
                </a:cubicBezTo>
                <a:cubicBezTo>
                  <a:pt x="5901" y="10671"/>
                  <a:pt x="5821" y="10603"/>
                  <a:pt x="5737" y="10603"/>
                </a:cubicBezTo>
                <a:cubicBezTo>
                  <a:pt x="5699" y="10603"/>
                  <a:pt x="5659" y="10618"/>
                  <a:pt x="5627" y="10650"/>
                </a:cubicBezTo>
                <a:cubicBezTo>
                  <a:pt x="5670" y="10479"/>
                  <a:pt x="5747" y="10325"/>
                  <a:pt x="5849" y="10197"/>
                </a:cubicBezTo>
                <a:cubicBezTo>
                  <a:pt x="5892" y="10145"/>
                  <a:pt x="5927" y="10085"/>
                  <a:pt x="5961" y="10034"/>
                </a:cubicBezTo>
                <a:cubicBezTo>
                  <a:pt x="6021" y="9931"/>
                  <a:pt x="6064" y="9828"/>
                  <a:pt x="6072" y="9709"/>
                </a:cubicBezTo>
                <a:cubicBezTo>
                  <a:pt x="6072" y="9691"/>
                  <a:pt x="6072" y="9674"/>
                  <a:pt x="6072" y="9657"/>
                </a:cubicBezTo>
                <a:cubicBezTo>
                  <a:pt x="6149" y="9417"/>
                  <a:pt x="6252" y="9178"/>
                  <a:pt x="6380" y="8955"/>
                </a:cubicBezTo>
                <a:cubicBezTo>
                  <a:pt x="6389" y="8938"/>
                  <a:pt x="6406" y="8921"/>
                  <a:pt x="6415" y="8904"/>
                </a:cubicBezTo>
                <a:cubicBezTo>
                  <a:pt x="6526" y="8749"/>
                  <a:pt x="6646" y="8595"/>
                  <a:pt x="6749" y="8433"/>
                </a:cubicBezTo>
                <a:lnTo>
                  <a:pt x="6800" y="8381"/>
                </a:lnTo>
                <a:cubicBezTo>
                  <a:pt x="6903" y="8278"/>
                  <a:pt x="7014" y="8167"/>
                  <a:pt x="7108" y="8064"/>
                </a:cubicBezTo>
                <a:cubicBezTo>
                  <a:pt x="7125" y="8047"/>
                  <a:pt x="7142" y="8039"/>
                  <a:pt x="7160" y="8030"/>
                </a:cubicBezTo>
                <a:cubicBezTo>
                  <a:pt x="7399" y="7945"/>
                  <a:pt x="7571" y="7722"/>
                  <a:pt x="7588" y="7465"/>
                </a:cubicBezTo>
                <a:cubicBezTo>
                  <a:pt x="7673" y="7439"/>
                  <a:pt x="7742" y="7362"/>
                  <a:pt x="7759" y="7268"/>
                </a:cubicBezTo>
                <a:cubicBezTo>
                  <a:pt x="7768" y="7268"/>
                  <a:pt x="7776" y="7277"/>
                  <a:pt x="7785" y="7277"/>
                </a:cubicBezTo>
                <a:cubicBezTo>
                  <a:pt x="7793" y="7285"/>
                  <a:pt x="7802" y="7285"/>
                  <a:pt x="7810" y="7285"/>
                </a:cubicBezTo>
                <a:cubicBezTo>
                  <a:pt x="7836" y="7285"/>
                  <a:pt x="7862" y="7277"/>
                  <a:pt x="7870" y="7259"/>
                </a:cubicBezTo>
                <a:cubicBezTo>
                  <a:pt x="7913" y="7225"/>
                  <a:pt x="7947" y="7191"/>
                  <a:pt x="7982" y="7157"/>
                </a:cubicBezTo>
                <a:cubicBezTo>
                  <a:pt x="8042" y="7088"/>
                  <a:pt x="8110" y="7028"/>
                  <a:pt x="8187" y="6977"/>
                </a:cubicBezTo>
                <a:cubicBezTo>
                  <a:pt x="8221" y="6951"/>
                  <a:pt x="8239" y="6925"/>
                  <a:pt x="8256" y="6891"/>
                </a:cubicBezTo>
                <a:lnTo>
                  <a:pt x="8264" y="6883"/>
                </a:lnTo>
                <a:lnTo>
                  <a:pt x="8281" y="6908"/>
                </a:lnTo>
                <a:cubicBezTo>
                  <a:pt x="8290" y="6951"/>
                  <a:pt x="8341" y="6985"/>
                  <a:pt x="8384" y="6985"/>
                </a:cubicBezTo>
                <a:cubicBezTo>
                  <a:pt x="8436" y="6977"/>
                  <a:pt x="8478" y="6951"/>
                  <a:pt x="8513" y="6908"/>
                </a:cubicBezTo>
                <a:cubicBezTo>
                  <a:pt x="8555" y="6857"/>
                  <a:pt x="8607" y="6823"/>
                  <a:pt x="8675" y="6806"/>
                </a:cubicBezTo>
                <a:cubicBezTo>
                  <a:pt x="8769" y="6797"/>
                  <a:pt x="8864" y="6737"/>
                  <a:pt x="8906" y="6651"/>
                </a:cubicBezTo>
                <a:cubicBezTo>
                  <a:pt x="8932" y="6549"/>
                  <a:pt x="8915" y="6446"/>
                  <a:pt x="8847" y="6369"/>
                </a:cubicBezTo>
                <a:cubicBezTo>
                  <a:pt x="8829" y="6343"/>
                  <a:pt x="8795" y="6335"/>
                  <a:pt x="8769" y="6335"/>
                </a:cubicBezTo>
                <a:lnTo>
                  <a:pt x="8761" y="6335"/>
                </a:lnTo>
                <a:cubicBezTo>
                  <a:pt x="8735" y="6335"/>
                  <a:pt x="8701" y="6352"/>
                  <a:pt x="8692" y="6386"/>
                </a:cubicBezTo>
                <a:cubicBezTo>
                  <a:pt x="8632" y="6489"/>
                  <a:pt x="8564" y="6549"/>
                  <a:pt x="8495" y="6549"/>
                </a:cubicBezTo>
                <a:cubicBezTo>
                  <a:pt x="8410" y="6540"/>
                  <a:pt x="8333" y="6480"/>
                  <a:pt x="8290" y="6403"/>
                </a:cubicBezTo>
                <a:lnTo>
                  <a:pt x="8256" y="6360"/>
                </a:lnTo>
                <a:cubicBezTo>
                  <a:pt x="8187" y="6258"/>
                  <a:pt x="8102" y="6129"/>
                  <a:pt x="7922" y="6129"/>
                </a:cubicBezTo>
                <a:lnTo>
                  <a:pt x="7802" y="6129"/>
                </a:lnTo>
                <a:cubicBezTo>
                  <a:pt x="7793" y="6129"/>
                  <a:pt x="7776" y="6129"/>
                  <a:pt x="7768" y="6138"/>
                </a:cubicBezTo>
                <a:cubicBezTo>
                  <a:pt x="7768" y="6155"/>
                  <a:pt x="7768" y="6163"/>
                  <a:pt x="7768" y="6180"/>
                </a:cubicBezTo>
                <a:lnTo>
                  <a:pt x="7742" y="6206"/>
                </a:lnTo>
                <a:cubicBezTo>
                  <a:pt x="7682" y="6275"/>
                  <a:pt x="7631" y="6352"/>
                  <a:pt x="7588" y="6437"/>
                </a:cubicBezTo>
                <a:cubicBezTo>
                  <a:pt x="7528" y="6549"/>
                  <a:pt x="7417" y="6566"/>
                  <a:pt x="7322" y="6617"/>
                </a:cubicBezTo>
                <a:lnTo>
                  <a:pt x="7262" y="6626"/>
                </a:lnTo>
                <a:lnTo>
                  <a:pt x="7254" y="6634"/>
                </a:lnTo>
                <a:cubicBezTo>
                  <a:pt x="7245" y="6634"/>
                  <a:pt x="7245" y="6626"/>
                  <a:pt x="7237" y="6626"/>
                </a:cubicBezTo>
                <a:cubicBezTo>
                  <a:pt x="7057" y="6651"/>
                  <a:pt x="6877" y="6694"/>
                  <a:pt x="6697" y="6754"/>
                </a:cubicBezTo>
                <a:lnTo>
                  <a:pt x="6389" y="6857"/>
                </a:lnTo>
                <a:cubicBezTo>
                  <a:pt x="6406" y="6848"/>
                  <a:pt x="6415" y="6840"/>
                  <a:pt x="6423" y="6831"/>
                </a:cubicBezTo>
                <a:lnTo>
                  <a:pt x="6423" y="6806"/>
                </a:lnTo>
                <a:cubicBezTo>
                  <a:pt x="6415" y="6805"/>
                  <a:pt x="6408" y="6805"/>
                  <a:pt x="6400" y="6805"/>
                </a:cubicBezTo>
                <a:cubicBezTo>
                  <a:pt x="6247" y="6805"/>
                  <a:pt x="6116" y="6883"/>
                  <a:pt x="5969" y="6900"/>
                </a:cubicBezTo>
                <a:cubicBezTo>
                  <a:pt x="5944" y="6925"/>
                  <a:pt x="5927" y="6960"/>
                  <a:pt x="5909" y="6994"/>
                </a:cubicBezTo>
                <a:cubicBezTo>
                  <a:pt x="5905" y="6998"/>
                  <a:pt x="5901" y="7000"/>
                  <a:pt x="5897" y="7000"/>
                </a:cubicBezTo>
                <a:cubicBezTo>
                  <a:pt x="5892" y="7000"/>
                  <a:pt x="5888" y="6998"/>
                  <a:pt x="5884" y="6994"/>
                </a:cubicBezTo>
                <a:cubicBezTo>
                  <a:pt x="5858" y="6797"/>
                  <a:pt x="5849" y="6600"/>
                  <a:pt x="5858" y="6403"/>
                </a:cubicBezTo>
                <a:cubicBezTo>
                  <a:pt x="5867" y="6326"/>
                  <a:pt x="5858" y="6258"/>
                  <a:pt x="5849" y="6180"/>
                </a:cubicBezTo>
                <a:lnTo>
                  <a:pt x="5858" y="6172"/>
                </a:lnTo>
                <a:cubicBezTo>
                  <a:pt x="5884" y="6180"/>
                  <a:pt x="5918" y="6189"/>
                  <a:pt x="5944" y="6198"/>
                </a:cubicBezTo>
                <a:cubicBezTo>
                  <a:pt x="6038" y="6095"/>
                  <a:pt x="6260" y="6095"/>
                  <a:pt x="6457" y="6061"/>
                </a:cubicBezTo>
                <a:cubicBezTo>
                  <a:pt x="6457" y="6052"/>
                  <a:pt x="6466" y="6043"/>
                  <a:pt x="6466" y="6043"/>
                </a:cubicBezTo>
                <a:lnTo>
                  <a:pt x="6500" y="6052"/>
                </a:lnTo>
                <a:lnTo>
                  <a:pt x="6569" y="6043"/>
                </a:lnTo>
                <a:lnTo>
                  <a:pt x="7108" y="5915"/>
                </a:lnTo>
                <a:cubicBezTo>
                  <a:pt x="7365" y="5872"/>
                  <a:pt x="7631" y="5847"/>
                  <a:pt x="7896" y="5838"/>
                </a:cubicBezTo>
                <a:lnTo>
                  <a:pt x="7896" y="5838"/>
                </a:lnTo>
                <a:cubicBezTo>
                  <a:pt x="7887" y="5855"/>
                  <a:pt x="7879" y="5864"/>
                  <a:pt x="7870" y="5881"/>
                </a:cubicBezTo>
                <a:cubicBezTo>
                  <a:pt x="7905" y="5872"/>
                  <a:pt x="7939" y="5855"/>
                  <a:pt x="7947" y="5821"/>
                </a:cubicBezTo>
                <a:cubicBezTo>
                  <a:pt x="7956" y="5804"/>
                  <a:pt x="7956" y="5787"/>
                  <a:pt x="7947" y="5769"/>
                </a:cubicBezTo>
                <a:cubicBezTo>
                  <a:pt x="7947" y="5752"/>
                  <a:pt x="7930" y="5735"/>
                  <a:pt x="7922" y="5727"/>
                </a:cubicBezTo>
                <a:cubicBezTo>
                  <a:pt x="7913" y="5710"/>
                  <a:pt x="7905" y="5692"/>
                  <a:pt x="7896" y="5684"/>
                </a:cubicBezTo>
                <a:cubicBezTo>
                  <a:pt x="7887" y="5650"/>
                  <a:pt x="7870" y="5615"/>
                  <a:pt x="7853" y="5590"/>
                </a:cubicBezTo>
                <a:lnTo>
                  <a:pt x="7828" y="5538"/>
                </a:lnTo>
                <a:cubicBezTo>
                  <a:pt x="7836" y="5521"/>
                  <a:pt x="7845" y="5504"/>
                  <a:pt x="7845" y="5487"/>
                </a:cubicBezTo>
                <a:lnTo>
                  <a:pt x="7845" y="5453"/>
                </a:lnTo>
                <a:lnTo>
                  <a:pt x="7845" y="5410"/>
                </a:lnTo>
                <a:cubicBezTo>
                  <a:pt x="7870" y="5247"/>
                  <a:pt x="7913" y="5093"/>
                  <a:pt x="7982" y="4947"/>
                </a:cubicBezTo>
                <a:cubicBezTo>
                  <a:pt x="8007" y="4879"/>
                  <a:pt x="8042" y="4793"/>
                  <a:pt x="8067" y="4716"/>
                </a:cubicBezTo>
                <a:cubicBezTo>
                  <a:pt x="8067" y="4708"/>
                  <a:pt x="8076" y="4699"/>
                  <a:pt x="8076" y="4682"/>
                </a:cubicBezTo>
                <a:cubicBezTo>
                  <a:pt x="8119" y="4631"/>
                  <a:pt x="8127" y="4562"/>
                  <a:pt x="8093" y="4502"/>
                </a:cubicBezTo>
                <a:cubicBezTo>
                  <a:pt x="8084" y="4485"/>
                  <a:pt x="8076" y="4459"/>
                  <a:pt x="8084" y="4434"/>
                </a:cubicBezTo>
                <a:cubicBezTo>
                  <a:pt x="8102" y="4408"/>
                  <a:pt x="8127" y="4391"/>
                  <a:pt x="8153" y="4382"/>
                </a:cubicBezTo>
                <a:cubicBezTo>
                  <a:pt x="8290" y="4348"/>
                  <a:pt x="8410" y="4279"/>
                  <a:pt x="8513" y="4185"/>
                </a:cubicBezTo>
                <a:cubicBezTo>
                  <a:pt x="8547" y="4160"/>
                  <a:pt x="8581" y="4134"/>
                  <a:pt x="8624" y="4108"/>
                </a:cubicBezTo>
                <a:cubicBezTo>
                  <a:pt x="8727" y="4040"/>
                  <a:pt x="8881" y="3945"/>
                  <a:pt x="8872" y="3731"/>
                </a:cubicBezTo>
                <a:cubicBezTo>
                  <a:pt x="8872" y="3671"/>
                  <a:pt x="8881" y="3569"/>
                  <a:pt x="8966" y="3560"/>
                </a:cubicBezTo>
                <a:cubicBezTo>
                  <a:pt x="9095" y="3560"/>
                  <a:pt x="9215" y="3475"/>
                  <a:pt x="9249" y="3346"/>
                </a:cubicBezTo>
                <a:cubicBezTo>
                  <a:pt x="9266" y="3303"/>
                  <a:pt x="9300" y="3269"/>
                  <a:pt x="9343" y="3252"/>
                </a:cubicBezTo>
                <a:cubicBezTo>
                  <a:pt x="9367" y="3258"/>
                  <a:pt x="9387" y="3264"/>
                  <a:pt x="9409" y="3264"/>
                </a:cubicBezTo>
                <a:cubicBezTo>
                  <a:pt x="9418" y="3264"/>
                  <a:pt x="9427" y="3263"/>
                  <a:pt x="9437" y="3260"/>
                </a:cubicBezTo>
                <a:cubicBezTo>
                  <a:pt x="9574" y="3252"/>
                  <a:pt x="9703" y="3183"/>
                  <a:pt x="9771" y="3063"/>
                </a:cubicBezTo>
                <a:cubicBezTo>
                  <a:pt x="9806" y="3021"/>
                  <a:pt x="9840" y="2978"/>
                  <a:pt x="9891" y="2944"/>
                </a:cubicBezTo>
                <a:cubicBezTo>
                  <a:pt x="9934" y="2918"/>
                  <a:pt x="9977" y="2867"/>
                  <a:pt x="10003" y="2815"/>
                </a:cubicBezTo>
                <a:cubicBezTo>
                  <a:pt x="10011" y="2798"/>
                  <a:pt x="10028" y="2781"/>
                  <a:pt x="10037" y="2764"/>
                </a:cubicBezTo>
                <a:cubicBezTo>
                  <a:pt x="10140" y="2747"/>
                  <a:pt x="10242" y="2712"/>
                  <a:pt x="10251" y="2627"/>
                </a:cubicBezTo>
                <a:cubicBezTo>
                  <a:pt x="10268" y="2533"/>
                  <a:pt x="10191" y="2490"/>
                  <a:pt x="10114" y="2438"/>
                </a:cubicBezTo>
                <a:cubicBezTo>
                  <a:pt x="10157" y="2353"/>
                  <a:pt x="10157" y="2259"/>
                  <a:pt x="10114" y="2173"/>
                </a:cubicBezTo>
                <a:cubicBezTo>
                  <a:pt x="10071" y="2113"/>
                  <a:pt x="10003" y="2079"/>
                  <a:pt x="9934" y="2079"/>
                </a:cubicBezTo>
                <a:cubicBezTo>
                  <a:pt x="9900" y="2079"/>
                  <a:pt x="9874" y="2087"/>
                  <a:pt x="9840" y="2096"/>
                </a:cubicBezTo>
                <a:cubicBezTo>
                  <a:pt x="9823" y="2104"/>
                  <a:pt x="9797" y="2113"/>
                  <a:pt x="9771" y="2113"/>
                </a:cubicBezTo>
                <a:cubicBezTo>
                  <a:pt x="9754" y="2113"/>
                  <a:pt x="9729" y="2113"/>
                  <a:pt x="9711" y="1993"/>
                </a:cubicBezTo>
                <a:cubicBezTo>
                  <a:pt x="9694" y="1822"/>
                  <a:pt x="9566" y="1685"/>
                  <a:pt x="9395" y="1659"/>
                </a:cubicBezTo>
                <a:cubicBezTo>
                  <a:pt x="9309" y="1642"/>
                  <a:pt x="9300" y="1599"/>
                  <a:pt x="9266" y="1505"/>
                </a:cubicBezTo>
                <a:lnTo>
                  <a:pt x="9266" y="1488"/>
                </a:lnTo>
                <a:cubicBezTo>
                  <a:pt x="9215" y="1291"/>
                  <a:pt x="9163" y="1094"/>
                  <a:pt x="9103" y="897"/>
                </a:cubicBezTo>
                <a:cubicBezTo>
                  <a:pt x="9069" y="760"/>
                  <a:pt x="9026" y="623"/>
                  <a:pt x="8992" y="486"/>
                </a:cubicBezTo>
                <a:cubicBezTo>
                  <a:pt x="8906" y="178"/>
                  <a:pt x="8710" y="6"/>
                  <a:pt x="8453" y="6"/>
                </a:cubicBezTo>
                <a:cubicBezTo>
                  <a:pt x="8316" y="6"/>
                  <a:pt x="8187" y="49"/>
                  <a:pt x="8076" y="126"/>
                </a:cubicBezTo>
                <a:lnTo>
                  <a:pt x="8024" y="161"/>
                </a:lnTo>
                <a:cubicBezTo>
                  <a:pt x="7990" y="186"/>
                  <a:pt x="7956" y="203"/>
                  <a:pt x="7922" y="221"/>
                </a:cubicBezTo>
                <a:cubicBezTo>
                  <a:pt x="7887" y="238"/>
                  <a:pt x="7870" y="255"/>
                  <a:pt x="7845" y="280"/>
                </a:cubicBezTo>
                <a:cubicBezTo>
                  <a:pt x="7810" y="246"/>
                  <a:pt x="7810" y="229"/>
                  <a:pt x="7819" y="212"/>
                </a:cubicBezTo>
                <a:lnTo>
                  <a:pt x="7819" y="203"/>
                </a:lnTo>
                <a:cubicBezTo>
                  <a:pt x="7845" y="161"/>
                  <a:pt x="7845" y="109"/>
                  <a:pt x="7828" y="66"/>
                </a:cubicBezTo>
                <a:cubicBezTo>
                  <a:pt x="7810" y="32"/>
                  <a:pt x="7776" y="6"/>
                  <a:pt x="7733" y="6"/>
                </a:cubicBezTo>
                <a:cubicBezTo>
                  <a:pt x="7729" y="2"/>
                  <a:pt x="7725" y="0"/>
                  <a:pt x="77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1"/>
          <p:cNvSpPr/>
          <p:nvPr/>
        </p:nvSpPr>
        <p:spPr>
          <a:xfrm>
            <a:off x="5386610" y="3410475"/>
            <a:ext cx="1310182" cy="1324443"/>
          </a:xfrm>
          <a:custGeom>
            <a:avLst/>
            <a:gdLst/>
            <a:ahLst/>
            <a:cxnLst/>
            <a:rect l="l" t="t" r="r" b="b"/>
            <a:pathLst>
              <a:path w="17418" h="17607" extrusionOk="0">
                <a:moveTo>
                  <a:pt x="14164" y="1379"/>
                </a:moveTo>
                <a:lnTo>
                  <a:pt x="14164" y="1396"/>
                </a:lnTo>
                <a:cubicBezTo>
                  <a:pt x="14164" y="1398"/>
                  <a:pt x="14163" y="1399"/>
                  <a:pt x="14163" y="1399"/>
                </a:cubicBezTo>
                <a:cubicBezTo>
                  <a:pt x="14161" y="1399"/>
                  <a:pt x="14155" y="1386"/>
                  <a:pt x="14155" y="1379"/>
                </a:cubicBezTo>
                <a:close/>
                <a:moveTo>
                  <a:pt x="14138" y="1576"/>
                </a:moveTo>
                <a:cubicBezTo>
                  <a:pt x="14129" y="1593"/>
                  <a:pt x="14121" y="1610"/>
                  <a:pt x="14104" y="1619"/>
                </a:cubicBezTo>
                <a:cubicBezTo>
                  <a:pt x="14112" y="1610"/>
                  <a:pt x="14121" y="1593"/>
                  <a:pt x="14129" y="1576"/>
                </a:cubicBezTo>
                <a:close/>
                <a:moveTo>
                  <a:pt x="13667" y="2193"/>
                </a:moveTo>
                <a:lnTo>
                  <a:pt x="13667" y="2193"/>
                </a:lnTo>
                <a:cubicBezTo>
                  <a:pt x="13658" y="2227"/>
                  <a:pt x="13650" y="2253"/>
                  <a:pt x="13633" y="2278"/>
                </a:cubicBezTo>
                <a:cubicBezTo>
                  <a:pt x="13641" y="2261"/>
                  <a:pt x="13650" y="2227"/>
                  <a:pt x="13658" y="2201"/>
                </a:cubicBezTo>
                <a:lnTo>
                  <a:pt x="13667" y="2193"/>
                </a:lnTo>
                <a:close/>
                <a:moveTo>
                  <a:pt x="13599" y="2347"/>
                </a:moveTo>
                <a:lnTo>
                  <a:pt x="13590" y="2364"/>
                </a:lnTo>
                <a:cubicBezTo>
                  <a:pt x="13590" y="2355"/>
                  <a:pt x="13590" y="2355"/>
                  <a:pt x="13590" y="2355"/>
                </a:cubicBezTo>
                <a:lnTo>
                  <a:pt x="13599" y="2347"/>
                </a:lnTo>
                <a:close/>
                <a:moveTo>
                  <a:pt x="13487" y="2364"/>
                </a:moveTo>
                <a:cubicBezTo>
                  <a:pt x="13496" y="2373"/>
                  <a:pt x="13504" y="2373"/>
                  <a:pt x="13513" y="2373"/>
                </a:cubicBezTo>
                <a:lnTo>
                  <a:pt x="13479" y="2373"/>
                </a:lnTo>
                <a:lnTo>
                  <a:pt x="13487" y="2364"/>
                </a:lnTo>
                <a:close/>
                <a:moveTo>
                  <a:pt x="13564" y="2381"/>
                </a:moveTo>
                <a:cubicBezTo>
                  <a:pt x="13547" y="2390"/>
                  <a:pt x="13539" y="2390"/>
                  <a:pt x="13521" y="2390"/>
                </a:cubicBezTo>
                <a:lnTo>
                  <a:pt x="13539" y="2381"/>
                </a:lnTo>
                <a:close/>
                <a:moveTo>
                  <a:pt x="13179" y="2552"/>
                </a:moveTo>
                <a:cubicBezTo>
                  <a:pt x="13179" y="2583"/>
                  <a:pt x="13165" y="2607"/>
                  <a:pt x="13156" y="2636"/>
                </a:cubicBezTo>
                <a:lnTo>
                  <a:pt x="13156" y="2636"/>
                </a:lnTo>
                <a:cubicBezTo>
                  <a:pt x="13162" y="2612"/>
                  <a:pt x="13163" y="2583"/>
                  <a:pt x="13170" y="2561"/>
                </a:cubicBezTo>
                <a:lnTo>
                  <a:pt x="13179" y="2552"/>
                </a:lnTo>
                <a:close/>
                <a:moveTo>
                  <a:pt x="13153" y="2672"/>
                </a:moveTo>
                <a:cubicBezTo>
                  <a:pt x="13148" y="2687"/>
                  <a:pt x="13143" y="2705"/>
                  <a:pt x="13138" y="2725"/>
                </a:cubicBezTo>
                <a:lnTo>
                  <a:pt x="13138" y="2725"/>
                </a:lnTo>
                <a:cubicBezTo>
                  <a:pt x="13142" y="2708"/>
                  <a:pt x="13145" y="2691"/>
                  <a:pt x="13145" y="2672"/>
                </a:cubicBezTo>
                <a:close/>
                <a:moveTo>
                  <a:pt x="13033" y="2981"/>
                </a:moveTo>
                <a:cubicBezTo>
                  <a:pt x="13033" y="2990"/>
                  <a:pt x="13031" y="3001"/>
                  <a:pt x="13025" y="3010"/>
                </a:cubicBezTo>
                <a:lnTo>
                  <a:pt x="13025" y="3010"/>
                </a:lnTo>
                <a:cubicBezTo>
                  <a:pt x="13028" y="3002"/>
                  <a:pt x="13030" y="2991"/>
                  <a:pt x="13033" y="2981"/>
                </a:cubicBezTo>
                <a:close/>
                <a:moveTo>
                  <a:pt x="12999" y="3043"/>
                </a:moveTo>
                <a:cubicBezTo>
                  <a:pt x="12999" y="3049"/>
                  <a:pt x="12999" y="3055"/>
                  <a:pt x="12998" y="3061"/>
                </a:cubicBezTo>
                <a:lnTo>
                  <a:pt x="12998" y="3061"/>
                </a:lnTo>
                <a:cubicBezTo>
                  <a:pt x="12999" y="3055"/>
                  <a:pt x="12999" y="3049"/>
                  <a:pt x="12999" y="3043"/>
                </a:cubicBezTo>
                <a:close/>
                <a:moveTo>
                  <a:pt x="12956" y="3152"/>
                </a:moveTo>
                <a:lnTo>
                  <a:pt x="12956" y="3152"/>
                </a:lnTo>
                <a:cubicBezTo>
                  <a:pt x="12948" y="3161"/>
                  <a:pt x="12939" y="3169"/>
                  <a:pt x="12931" y="3186"/>
                </a:cubicBezTo>
                <a:lnTo>
                  <a:pt x="12931" y="3177"/>
                </a:lnTo>
                <a:cubicBezTo>
                  <a:pt x="12939" y="3169"/>
                  <a:pt x="12948" y="3161"/>
                  <a:pt x="12956" y="3152"/>
                </a:cubicBezTo>
                <a:close/>
                <a:moveTo>
                  <a:pt x="12904" y="3289"/>
                </a:moveTo>
                <a:cubicBezTo>
                  <a:pt x="12904" y="3294"/>
                  <a:pt x="12902" y="3297"/>
                  <a:pt x="12896" y="3297"/>
                </a:cubicBezTo>
                <a:lnTo>
                  <a:pt x="12904" y="3289"/>
                </a:lnTo>
                <a:close/>
                <a:moveTo>
                  <a:pt x="16467" y="3486"/>
                </a:moveTo>
                <a:lnTo>
                  <a:pt x="16459" y="3494"/>
                </a:lnTo>
                <a:lnTo>
                  <a:pt x="16450" y="3494"/>
                </a:lnTo>
                <a:lnTo>
                  <a:pt x="16467" y="3486"/>
                </a:lnTo>
                <a:close/>
                <a:moveTo>
                  <a:pt x="12913" y="3503"/>
                </a:moveTo>
                <a:cubicBezTo>
                  <a:pt x="12913" y="3511"/>
                  <a:pt x="12905" y="3520"/>
                  <a:pt x="12905" y="3529"/>
                </a:cubicBezTo>
                <a:cubicBezTo>
                  <a:pt x="12905" y="3520"/>
                  <a:pt x="12905" y="3511"/>
                  <a:pt x="12905" y="3511"/>
                </a:cubicBezTo>
                <a:lnTo>
                  <a:pt x="12913" y="3503"/>
                </a:lnTo>
                <a:close/>
                <a:moveTo>
                  <a:pt x="12400" y="3837"/>
                </a:moveTo>
                <a:cubicBezTo>
                  <a:pt x="12383" y="3854"/>
                  <a:pt x="12374" y="3871"/>
                  <a:pt x="12357" y="3888"/>
                </a:cubicBezTo>
                <a:cubicBezTo>
                  <a:pt x="12374" y="3871"/>
                  <a:pt x="12383" y="3854"/>
                  <a:pt x="12391" y="3837"/>
                </a:cubicBezTo>
                <a:close/>
                <a:moveTo>
                  <a:pt x="11920" y="4025"/>
                </a:moveTo>
                <a:cubicBezTo>
                  <a:pt x="11912" y="4034"/>
                  <a:pt x="11903" y="4042"/>
                  <a:pt x="11894" y="4042"/>
                </a:cubicBezTo>
                <a:lnTo>
                  <a:pt x="11903" y="4034"/>
                </a:lnTo>
                <a:cubicBezTo>
                  <a:pt x="11912" y="4034"/>
                  <a:pt x="11912" y="4025"/>
                  <a:pt x="11920" y="4025"/>
                </a:cubicBezTo>
                <a:close/>
                <a:moveTo>
                  <a:pt x="11817" y="4059"/>
                </a:moveTo>
                <a:cubicBezTo>
                  <a:pt x="11809" y="4085"/>
                  <a:pt x="11783" y="4094"/>
                  <a:pt x="11757" y="4094"/>
                </a:cubicBezTo>
                <a:lnTo>
                  <a:pt x="11766" y="4085"/>
                </a:lnTo>
                <a:cubicBezTo>
                  <a:pt x="11783" y="4085"/>
                  <a:pt x="11809" y="4077"/>
                  <a:pt x="11817" y="4059"/>
                </a:cubicBezTo>
                <a:close/>
                <a:moveTo>
                  <a:pt x="11929" y="6397"/>
                </a:moveTo>
                <a:cubicBezTo>
                  <a:pt x="11989" y="6397"/>
                  <a:pt x="12057" y="6406"/>
                  <a:pt x="12126" y="6406"/>
                </a:cubicBezTo>
                <a:cubicBezTo>
                  <a:pt x="12049" y="6406"/>
                  <a:pt x="11989" y="6397"/>
                  <a:pt x="11920" y="6397"/>
                </a:cubicBezTo>
                <a:close/>
                <a:moveTo>
                  <a:pt x="12845" y="6440"/>
                </a:moveTo>
                <a:cubicBezTo>
                  <a:pt x="12848" y="6442"/>
                  <a:pt x="12852" y="6444"/>
                  <a:pt x="12855" y="6445"/>
                </a:cubicBezTo>
                <a:cubicBezTo>
                  <a:pt x="12850" y="6445"/>
                  <a:pt x="12843" y="6446"/>
                  <a:pt x="12836" y="6449"/>
                </a:cubicBezTo>
                <a:lnTo>
                  <a:pt x="12845" y="6440"/>
                </a:lnTo>
                <a:close/>
                <a:moveTo>
                  <a:pt x="4556" y="12794"/>
                </a:moveTo>
                <a:cubicBezTo>
                  <a:pt x="4582" y="12794"/>
                  <a:pt x="4599" y="12802"/>
                  <a:pt x="4624" y="12811"/>
                </a:cubicBezTo>
                <a:cubicBezTo>
                  <a:pt x="4693" y="12837"/>
                  <a:pt x="4770" y="12862"/>
                  <a:pt x="4847" y="12888"/>
                </a:cubicBezTo>
                <a:cubicBezTo>
                  <a:pt x="4813" y="12897"/>
                  <a:pt x="4778" y="12905"/>
                  <a:pt x="4753" y="12922"/>
                </a:cubicBezTo>
                <a:cubicBezTo>
                  <a:pt x="4736" y="12931"/>
                  <a:pt x="4719" y="12940"/>
                  <a:pt x="4701" y="12948"/>
                </a:cubicBezTo>
                <a:lnTo>
                  <a:pt x="4650" y="12965"/>
                </a:lnTo>
                <a:cubicBezTo>
                  <a:pt x="4607" y="12982"/>
                  <a:pt x="4556" y="12999"/>
                  <a:pt x="4513" y="13017"/>
                </a:cubicBezTo>
                <a:lnTo>
                  <a:pt x="4496" y="13017"/>
                </a:lnTo>
                <a:cubicBezTo>
                  <a:pt x="4462" y="13017"/>
                  <a:pt x="4436" y="12999"/>
                  <a:pt x="4419" y="12974"/>
                </a:cubicBezTo>
                <a:cubicBezTo>
                  <a:pt x="4410" y="12957"/>
                  <a:pt x="4410" y="12940"/>
                  <a:pt x="4419" y="12922"/>
                </a:cubicBezTo>
                <a:cubicBezTo>
                  <a:pt x="4479" y="12811"/>
                  <a:pt x="4530" y="12794"/>
                  <a:pt x="4556" y="12794"/>
                </a:cubicBezTo>
                <a:close/>
                <a:moveTo>
                  <a:pt x="5078" y="12811"/>
                </a:moveTo>
                <a:cubicBezTo>
                  <a:pt x="5104" y="12837"/>
                  <a:pt x="5130" y="12854"/>
                  <a:pt x="5155" y="12862"/>
                </a:cubicBezTo>
                <a:cubicBezTo>
                  <a:pt x="5147" y="12897"/>
                  <a:pt x="5121" y="12922"/>
                  <a:pt x="5087" y="12931"/>
                </a:cubicBezTo>
                <a:cubicBezTo>
                  <a:pt x="5121" y="12957"/>
                  <a:pt x="5164" y="12965"/>
                  <a:pt x="5207" y="12965"/>
                </a:cubicBezTo>
                <a:cubicBezTo>
                  <a:pt x="5232" y="12965"/>
                  <a:pt x="5267" y="12957"/>
                  <a:pt x="5292" y="12948"/>
                </a:cubicBezTo>
                <a:lnTo>
                  <a:pt x="5292" y="12948"/>
                </a:lnTo>
                <a:cubicBezTo>
                  <a:pt x="5207" y="12999"/>
                  <a:pt x="5130" y="13068"/>
                  <a:pt x="5044" y="13136"/>
                </a:cubicBezTo>
                <a:lnTo>
                  <a:pt x="5035" y="13145"/>
                </a:lnTo>
                <a:cubicBezTo>
                  <a:pt x="5052" y="13068"/>
                  <a:pt x="5044" y="12991"/>
                  <a:pt x="5001" y="12931"/>
                </a:cubicBezTo>
                <a:lnTo>
                  <a:pt x="4975" y="12922"/>
                </a:lnTo>
                <a:cubicBezTo>
                  <a:pt x="4941" y="12905"/>
                  <a:pt x="4924" y="12871"/>
                  <a:pt x="4933" y="12837"/>
                </a:cubicBezTo>
                <a:lnTo>
                  <a:pt x="4933" y="12828"/>
                </a:lnTo>
                <a:lnTo>
                  <a:pt x="5018" y="12845"/>
                </a:lnTo>
                <a:lnTo>
                  <a:pt x="5078" y="12811"/>
                </a:lnTo>
                <a:close/>
                <a:moveTo>
                  <a:pt x="14401" y="17417"/>
                </a:moveTo>
                <a:cubicBezTo>
                  <a:pt x="14395" y="17425"/>
                  <a:pt x="14390" y="17433"/>
                  <a:pt x="14386" y="17444"/>
                </a:cubicBezTo>
                <a:cubicBezTo>
                  <a:pt x="14392" y="17438"/>
                  <a:pt x="14397" y="17425"/>
                  <a:pt x="14401" y="17417"/>
                </a:cubicBezTo>
                <a:close/>
                <a:moveTo>
                  <a:pt x="12066" y="1"/>
                </a:moveTo>
                <a:cubicBezTo>
                  <a:pt x="12049" y="1"/>
                  <a:pt x="12023" y="9"/>
                  <a:pt x="12006" y="26"/>
                </a:cubicBezTo>
                <a:cubicBezTo>
                  <a:pt x="12006" y="78"/>
                  <a:pt x="11997" y="129"/>
                  <a:pt x="11980" y="180"/>
                </a:cubicBezTo>
                <a:cubicBezTo>
                  <a:pt x="11980" y="197"/>
                  <a:pt x="11972" y="206"/>
                  <a:pt x="11963" y="223"/>
                </a:cubicBezTo>
                <a:lnTo>
                  <a:pt x="11963" y="386"/>
                </a:lnTo>
                <a:cubicBezTo>
                  <a:pt x="12066" y="480"/>
                  <a:pt x="11980" y="634"/>
                  <a:pt x="12049" y="728"/>
                </a:cubicBezTo>
                <a:cubicBezTo>
                  <a:pt x="12031" y="814"/>
                  <a:pt x="12023" y="891"/>
                  <a:pt x="12006" y="977"/>
                </a:cubicBezTo>
                <a:cubicBezTo>
                  <a:pt x="12006" y="1011"/>
                  <a:pt x="11997" y="1037"/>
                  <a:pt x="11997" y="1062"/>
                </a:cubicBezTo>
                <a:cubicBezTo>
                  <a:pt x="11937" y="1319"/>
                  <a:pt x="11749" y="1516"/>
                  <a:pt x="11509" y="1585"/>
                </a:cubicBezTo>
                <a:lnTo>
                  <a:pt x="11441" y="1628"/>
                </a:lnTo>
                <a:lnTo>
                  <a:pt x="11432" y="1636"/>
                </a:lnTo>
                <a:cubicBezTo>
                  <a:pt x="11372" y="1662"/>
                  <a:pt x="11329" y="1722"/>
                  <a:pt x="11338" y="1790"/>
                </a:cubicBezTo>
                <a:cubicBezTo>
                  <a:pt x="11269" y="1850"/>
                  <a:pt x="11235" y="1944"/>
                  <a:pt x="11261" y="2039"/>
                </a:cubicBezTo>
                <a:cubicBezTo>
                  <a:pt x="11281" y="2100"/>
                  <a:pt x="11268" y="2122"/>
                  <a:pt x="11237" y="2122"/>
                </a:cubicBezTo>
                <a:cubicBezTo>
                  <a:pt x="11217" y="2122"/>
                  <a:pt x="11189" y="2112"/>
                  <a:pt x="11158" y="2098"/>
                </a:cubicBezTo>
                <a:cubicBezTo>
                  <a:pt x="11122" y="2065"/>
                  <a:pt x="11095" y="2052"/>
                  <a:pt x="11073" y="2052"/>
                </a:cubicBezTo>
                <a:cubicBezTo>
                  <a:pt x="11028" y="2052"/>
                  <a:pt x="11007" y="2109"/>
                  <a:pt x="10978" y="2167"/>
                </a:cubicBezTo>
                <a:cubicBezTo>
                  <a:pt x="10901" y="2313"/>
                  <a:pt x="10978" y="2475"/>
                  <a:pt x="10935" y="2629"/>
                </a:cubicBezTo>
                <a:cubicBezTo>
                  <a:pt x="10867" y="2638"/>
                  <a:pt x="10824" y="2698"/>
                  <a:pt x="10841" y="2766"/>
                </a:cubicBezTo>
                <a:cubicBezTo>
                  <a:pt x="10828" y="2764"/>
                  <a:pt x="10816" y="2763"/>
                  <a:pt x="10804" y="2763"/>
                </a:cubicBezTo>
                <a:cubicBezTo>
                  <a:pt x="10768" y="2763"/>
                  <a:pt x="10736" y="2773"/>
                  <a:pt x="10704" y="2792"/>
                </a:cubicBezTo>
                <a:cubicBezTo>
                  <a:pt x="10687" y="2801"/>
                  <a:pt x="10670" y="2809"/>
                  <a:pt x="10653" y="2809"/>
                </a:cubicBezTo>
                <a:cubicBezTo>
                  <a:pt x="10601" y="2766"/>
                  <a:pt x="10533" y="2732"/>
                  <a:pt x="10482" y="2681"/>
                </a:cubicBezTo>
                <a:cubicBezTo>
                  <a:pt x="10464" y="2664"/>
                  <a:pt x="10447" y="2655"/>
                  <a:pt x="10430" y="2629"/>
                </a:cubicBezTo>
                <a:cubicBezTo>
                  <a:pt x="10382" y="2577"/>
                  <a:pt x="10345" y="2556"/>
                  <a:pt x="10303" y="2556"/>
                </a:cubicBezTo>
                <a:cubicBezTo>
                  <a:pt x="10263" y="2556"/>
                  <a:pt x="10219" y="2575"/>
                  <a:pt x="10156" y="2604"/>
                </a:cubicBezTo>
                <a:cubicBezTo>
                  <a:pt x="10038" y="2663"/>
                  <a:pt x="9902" y="2726"/>
                  <a:pt x="9763" y="2726"/>
                </a:cubicBezTo>
                <a:cubicBezTo>
                  <a:pt x="9680" y="2726"/>
                  <a:pt x="9597" y="2704"/>
                  <a:pt x="9514" y="2647"/>
                </a:cubicBezTo>
                <a:cubicBezTo>
                  <a:pt x="9385" y="2552"/>
                  <a:pt x="9180" y="2595"/>
                  <a:pt x="9111" y="2407"/>
                </a:cubicBezTo>
                <a:cubicBezTo>
                  <a:pt x="9098" y="2373"/>
                  <a:pt x="9079" y="2350"/>
                  <a:pt x="9051" y="2350"/>
                </a:cubicBezTo>
                <a:cubicBezTo>
                  <a:pt x="9043" y="2350"/>
                  <a:pt x="9035" y="2352"/>
                  <a:pt x="9026" y="2355"/>
                </a:cubicBezTo>
                <a:cubicBezTo>
                  <a:pt x="9034" y="2321"/>
                  <a:pt x="9009" y="2313"/>
                  <a:pt x="8974" y="2313"/>
                </a:cubicBezTo>
                <a:cubicBezTo>
                  <a:pt x="8974" y="2278"/>
                  <a:pt x="8957" y="2270"/>
                  <a:pt x="8932" y="2270"/>
                </a:cubicBezTo>
                <a:cubicBezTo>
                  <a:pt x="8932" y="2256"/>
                  <a:pt x="8926" y="2242"/>
                  <a:pt x="8910" y="2242"/>
                </a:cubicBezTo>
                <a:cubicBezTo>
                  <a:pt x="8906" y="2242"/>
                  <a:pt x="8902" y="2242"/>
                  <a:pt x="8897" y="2244"/>
                </a:cubicBezTo>
                <a:cubicBezTo>
                  <a:pt x="8889" y="2244"/>
                  <a:pt x="8889" y="2261"/>
                  <a:pt x="8880" y="2270"/>
                </a:cubicBezTo>
                <a:cubicBezTo>
                  <a:pt x="8863" y="2270"/>
                  <a:pt x="8846" y="2278"/>
                  <a:pt x="8829" y="2278"/>
                </a:cubicBezTo>
                <a:cubicBezTo>
                  <a:pt x="8812" y="2283"/>
                  <a:pt x="8796" y="2285"/>
                  <a:pt x="8780" y="2285"/>
                </a:cubicBezTo>
                <a:cubicBezTo>
                  <a:pt x="8740" y="2285"/>
                  <a:pt x="8703" y="2271"/>
                  <a:pt x="8666" y="2253"/>
                </a:cubicBezTo>
                <a:cubicBezTo>
                  <a:pt x="8640" y="2270"/>
                  <a:pt x="8615" y="2287"/>
                  <a:pt x="8598" y="2313"/>
                </a:cubicBezTo>
                <a:cubicBezTo>
                  <a:pt x="8589" y="2321"/>
                  <a:pt x="8581" y="2330"/>
                  <a:pt x="8581" y="2338"/>
                </a:cubicBezTo>
                <a:lnTo>
                  <a:pt x="8615" y="2672"/>
                </a:lnTo>
                <a:cubicBezTo>
                  <a:pt x="8596" y="2672"/>
                  <a:pt x="8577" y="2670"/>
                  <a:pt x="8560" y="2670"/>
                </a:cubicBezTo>
                <a:cubicBezTo>
                  <a:pt x="8529" y="2670"/>
                  <a:pt x="8503" y="2677"/>
                  <a:pt x="8486" y="2715"/>
                </a:cubicBezTo>
                <a:lnTo>
                  <a:pt x="8366" y="2826"/>
                </a:lnTo>
                <a:cubicBezTo>
                  <a:pt x="8341" y="2818"/>
                  <a:pt x="8315" y="2814"/>
                  <a:pt x="8289" y="2814"/>
                </a:cubicBezTo>
                <a:cubicBezTo>
                  <a:pt x="8264" y="2814"/>
                  <a:pt x="8238" y="2818"/>
                  <a:pt x="8212" y="2826"/>
                </a:cubicBezTo>
                <a:lnTo>
                  <a:pt x="8204" y="2835"/>
                </a:lnTo>
                <a:cubicBezTo>
                  <a:pt x="8187" y="2843"/>
                  <a:pt x="8178" y="2869"/>
                  <a:pt x="8178" y="2886"/>
                </a:cubicBezTo>
                <a:cubicBezTo>
                  <a:pt x="8178" y="2903"/>
                  <a:pt x="8178" y="2929"/>
                  <a:pt x="8178" y="2938"/>
                </a:cubicBezTo>
                <a:cubicBezTo>
                  <a:pt x="8178" y="3006"/>
                  <a:pt x="8127" y="3049"/>
                  <a:pt x="8092" y="3092"/>
                </a:cubicBezTo>
                <a:cubicBezTo>
                  <a:pt x="7990" y="3255"/>
                  <a:pt x="7827" y="3374"/>
                  <a:pt x="7758" y="3571"/>
                </a:cubicBezTo>
                <a:cubicBezTo>
                  <a:pt x="7743" y="3657"/>
                  <a:pt x="7672" y="3704"/>
                  <a:pt x="7600" y="3704"/>
                </a:cubicBezTo>
                <a:cubicBezTo>
                  <a:pt x="7550" y="3704"/>
                  <a:pt x="7499" y="3681"/>
                  <a:pt x="7467" y="3631"/>
                </a:cubicBezTo>
                <a:cubicBezTo>
                  <a:pt x="7427" y="3591"/>
                  <a:pt x="7397" y="3573"/>
                  <a:pt x="7373" y="3573"/>
                </a:cubicBezTo>
                <a:cubicBezTo>
                  <a:pt x="7335" y="3573"/>
                  <a:pt x="7310" y="3615"/>
                  <a:pt x="7279" y="3683"/>
                </a:cubicBezTo>
                <a:cubicBezTo>
                  <a:pt x="7245" y="3763"/>
                  <a:pt x="7217" y="3875"/>
                  <a:pt x="7121" y="3875"/>
                </a:cubicBezTo>
                <a:cubicBezTo>
                  <a:pt x="7094" y="3875"/>
                  <a:pt x="7061" y="3866"/>
                  <a:pt x="7022" y="3845"/>
                </a:cubicBezTo>
                <a:cubicBezTo>
                  <a:pt x="6989" y="3769"/>
                  <a:pt x="6956" y="3740"/>
                  <a:pt x="6924" y="3740"/>
                </a:cubicBezTo>
                <a:cubicBezTo>
                  <a:pt x="6881" y="3740"/>
                  <a:pt x="6839" y="3791"/>
                  <a:pt x="6799" y="3845"/>
                </a:cubicBezTo>
                <a:cubicBezTo>
                  <a:pt x="6759" y="3893"/>
                  <a:pt x="6787" y="4001"/>
                  <a:pt x="6686" y="4001"/>
                </a:cubicBezTo>
                <a:cubicBezTo>
                  <a:pt x="6679" y="4001"/>
                  <a:pt x="6671" y="4001"/>
                  <a:pt x="6662" y="4000"/>
                </a:cubicBezTo>
                <a:cubicBezTo>
                  <a:pt x="6559" y="3923"/>
                  <a:pt x="6425" y="3898"/>
                  <a:pt x="6301" y="3898"/>
                </a:cubicBezTo>
                <a:cubicBezTo>
                  <a:pt x="6147" y="3898"/>
                  <a:pt x="6008" y="3937"/>
                  <a:pt x="5960" y="3965"/>
                </a:cubicBezTo>
                <a:lnTo>
                  <a:pt x="5952" y="3974"/>
                </a:lnTo>
                <a:cubicBezTo>
                  <a:pt x="5926" y="3991"/>
                  <a:pt x="5917" y="4017"/>
                  <a:pt x="5917" y="4042"/>
                </a:cubicBezTo>
                <a:lnTo>
                  <a:pt x="5917" y="4137"/>
                </a:lnTo>
                <a:cubicBezTo>
                  <a:pt x="5866" y="4145"/>
                  <a:pt x="5857" y="4179"/>
                  <a:pt x="5866" y="4222"/>
                </a:cubicBezTo>
                <a:cubicBezTo>
                  <a:pt x="5806" y="4256"/>
                  <a:pt x="5806" y="4282"/>
                  <a:pt x="5866" y="4316"/>
                </a:cubicBezTo>
                <a:cubicBezTo>
                  <a:pt x="5883" y="4385"/>
                  <a:pt x="5832" y="4445"/>
                  <a:pt x="5763" y="4445"/>
                </a:cubicBezTo>
                <a:cubicBezTo>
                  <a:pt x="5558" y="4462"/>
                  <a:pt x="5489" y="4548"/>
                  <a:pt x="5575" y="4745"/>
                </a:cubicBezTo>
                <a:cubicBezTo>
                  <a:pt x="5618" y="4830"/>
                  <a:pt x="5558" y="4882"/>
                  <a:pt x="5515" y="4933"/>
                </a:cubicBezTo>
                <a:lnTo>
                  <a:pt x="5472" y="4933"/>
                </a:lnTo>
                <a:cubicBezTo>
                  <a:pt x="5465" y="4905"/>
                  <a:pt x="5434" y="4888"/>
                  <a:pt x="5405" y="4888"/>
                </a:cubicBezTo>
                <a:cubicBezTo>
                  <a:pt x="5398" y="4888"/>
                  <a:pt x="5392" y="4889"/>
                  <a:pt x="5386" y="4890"/>
                </a:cubicBezTo>
                <a:cubicBezTo>
                  <a:pt x="5380" y="4854"/>
                  <a:pt x="5357" y="4843"/>
                  <a:pt x="5329" y="4843"/>
                </a:cubicBezTo>
                <a:cubicBezTo>
                  <a:pt x="5317" y="4843"/>
                  <a:pt x="5305" y="4845"/>
                  <a:pt x="5292" y="4847"/>
                </a:cubicBezTo>
                <a:cubicBezTo>
                  <a:pt x="5235" y="4790"/>
                  <a:pt x="5180" y="4760"/>
                  <a:pt x="5130" y="4760"/>
                </a:cubicBezTo>
                <a:cubicBezTo>
                  <a:pt x="5067" y="4760"/>
                  <a:pt x="5014" y="4807"/>
                  <a:pt x="4975" y="4907"/>
                </a:cubicBezTo>
                <a:cubicBezTo>
                  <a:pt x="4958" y="4941"/>
                  <a:pt x="4941" y="4976"/>
                  <a:pt x="4915" y="5001"/>
                </a:cubicBezTo>
                <a:cubicBezTo>
                  <a:pt x="4924" y="5027"/>
                  <a:pt x="4924" y="5061"/>
                  <a:pt x="4933" y="5096"/>
                </a:cubicBezTo>
                <a:lnTo>
                  <a:pt x="4933" y="5104"/>
                </a:lnTo>
                <a:cubicBezTo>
                  <a:pt x="4943" y="5101"/>
                  <a:pt x="4955" y="5099"/>
                  <a:pt x="4968" y="5099"/>
                </a:cubicBezTo>
                <a:cubicBezTo>
                  <a:pt x="4985" y="5099"/>
                  <a:pt x="5003" y="5103"/>
                  <a:pt x="5018" y="5113"/>
                </a:cubicBezTo>
                <a:cubicBezTo>
                  <a:pt x="5010" y="5284"/>
                  <a:pt x="5044" y="5464"/>
                  <a:pt x="4847" y="5558"/>
                </a:cubicBezTo>
                <a:cubicBezTo>
                  <a:pt x="4813" y="5558"/>
                  <a:pt x="4778" y="5567"/>
                  <a:pt x="4753" y="5584"/>
                </a:cubicBezTo>
                <a:cubicBezTo>
                  <a:pt x="4761" y="5618"/>
                  <a:pt x="4778" y="5652"/>
                  <a:pt x="4804" y="5678"/>
                </a:cubicBezTo>
                <a:cubicBezTo>
                  <a:pt x="4804" y="5686"/>
                  <a:pt x="4804" y="5695"/>
                  <a:pt x="4804" y="5712"/>
                </a:cubicBezTo>
                <a:cubicBezTo>
                  <a:pt x="4770" y="5721"/>
                  <a:pt x="4744" y="5729"/>
                  <a:pt x="4719" y="5738"/>
                </a:cubicBezTo>
                <a:cubicBezTo>
                  <a:pt x="4719" y="5781"/>
                  <a:pt x="4719" y="5815"/>
                  <a:pt x="4667" y="5832"/>
                </a:cubicBezTo>
                <a:cubicBezTo>
                  <a:pt x="4650" y="5926"/>
                  <a:pt x="4641" y="6029"/>
                  <a:pt x="4616" y="6132"/>
                </a:cubicBezTo>
                <a:cubicBezTo>
                  <a:pt x="4616" y="6140"/>
                  <a:pt x="4616" y="6149"/>
                  <a:pt x="4616" y="6157"/>
                </a:cubicBezTo>
                <a:cubicBezTo>
                  <a:pt x="4582" y="6200"/>
                  <a:pt x="4547" y="6235"/>
                  <a:pt x="4496" y="6269"/>
                </a:cubicBezTo>
                <a:lnTo>
                  <a:pt x="4479" y="6277"/>
                </a:lnTo>
                <a:cubicBezTo>
                  <a:pt x="4462" y="6273"/>
                  <a:pt x="4445" y="6271"/>
                  <a:pt x="4427" y="6271"/>
                </a:cubicBezTo>
                <a:cubicBezTo>
                  <a:pt x="4410" y="6271"/>
                  <a:pt x="4393" y="6273"/>
                  <a:pt x="4376" y="6277"/>
                </a:cubicBezTo>
                <a:cubicBezTo>
                  <a:pt x="4265" y="6294"/>
                  <a:pt x="4162" y="6303"/>
                  <a:pt x="4051" y="6312"/>
                </a:cubicBezTo>
                <a:cubicBezTo>
                  <a:pt x="4016" y="6294"/>
                  <a:pt x="3974" y="6277"/>
                  <a:pt x="3948" y="6252"/>
                </a:cubicBezTo>
                <a:cubicBezTo>
                  <a:pt x="3931" y="6243"/>
                  <a:pt x="3922" y="6226"/>
                  <a:pt x="3922" y="6209"/>
                </a:cubicBezTo>
                <a:cubicBezTo>
                  <a:pt x="3922" y="6188"/>
                  <a:pt x="3940" y="6172"/>
                  <a:pt x="3970" y="6172"/>
                </a:cubicBezTo>
                <a:cubicBezTo>
                  <a:pt x="3976" y="6172"/>
                  <a:pt x="3983" y="6173"/>
                  <a:pt x="3991" y="6175"/>
                </a:cubicBezTo>
                <a:cubicBezTo>
                  <a:pt x="3982" y="6132"/>
                  <a:pt x="4008" y="6132"/>
                  <a:pt x="4042" y="6132"/>
                </a:cubicBezTo>
                <a:cubicBezTo>
                  <a:pt x="4059" y="6063"/>
                  <a:pt x="4119" y="6038"/>
                  <a:pt x="4179" y="6003"/>
                </a:cubicBezTo>
                <a:cubicBezTo>
                  <a:pt x="4196" y="5926"/>
                  <a:pt x="4153" y="5858"/>
                  <a:pt x="4128" y="5789"/>
                </a:cubicBezTo>
                <a:cubicBezTo>
                  <a:pt x="4102" y="5772"/>
                  <a:pt x="4068" y="5755"/>
                  <a:pt x="4033" y="5746"/>
                </a:cubicBezTo>
                <a:cubicBezTo>
                  <a:pt x="3537" y="5764"/>
                  <a:pt x="3032" y="5746"/>
                  <a:pt x="2526" y="5798"/>
                </a:cubicBezTo>
                <a:cubicBezTo>
                  <a:pt x="2342" y="5819"/>
                  <a:pt x="2158" y="5823"/>
                  <a:pt x="1975" y="5823"/>
                </a:cubicBezTo>
                <a:cubicBezTo>
                  <a:pt x="1853" y="5823"/>
                  <a:pt x="1732" y="5822"/>
                  <a:pt x="1611" y="5822"/>
                </a:cubicBezTo>
                <a:cubicBezTo>
                  <a:pt x="1550" y="5822"/>
                  <a:pt x="1490" y="5822"/>
                  <a:pt x="1430" y="5823"/>
                </a:cubicBezTo>
                <a:cubicBezTo>
                  <a:pt x="1279" y="5829"/>
                  <a:pt x="1128" y="5831"/>
                  <a:pt x="976" y="5831"/>
                </a:cubicBezTo>
                <a:cubicBezTo>
                  <a:pt x="674" y="5831"/>
                  <a:pt x="371" y="5823"/>
                  <a:pt x="69" y="5823"/>
                </a:cubicBezTo>
                <a:lnTo>
                  <a:pt x="69" y="5883"/>
                </a:lnTo>
                <a:cubicBezTo>
                  <a:pt x="43" y="5875"/>
                  <a:pt x="26" y="5866"/>
                  <a:pt x="9" y="5849"/>
                </a:cubicBezTo>
                <a:lnTo>
                  <a:pt x="0" y="5832"/>
                </a:lnTo>
                <a:lnTo>
                  <a:pt x="0" y="5832"/>
                </a:lnTo>
                <a:cubicBezTo>
                  <a:pt x="0" y="5909"/>
                  <a:pt x="9" y="5986"/>
                  <a:pt x="17" y="6063"/>
                </a:cubicBezTo>
                <a:cubicBezTo>
                  <a:pt x="17" y="6063"/>
                  <a:pt x="17" y="6072"/>
                  <a:pt x="17" y="6072"/>
                </a:cubicBezTo>
                <a:cubicBezTo>
                  <a:pt x="17" y="6098"/>
                  <a:pt x="26" y="6123"/>
                  <a:pt x="34" y="6149"/>
                </a:cubicBezTo>
                <a:cubicBezTo>
                  <a:pt x="43" y="6269"/>
                  <a:pt x="52" y="6397"/>
                  <a:pt x="69" y="6517"/>
                </a:cubicBezTo>
                <a:cubicBezTo>
                  <a:pt x="94" y="6646"/>
                  <a:pt x="137" y="6791"/>
                  <a:pt x="163" y="6928"/>
                </a:cubicBezTo>
                <a:cubicBezTo>
                  <a:pt x="189" y="7391"/>
                  <a:pt x="180" y="7870"/>
                  <a:pt x="137" y="8333"/>
                </a:cubicBezTo>
                <a:lnTo>
                  <a:pt x="137" y="8418"/>
                </a:lnTo>
                <a:lnTo>
                  <a:pt x="137" y="8452"/>
                </a:lnTo>
                <a:lnTo>
                  <a:pt x="137" y="8538"/>
                </a:lnTo>
                <a:lnTo>
                  <a:pt x="137" y="9000"/>
                </a:lnTo>
                <a:cubicBezTo>
                  <a:pt x="137" y="9043"/>
                  <a:pt x="129" y="9069"/>
                  <a:pt x="103" y="9077"/>
                </a:cubicBezTo>
                <a:lnTo>
                  <a:pt x="94" y="9077"/>
                </a:lnTo>
                <a:lnTo>
                  <a:pt x="94" y="9095"/>
                </a:lnTo>
                <a:lnTo>
                  <a:pt x="94" y="9103"/>
                </a:lnTo>
                <a:cubicBezTo>
                  <a:pt x="94" y="9120"/>
                  <a:pt x="103" y="9146"/>
                  <a:pt x="120" y="9155"/>
                </a:cubicBezTo>
                <a:lnTo>
                  <a:pt x="146" y="9155"/>
                </a:lnTo>
                <a:cubicBezTo>
                  <a:pt x="154" y="9155"/>
                  <a:pt x="163" y="9155"/>
                  <a:pt x="171" y="9146"/>
                </a:cubicBezTo>
                <a:cubicBezTo>
                  <a:pt x="183" y="9145"/>
                  <a:pt x="194" y="9145"/>
                  <a:pt x="205" y="9145"/>
                </a:cubicBezTo>
                <a:cubicBezTo>
                  <a:pt x="349" y="9145"/>
                  <a:pt x="497" y="9196"/>
                  <a:pt x="608" y="9283"/>
                </a:cubicBezTo>
                <a:cubicBezTo>
                  <a:pt x="625" y="9317"/>
                  <a:pt x="625" y="9352"/>
                  <a:pt x="625" y="9377"/>
                </a:cubicBezTo>
                <a:cubicBezTo>
                  <a:pt x="617" y="9446"/>
                  <a:pt x="617" y="9514"/>
                  <a:pt x="625" y="9583"/>
                </a:cubicBezTo>
                <a:cubicBezTo>
                  <a:pt x="625" y="9651"/>
                  <a:pt x="617" y="9805"/>
                  <a:pt x="617" y="9882"/>
                </a:cubicBezTo>
                <a:cubicBezTo>
                  <a:pt x="634" y="10097"/>
                  <a:pt x="685" y="10439"/>
                  <a:pt x="694" y="10653"/>
                </a:cubicBezTo>
                <a:cubicBezTo>
                  <a:pt x="702" y="10739"/>
                  <a:pt x="720" y="10824"/>
                  <a:pt x="737" y="10901"/>
                </a:cubicBezTo>
                <a:cubicBezTo>
                  <a:pt x="771" y="11056"/>
                  <a:pt x="839" y="11184"/>
                  <a:pt x="882" y="11330"/>
                </a:cubicBezTo>
                <a:cubicBezTo>
                  <a:pt x="908" y="11407"/>
                  <a:pt x="934" y="11484"/>
                  <a:pt x="968" y="11552"/>
                </a:cubicBezTo>
                <a:lnTo>
                  <a:pt x="976" y="11561"/>
                </a:lnTo>
                <a:cubicBezTo>
                  <a:pt x="1019" y="11569"/>
                  <a:pt x="1036" y="11612"/>
                  <a:pt x="1019" y="11646"/>
                </a:cubicBezTo>
                <a:lnTo>
                  <a:pt x="1011" y="11646"/>
                </a:lnTo>
                <a:lnTo>
                  <a:pt x="1028" y="11672"/>
                </a:lnTo>
                <a:cubicBezTo>
                  <a:pt x="1028" y="11672"/>
                  <a:pt x="1028" y="11664"/>
                  <a:pt x="1028" y="11655"/>
                </a:cubicBezTo>
                <a:cubicBezTo>
                  <a:pt x="1088" y="11681"/>
                  <a:pt x="1079" y="11724"/>
                  <a:pt x="1071" y="11766"/>
                </a:cubicBezTo>
                <a:lnTo>
                  <a:pt x="1088" y="11818"/>
                </a:lnTo>
                <a:cubicBezTo>
                  <a:pt x="1088" y="11835"/>
                  <a:pt x="1096" y="11843"/>
                  <a:pt x="1105" y="11852"/>
                </a:cubicBezTo>
                <a:cubicBezTo>
                  <a:pt x="1113" y="11869"/>
                  <a:pt x="1113" y="11878"/>
                  <a:pt x="1113" y="11895"/>
                </a:cubicBezTo>
                <a:cubicBezTo>
                  <a:pt x="1122" y="11920"/>
                  <a:pt x="1131" y="11946"/>
                  <a:pt x="1139" y="11972"/>
                </a:cubicBezTo>
                <a:cubicBezTo>
                  <a:pt x="1208" y="12109"/>
                  <a:pt x="1225" y="12263"/>
                  <a:pt x="1165" y="12400"/>
                </a:cubicBezTo>
                <a:cubicBezTo>
                  <a:pt x="1122" y="12520"/>
                  <a:pt x="1079" y="12640"/>
                  <a:pt x="1062" y="12760"/>
                </a:cubicBezTo>
                <a:cubicBezTo>
                  <a:pt x="1071" y="12940"/>
                  <a:pt x="1053" y="13111"/>
                  <a:pt x="1019" y="13282"/>
                </a:cubicBezTo>
                <a:cubicBezTo>
                  <a:pt x="968" y="13393"/>
                  <a:pt x="916" y="13505"/>
                  <a:pt x="865" y="13607"/>
                </a:cubicBezTo>
                <a:cubicBezTo>
                  <a:pt x="865" y="13607"/>
                  <a:pt x="822" y="13702"/>
                  <a:pt x="839" y="13702"/>
                </a:cubicBezTo>
                <a:cubicBezTo>
                  <a:pt x="836" y="13705"/>
                  <a:pt x="835" y="13706"/>
                  <a:pt x="835" y="13706"/>
                </a:cubicBezTo>
                <a:cubicBezTo>
                  <a:pt x="837" y="13706"/>
                  <a:pt x="849" y="13697"/>
                  <a:pt x="852" y="13693"/>
                </a:cubicBezTo>
                <a:lnTo>
                  <a:pt x="882" y="13693"/>
                </a:lnTo>
                <a:lnTo>
                  <a:pt x="1096" y="13659"/>
                </a:lnTo>
                <a:cubicBezTo>
                  <a:pt x="1216" y="13633"/>
                  <a:pt x="1328" y="13616"/>
                  <a:pt x="1447" y="13590"/>
                </a:cubicBezTo>
                <a:cubicBezTo>
                  <a:pt x="1482" y="13582"/>
                  <a:pt x="1507" y="13573"/>
                  <a:pt x="1542" y="13573"/>
                </a:cubicBezTo>
                <a:cubicBezTo>
                  <a:pt x="1584" y="13573"/>
                  <a:pt x="1627" y="13582"/>
                  <a:pt x="1670" y="13607"/>
                </a:cubicBezTo>
                <a:cubicBezTo>
                  <a:pt x="1944" y="13727"/>
                  <a:pt x="2252" y="13787"/>
                  <a:pt x="2561" y="13787"/>
                </a:cubicBezTo>
                <a:lnTo>
                  <a:pt x="2655" y="13787"/>
                </a:lnTo>
                <a:cubicBezTo>
                  <a:pt x="2689" y="13787"/>
                  <a:pt x="2715" y="13762"/>
                  <a:pt x="2732" y="13736"/>
                </a:cubicBezTo>
                <a:cubicBezTo>
                  <a:pt x="2758" y="13684"/>
                  <a:pt x="2749" y="13625"/>
                  <a:pt x="2706" y="13582"/>
                </a:cubicBezTo>
                <a:lnTo>
                  <a:pt x="2749" y="13547"/>
                </a:lnTo>
                <a:cubicBezTo>
                  <a:pt x="2766" y="13530"/>
                  <a:pt x="2792" y="13505"/>
                  <a:pt x="2818" y="13488"/>
                </a:cubicBezTo>
                <a:cubicBezTo>
                  <a:pt x="2869" y="13522"/>
                  <a:pt x="2929" y="13547"/>
                  <a:pt x="2989" y="13556"/>
                </a:cubicBezTo>
                <a:cubicBezTo>
                  <a:pt x="3092" y="13573"/>
                  <a:pt x="3117" y="13590"/>
                  <a:pt x="3126" y="13659"/>
                </a:cubicBezTo>
                <a:cubicBezTo>
                  <a:pt x="3143" y="13744"/>
                  <a:pt x="3211" y="13804"/>
                  <a:pt x="3288" y="13813"/>
                </a:cubicBezTo>
                <a:lnTo>
                  <a:pt x="3314" y="13813"/>
                </a:lnTo>
                <a:cubicBezTo>
                  <a:pt x="3425" y="13813"/>
                  <a:pt x="3468" y="13873"/>
                  <a:pt x="3554" y="13976"/>
                </a:cubicBezTo>
                <a:cubicBezTo>
                  <a:pt x="3580" y="14010"/>
                  <a:pt x="3597" y="14044"/>
                  <a:pt x="3631" y="14070"/>
                </a:cubicBezTo>
                <a:cubicBezTo>
                  <a:pt x="3708" y="14164"/>
                  <a:pt x="3819" y="14215"/>
                  <a:pt x="3939" y="14215"/>
                </a:cubicBezTo>
                <a:cubicBezTo>
                  <a:pt x="4051" y="14215"/>
                  <a:pt x="4162" y="14173"/>
                  <a:pt x="4239" y="14104"/>
                </a:cubicBezTo>
                <a:cubicBezTo>
                  <a:pt x="4273" y="14070"/>
                  <a:pt x="4316" y="14053"/>
                  <a:pt x="4367" y="14044"/>
                </a:cubicBezTo>
                <a:cubicBezTo>
                  <a:pt x="4393" y="14044"/>
                  <a:pt x="4427" y="14061"/>
                  <a:pt x="4445" y="14087"/>
                </a:cubicBezTo>
                <a:cubicBezTo>
                  <a:pt x="4479" y="14155"/>
                  <a:pt x="4539" y="14198"/>
                  <a:pt x="4616" y="14207"/>
                </a:cubicBezTo>
                <a:cubicBezTo>
                  <a:pt x="4719" y="14207"/>
                  <a:pt x="4761" y="14096"/>
                  <a:pt x="4787" y="14036"/>
                </a:cubicBezTo>
                <a:cubicBezTo>
                  <a:pt x="4804" y="13993"/>
                  <a:pt x="4804" y="13941"/>
                  <a:pt x="4796" y="13890"/>
                </a:cubicBezTo>
                <a:cubicBezTo>
                  <a:pt x="4796" y="13873"/>
                  <a:pt x="4796" y="13856"/>
                  <a:pt x="4796" y="13839"/>
                </a:cubicBezTo>
                <a:cubicBezTo>
                  <a:pt x="4796" y="13822"/>
                  <a:pt x="4804" y="13813"/>
                  <a:pt x="4813" y="13804"/>
                </a:cubicBezTo>
                <a:cubicBezTo>
                  <a:pt x="4890" y="13899"/>
                  <a:pt x="4993" y="13967"/>
                  <a:pt x="5104" y="14001"/>
                </a:cubicBezTo>
                <a:cubicBezTo>
                  <a:pt x="5232" y="14053"/>
                  <a:pt x="5309" y="14087"/>
                  <a:pt x="5344" y="14190"/>
                </a:cubicBezTo>
                <a:cubicBezTo>
                  <a:pt x="5361" y="14241"/>
                  <a:pt x="5412" y="14284"/>
                  <a:pt x="5472" y="14284"/>
                </a:cubicBezTo>
                <a:cubicBezTo>
                  <a:pt x="5515" y="14284"/>
                  <a:pt x="5549" y="14275"/>
                  <a:pt x="5583" y="14250"/>
                </a:cubicBezTo>
                <a:cubicBezTo>
                  <a:pt x="5635" y="14224"/>
                  <a:pt x="5686" y="14198"/>
                  <a:pt x="5746" y="14164"/>
                </a:cubicBezTo>
                <a:lnTo>
                  <a:pt x="5832" y="14121"/>
                </a:lnTo>
                <a:cubicBezTo>
                  <a:pt x="5866" y="14104"/>
                  <a:pt x="5883" y="14078"/>
                  <a:pt x="5883" y="14044"/>
                </a:cubicBezTo>
                <a:cubicBezTo>
                  <a:pt x="5883" y="14010"/>
                  <a:pt x="5857" y="13976"/>
                  <a:pt x="5832" y="13959"/>
                </a:cubicBezTo>
                <a:cubicBezTo>
                  <a:pt x="5763" y="13933"/>
                  <a:pt x="5695" y="13899"/>
                  <a:pt x="5635" y="13873"/>
                </a:cubicBezTo>
                <a:cubicBezTo>
                  <a:pt x="5489" y="13830"/>
                  <a:pt x="5361" y="13762"/>
                  <a:pt x="5249" y="13659"/>
                </a:cubicBezTo>
                <a:cubicBezTo>
                  <a:pt x="5198" y="13607"/>
                  <a:pt x="5198" y="13590"/>
                  <a:pt x="5198" y="13590"/>
                </a:cubicBezTo>
                <a:cubicBezTo>
                  <a:pt x="5207" y="13573"/>
                  <a:pt x="5215" y="13565"/>
                  <a:pt x="5232" y="13556"/>
                </a:cubicBezTo>
                <a:cubicBezTo>
                  <a:pt x="5301" y="13513"/>
                  <a:pt x="5352" y="13462"/>
                  <a:pt x="5395" y="13402"/>
                </a:cubicBezTo>
                <a:cubicBezTo>
                  <a:pt x="5429" y="13351"/>
                  <a:pt x="5472" y="13308"/>
                  <a:pt x="5532" y="13273"/>
                </a:cubicBezTo>
                <a:cubicBezTo>
                  <a:pt x="5635" y="13231"/>
                  <a:pt x="5660" y="13136"/>
                  <a:pt x="5609" y="13008"/>
                </a:cubicBezTo>
                <a:cubicBezTo>
                  <a:pt x="5609" y="12999"/>
                  <a:pt x="5601" y="12991"/>
                  <a:pt x="5601" y="12982"/>
                </a:cubicBezTo>
                <a:cubicBezTo>
                  <a:pt x="5592" y="12914"/>
                  <a:pt x="5532" y="12862"/>
                  <a:pt x="5464" y="12862"/>
                </a:cubicBezTo>
                <a:cubicBezTo>
                  <a:pt x="5446" y="12862"/>
                  <a:pt x="5421" y="12862"/>
                  <a:pt x="5404" y="12871"/>
                </a:cubicBezTo>
                <a:cubicBezTo>
                  <a:pt x="5583" y="12743"/>
                  <a:pt x="5797" y="12665"/>
                  <a:pt x="6020" y="12665"/>
                </a:cubicBezTo>
                <a:cubicBezTo>
                  <a:pt x="6072" y="12665"/>
                  <a:pt x="6123" y="12674"/>
                  <a:pt x="6174" y="12683"/>
                </a:cubicBezTo>
                <a:lnTo>
                  <a:pt x="6149" y="12657"/>
                </a:lnTo>
                <a:cubicBezTo>
                  <a:pt x="6131" y="12640"/>
                  <a:pt x="6123" y="12614"/>
                  <a:pt x="6131" y="12588"/>
                </a:cubicBezTo>
                <a:cubicBezTo>
                  <a:pt x="6157" y="12588"/>
                  <a:pt x="6183" y="12588"/>
                  <a:pt x="6217" y="12597"/>
                </a:cubicBezTo>
                <a:cubicBezTo>
                  <a:pt x="6226" y="12588"/>
                  <a:pt x="6234" y="12580"/>
                  <a:pt x="6243" y="12571"/>
                </a:cubicBezTo>
                <a:lnTo>
                  <a:pt x="6234" y="12486"/>
                </a:lnTo>
                <a:lnTo>
                  <a:pt x="6243" y="12486"/>
                </a:lnTo>
                <a:cubicBezTo>
                  <a:pt x="6294" y="12486"/>
                  <a:pt x="6328" y="12520"/>
                  <a:pt x="6328" y="12571"/>
                </a:cubicBezTo>
                <a:lnTo>
                  <a:pt x="6328" y="12606"/>
                </a:lnTo>
                <a:lnTo>
                  <a:pt x="6440" y="12606"/>
                </a:lnTo>
                <a:cubicBezTo>
                  <a:pt x="6457" y="12623"/>
                  <a:pt x="6483" y="12623"/>
                  <a:pt x="6508" y="12623"/>
                </a:cubicBezTo>
                <a:cubicBezTo>
                  <a:pt x="6551" y="12623"/>
                  <a:pt x="6620" y="12606"/>
                  <a:pt x="6628" y="12477"/>
                </a:cubicBezTo>
                <a:lnTo>
                  <a:pt x="6628" y="12460"/>
                </a:lnTo>
                <a:cubicBezTo>
                  <a:pt x="6637" y="12426"/>
                  <a:pt x="6645" y="12391"/>
                  <a:pt x="6654" y="12357"/>
                </a:cubicBezTo>
                <a:cubicBezTo>
                  <a:pt x="6654" y="12340"/>
                  <a:pt x="6662" y="12332"/>
                  <a:pt x="6671" y="12314"/>
                </a:cubicBezTo>
                <a:cubicBezTo>
                  <a:pt x="6671" y="12332"/>
                  <a:pt x="6671" y="12349"/>
                  <a:pt x="6679" y="12366"/>
                </a:cubicBezTo>
                <a:cubicBezTo>
                  <a:pt x="6697" y="12477"/>
                  <a:pt x="6731" y="12640"/>
                  <a:pt x="6894" y="12700"/>
                </a:cubicBezTo>
                <a:cubicBezTo>
                  <a:pt x="6919" y="12717"/>
                  <a:pt x="6962" y="12717"/>
                  <a:pt x="6996" y="12725"/>
                </a:cubicBezTo>
                <a:cubicBezTo>
                  <a:pt x="7073" y="12717"/>
                  <a:pt x="7150" y="12683"/>
                  <a:pt x="7193" y="12614"/>
                </a:cubicBezTo>
                <a:cubicBezTo>
                  <a:pt x="7185" y="12614"/>
                  <a:pt x="7185" y="12606"/>
                  <a:pt x="7185" y="12606"/>
                </a:cubicBezTo>
                <a:cubicBezTo>
                  <a:pt x="7159" y="12571"/>
                  <a:pt x="7150" y="12528"/>
                  <a:pt x="7210" y="12469"/>
                </a:cubicBezTo>
                <a:lnTo>
                  <a:pt x="7219" y="12460"/>
                </a:lnTo>
                <a:cubicBezTo>
                  <a:pt x="7236" y="12443"/>
                  <a:pt x="7262" y="12434"/>
                  <a:pt x="7279" y="12434"/>
                </a:cubicBezTo>
                <a:cubicBezTo>
                  <a:pt x="7296" y="12434"/>
                  <a:pt x="7313" y="12443"/>
                  <a:pt x="7330" y="12451"/>
                </a:cubicBezTo>
                <a:cubicBezTo>
                  <a:pt x="7330" y="12477"/>
                  <a:pt x="7296" y="12503"/>
                  <a:pt x="7279" y="12528"/>
                </a:cubicBezTo>
                <a:lnTo>
                  <a:pt x="7305" y="12546"/>
                </a:lnTo>
                <a:cubicBezTo>
                  <a:pt x="7311" y="12547"/>
                  <a:pt x="7317" y="12548"/>
                  <a:pt x="7323" y="12548"/>
                </a:cubicBezTo>
                <a:cubicBezTo>
                  <a:pt x="7348" y="12548"/>
                  <a:pt x="7369" y="12534"/>
                  <a:pt x="7390" y="12520"/>
                </a:cubicBezTo>
                <a:lnTo>
                  <a:pt x="7390" y="12520"/>
                </a:lnTo>
                <a:cubicBezTo>
                  <a:pt x="7399" y="12554"/>
                  <a:pt x="7399" y="12580"/>
                  <a:pt x="7373" y="12606"/>
                </a:cubicBezTo>
                <a:cubicBezTo>
                  <a:pt x="7365" y="12614"/>
                  <a:pt x="7356" y="12631"/>
                  <a:pt x="7347" y="12640"/>
                </a:cubicBezTo>
                <a:cubicBezTo>
                  <a:pt x="7442" y="12614"/>
                  <a:pt x="7519" y="12537"/>
                  <a:pt x="7544" y="12443"/>
                </a:cubicBezTo>
                <a:cubicBezTo>
                  <a:pt x="7553" y="12409"/>
                  <a:pt x="7587" y="12383"/>
                  <a:pt x="7621" y="12383"/>
                </a:cubicBezTo>
                <a:cubicBezTo>
                  <a:pt x="7656" y="12443"/>
                  <a:pt x="7724" y="12486"/>
                  <a:pt x="7793" y="12486"/>
                </a:cubicBezTo>
                <a:cubicBezTo>
                  <a:pt x="7827" y="12486"/>
                  <a:pt x="7870" y="12477"/>
                  <a:pt x="7904" y="12460"/>
                </a:cubicBezTo>
                <a:cubicBezTo>
                  <a:pt x="7921" y="12451"/>
                  <a:pt x="7938" y="12443"/>
                  <a:pt x="7955" y="12443"/>
                </a:cubicBezTo>
                <a:lnTo>
                  <a:pt x="7990" y="12443"/>
                </a:lnTo>
                <a:cubicBezTo>
                  <a:pt x="8050" y="12434"/>
                  <a:pt x="8110" y="12417"/>
                  <a:pt x="8161" y="12383"/>
                </a:cubicBezTo>
                <a:cubicBezTo>
                  <a:pt x="8187" y="12366"/>
                  <a:pt x="8212" y="12357"/>
                  <a:pt x="8247" y="12349"/>
                </a:cubicBezTo>
                <a:cubicBezTo>
                  <a:pt x="8247" y="12349"/>
                  <a:pt x="8264" y="12357"/>
                  <a:pt x="8281" y="12426"/>
                </a:cubicBezTo>
                <a:cubicBezTo>
                  <a:pt x="8298" y="12460"/>
                  <a:pt x="8332" y="12477"/>
                  <a:pt x="8366" y="12477"/>
                </a:cubicBezTo>
                <a:lnTo>
                  <a:pt x="8409" y="12477"/>
                </a:lnTo>
                <a:cubicBezTo>
                  <a:pt x="8469" y="12486"/>
                  <a:pt x="8529" y="12511"/>
                  <a:pt x="8581" y="12546"/>
                </a:cubicBezTo>
                <a:cubicBezTo>
                  <a:pt x="8658" y="12597"/>
                  <a:pt x="8752" y="12623"/>
                  <a:pt x="8846" y="12631"/>
                </a:cubicBezTo>
                <a:cubicBezTo>
                  <a:pt x="8897" y="12631"/>
                  <a:pt x="8957" y="12614"/>
                  <a:pt x="9009" y="12588"/>
                </a:cubicBezTo>
                <a:cubicBezTo>
                  <a:pt x="9034" y="12597"/>
                  <a:pt x="9060" y="12614"/>
                  <a:pt x="9077" y="12631"/>
                </a:cubicBezTo>
                <a:cubicBezTo>
                  <a:pt x="9077" y="12743"/>
                  <a:pt x="9146" y="12837"/>
                  <a:pt x="9240" y="12888"/>
                </a:cubicBezTo>
                <a:cubicBezTo>
                  <a:pt x="9257" y="12897"/>
                  <a:pt x="9274" y="12905"/>
                  <a:pt x="9291" y="12914"/>
                </a:cubicBezTo>
                <a:lnTo>
                  <a:pt x="9317" y="12931"/>
                </a:lnTo>
                <a:lnTo>
                  <a:pt x="9334" y="12948"/>
                </a:lnTo>
                <a:cubicBezTo>
                  <a:pt x="9326" y="13008"/>
                  <a:pt x="9334" y="13068"/>
                  <a:pt x="9368" y="13119"/>
                </a:cubicBezTo>
                <a:cubicBezTo>
                  <a:pt x="9826" y="13138"/>
                  <a:pt x="10250" y="13629"/>
                  <a:pt x="10729" y="13629"/>
                </a:cubicBezTo>
                <a:cubicBezTo>
                  <a:pt x="10896" y="13629"/>
                  <a:pt x="11069" y="13570"/>
                  <a:pt x="11252" y="13410"/>
                </a:cubicBezTo>
                <a:cubicBezTo>
                  <a:pt x="11321" y="13410"/>
                  <a:pt x="11389" y="13402"/>
                  <a:pt x="11466" y="13393"/>
                </a:cubicBezTo>
                <a:cubicBezTo>
                  <a:pt x="11543" y="13393"/>
                  <a:pt x="11620" y="13385"/>
                  <a:pt x="11698" y="13376"/>
                </a:cubicBezTo>
                <a:cubicBezTo>
                  <a:pt x="11766" y="13393"/>
                  <a:pt x="11835" y="13410"/>
                  <a:pt x="11903" y="13428"/>
                </a:cubicBezTo>
                <a:lnTo>
                  <a:pt x="11912" y="13436"/>
                </a:lnTo>
                <a:lnTo>
                  <a:pt x="11937" y="13462"/>
                </a:lnTo>
                <a:cubicBezTo>
                  <a:pt x="12177" y="13753"/>
                  <a:pt x="12228" y="14044"/>
                  <a:pt x="12100" y="14344"/>
                </a:cubicBezTo>
                <a:cubicBezTo>
                  <a:pt x="12057" y="14455"/>
                  <a:pt x="12049" y="14584"/>
                  <a:pt x="12083" y="14712"/>
                </a:cubicBezTo>
                <a:cubicBezTo>
                  <a:pt x="12091" y="14755"/>
                  <a:pt x="12100" y="14789"/>
                  <a:pt x="12100" y="14841"/>
                </a:cubicBezTo>
                <a:cubicBezTo>
                  <a:pt x="12109" y="14935"/>
                  <a:pt x="12194" y="15012"/>
                  <a:pt x="12288" y="15012"/>
                </a:cubicBezTo>
                <a:cubicBezTo>
                  <a:pt x="12314" y="15012"/>
                  <a:pt x="12331" y="15012"/>
                  <a:pt x="12357" y="15003"/>
                </a:cubicBezTo>
                <a:cubicBezTo>
                  <a:pt x="12391" y="14986"/>
                  <a:pt x="12425" y="14960"/>
                  <a:pt x="12434" y="14918"/>
                </a:cubicBezTo>
                <a:cubicBezTo>
                  <a:pt x="12451" y="14866"/>
                  <a:pt x="12434" y="14823"/>
                  <a:pt x="12400" y="14789"/>
                </a:cubicBezTo>
                <a:lnTo>
                  <a:pt x="12391" y="14772"/>
                </a:lnTo>
                <a:lnTo>
                  <a:pt x="12391" y="14772"/>
                </a:lnTo>
                <a:cubicBezTo>
                  <a:pt x="12417" y="14789"/>
                  <a:pt x="12443" y="14806"/>
                  <a:pt x="12477" y="14806"/>
                </a:cubicBezTo>
                <a:cubicBezTo>
                  <a:pt x="12485" y="14806"/>
                  <a:pt x="12502" y="14806"/>
                  <a:pt x="12511" y="14798"/>
                </a:cubicBezTo>
                <a:lnTo>
                  <a:pt x="12511" y="14798"/>
                </a:lnTo>
                <a:cubicBezTo>
                  <a:pt x="12502" y="14832"/>
                  <a:pt x="12485" y="14875"/>
                  <a:pt x="12477" y="14909"/>
                </a:cubicBezTo>
                <a:cubicBezTo>
                  <a:pt x="12468" y="14978"/>
                  <a:pt x="12434" y="15037"/>
                  <a:pt x="12391" y="15089"/>
                </a:cubicBezTo>
                <a:cubicBezTo>
                  <a:pt x="12340" y="15115"/>
                  <a:pt x="12314" y="15166"/>
                  <a:pt x="12314" y="15226"/>
                </a:cubicBezTo>
                <a:cubicBezTo>
                  <a:pt x="12323" y="15269"/>
                  <a:pt x="12348" y="15312"/>
                  <a:pt x="12391" y="15337"/>
                </a:cubicBezTo>
                <a:cubicBezTo>
                  <a:pt x="12477" y="15406"/>
                  <a:pt x="12545" y="15491"/>
                  <a:pt x="12580" y="15594"/>
                </a:cubicBezTo>
                <a:cubicBezTo>
                  <a:pt x="12605" y="15645"/>
                  <a:pt x="12631" y="15688"/>
                  <a:pt x="12657" y="15740"/>
                </a:cubicBezTo>
                <a:cubicBezTo>
                  <a:pt x="12691" y="15782"/>
                  <a:pt x="12785" y="15937"/>
                  <a:pt x="12922" y="15937"/>
                </a:cubicBezTo>
                <a:cubicBezTo>
                  <a:pt x="12956" y="15928"/>
                  <a:pt x="12991" y="15919"/>
                  <a:pt x="13025" y="15902"/>
                </a:cubicBezTo>
                <a:lnTo>
                  <a:pt x="13050" y="15885"/>
                </a:lnTo>
                <a:cubicBezTo>
                  <a:pt x="13050" y="15894"/>
                  <a:pt x="13050" y="15902"/>
                  <a:pt x="13059" y="15911"/>
                </a:cubicBezTo>
                <a:cubicBezTo>
                  <a:pt x="13068" y="15919"/>
                  <a:pt x="13059" y="15937"/>
                  <a:pt x="13068" y="15954"/>
                </a:cubicBezTo>
                <a:cubicBezTo>
                  <a:pt x="13068" y="15971"/>
                  <a:pt x="13076" y="15988"/>
                  <a:pt x="13076" y="16005"/>
                </a:cubicBezTo>
                <a:cubicBezTo>
                  <a:pt x="13068" y="16091"/>
                  <a:pt x="13110" y="16176"/>
                  <a:pt x="13179" y="16219"/>
                </a:cubicBezTo>
                <a:cubicBezTo>
                  <a:pt x="13342" y="16313"/>
                  <a:pt x="13393" y="16468"/>
                  <a:pt x="13462" y="16647"/>
                </a:cubicBezTo>
                <a:lnTo>
                  <a:pt x="13479" y="16699"/>
                </a:lnTo>
                <a:cubicBezTo>
                  <a:pt x="13504" y="16810"/>
                  <a:pt x="13599" y="16887"/>
                  <a:pt x="13718" y="16896"/>
                </a:cubicBezTo>
                <a:cubicBezTo>
                  <a:pt x="13890" y="16896"/>
                  <a:pt x="13992" y="16998"/>
                  <a:pt x="14095" y="17161"/>
                </a:cubicBezTo>
                <a:cubicBezTo>
                  <a:pt x="14155" y="17281"/>
                  <a:pt x="14266" y="17375"/>
                  <a:pt x="14403" y="17409"/>
                </a:cubicBezTo>
                <a:cubicBezTo>
                  <a:pt x="14403" y="17409"/>
                  <a:pt x="14402" y="17413"/>
                  <a:pt x="14401" y="17417"/>
                </a:cubicBezTo>
                <a:lnTo>
                  <a:pt x="14401" y="17417"/>
                </a:lnTo>
                <a:cubicBezTo>
                  <a:pt x="14410" y="17406"/>
                  <a:pt x="14422" y="17398"/>
                  <a:pt x="14438" y="17392"/>
                </a:cubicBezTo>
                <a:lnTo>
                  <a:pt x="14472" y="17392"/>
                </a:lnTo>
                <a:cubicBezTo>
                  <a:pt x="14481" y="17392"/>
                  <a:pt x="14489" y="17401"/>
                  <a:pt x="14498" y="17401"/>
                </a:cubicBezTo>
                <a:cubicBezTo>
                  <a:pt x="14489" y="17427"/>
                  <a:pt x="14481" y="17461"/>
                  <a:pt x="14472" y="17487"/>
                </a:cubicBezTo>
                <a:lnTo>
                  <a:pt x="14506" y="17512"/>
                </a:lnTo>
                <a:cubicBezTo>
                  <a:pt x="14532" y="17512"/>
                  <a:pt x="14566" y="17512"/>
                  <a:pt x="14592" y="17504"/>
                </a:cubicBezTo>
                <a:cubicBezTo>
                  <a:pt x="14592" y="17512"/>
                  <a:pt x="14592" y="17521"/>
                  <a:pt x="14592" y="17529"/>
                </a:cubicBezTo>
                <a:cubicBezTo>
                  <a:pt x="14592" y="17564"/>
                  <a:pt x="14566" y="17581"/>
                  <a:pt x="14540" y="17598"/>
                </a:cubicBezTo>
                <a:lnTo>
                  <a:pt x="14523" y="17606"/>
                </a:lnTo>
                <a:cubicBezTo>
                  <a:pt x="14686" y="17589"/>
                  <a:pt x="14840" y="17538"/>
                  <a:pt x="14969" y="17452"/>
                </a:cubicBezTo>
                <a:lnTo>
                  <a:pt x="15054" y="17409"/>
                </a:lnTo>
                <a:cubicBezTo>
                  <a:pt x="15140" y="17384"/>
                  <a:pt x="15200" y="17315"/>
                  <a:pt x="15234" y="17238"/>
                </a:cubicBezTo>
                <a:cubicBezTo>
                  <a:pt x="15251" y="17161"/>
                  <a:pt x="15234" y="17076"/>
                  <a:pt x="15191" y="17007"/>
                </a:cubicBezTo>
                <a:cubicBezTo>
                  <a:pt x="15157" y="16939"/>
                  <a:pt x="15123" y="16853"/>
                  <a:pt x="15200" y="16793"/>
                </a:cubicBezTo>
                <a:cubicBezTo>
                  <a:pt x="15337" y="16682"/>
                  <a:pt x="15363" y="16485"/>
                  <a:pt x="15277" y="16339"/>
                </a:cubicBezTo>
                <a:cubicBezTo>
                  <a:pt x="15260" y="16305"/>
                  <a:pt x="15251" y="16262"/>
                  <a:pt x="15260" y="16228"/>
                </a:cubicBezTo>
                <a:cubicBezTo>
                  <a:pt x="15337" y="15817"/>
                  <a:pt x="15217" y="15389"/>
                  <a:pt x="14943" y="15072"/>
                </a:cubicBezTo>
                <a:cubicBezTo>
                  <a:pt x="14857" y="14978"/>
                  <a:pt x="14797" y="14875"/>
                  <a:pt x="14763" y="14755"/>
                </a:cubicBezTo>
                <a:cubicBezTo>
                  <a:pt x="14755" y="14746"/>
                  <a:pt x="14746" y="14729"/>
                  <a:pt x="14746" y="14712"/>
                </a:cubicBezTo>
                <a:cubicBezTo>
                  <a:pt x="14712" y="14584"/>
                  <a:pt x="14643" y="14464"/>
                  <a:pt x="14549" y="14378"/>
                </a:cubicBezTo>
                <a:cubicBezTo>
                  <a:pt x="14438" y="14284"/>
                  <a:pt x="14395" y="14138"/>
                  <a:pt x="14421" y="14001"/>
                </a:cubicBezTo>
                <a:cubicBezTo>
                  <a:pt x="14481" y="13659"/>
                  <a:pt x="14266" y="13462"/>
                  <a:pt x="14104" y="13316"/>
                </a:cubicBezTo>
                <a:lnTo>
                  <a:pt x="14095" y="13308"/>
                </a:lnTo>
                <a:cubicBezTo>
                  <a:pt x="13984" y="13196"/>
                  <a:pt x="13881" y="13085"/>
                  <a:pt x="13787" y="12965"/>
                </a:cubicBezTo>
                <a:cubicBezTo>
                  <a:pt x="13718" y="12880"/>
                  <a:pt x="13650" y="12794"/>
                  <a:pt x="13573" y="12708"/>
                </a:cubicBezTo>
                <a:cubicBezTo>
                  <a:pt x="13479" y="12588"/>
                  <a:pt x="13419" y="12434"/>
                  <a:pt x="13410" y="12280"/>
                </a:cubicBezTo>
                <a:cubicBezTo>
                  <a:pt x="13384" y="12117"/>
                  <a:pt x="13333" y="11963"/>
                  <a:pt x="13247" y="11826"/>
                </a:cubicBezTo>
                <a:cubicBezTo>
                  <a:pt x="13230" y="11809"/>
                  <a:pt x="13222" y="11801"/>
                  <a:pt x="13205" y="11783"/>
                </a:cubicBezTo>
                <a:cubicBezTo>
                  <a:pt x="13179" y="11749"/>
                  <a:pt x="13153" y="11724"/>
                  <a:pt x="13162" y="11698"/>
                </a:cubicBezTo>
                <a:cubicBezTo>
                  <a:pt x="13188" y="11604"/>
                  <a:pt x="13170" y="11501"/>
                  <a:pt x="13110" y="11415"/>
                </a:cubicBezTo>
                <a:cubicBezTo>
                  <a:pt x="13093" y="11398"/>
                  <a:pt x="13076" y="11381"/>
                  <a:pt x="13050" y="11364"/>
                </a:cubicBezTo>
                <a:cubicBezTo>
                  <a:pt x="13076" y="11295"/>
                  <a:pt x="13085" y="11218"/>
                  <a:pt x="13059" y="11150"/>
                </a:cubicBezTo>
                <a:cubicBezTo>
                  <a:pt x="12991" y="10773"/>
                  <a:pt x="13136" y="10465"/>
                  <a:pt x="13299" y="10131"/>
                </a:cubicBezTo>
                <a:cubicBezTo>
                  <a:pt x="13333" y="10054"/>
                  <a:pt x="13376" y="9977"/>
                  <a:pt x="13410" y="9891"/>
                </a:cubicBezTo>
                <a:cubicBezTo>
                  <a:pt x="13419" y="9874"/>
                  <a:pt x="13419" y="9848"/>
                  <a:pt x="13410" y="9822"/>
                </a:cubicBezTo>
                <a:cubicBezTo>
                  <a:pt x="13444" y="9780"/>
                  <a:pt x="13470" y="9728"/>
                  <a:pt x="13496" y="9677"/>
                </a:cubicBezTo>
                <a:cubicBezTo>
                  <a:pt x="13504" y="9651"/>
                  <a:pt x="13513" y="9626"/>
                  <a:pt x="13530" y="9608"/>
                </a:cubicBezTo>
                <a:cubicBezTo>
                  <a:pt x="13556" y="9566"/>
                  <a:pt x="13581" y="9523"/>
                  <a:pt x="13599" y="9480"/>
                </a:cubicBezTo>
                <a:cubicBezTo>
                  <a:pt x="13624" y="9394"/>
                  <a:pt x="13676" y="9326"/>
                  <a:pt x="13744" y="9274"/>
                </a:cubicBezTo>
                <a:cubicBezTo>
                  <a:pt x="14001" y="9120"/>
                  <a:pt x="14232" y="8915"/>
                  <a:pt x="14421" y="8675"/>
                </a:cubicBezTo>
                <a:cubicBezTo>
                  <a:pt x="14523" y="8555"/>
                  <a:pt x="14626" y="8435"/>
                  <a:pt x="14746" y="8324"/>
                </a:cubicBezTo>
                <a:cubicBezTo>
                  <a:pt x="14789" y="8290"/>
                  <a:pt x="14815" y="8230"/>
                  <a:pt x="14806" y="8161"/>
                </a:cubicBezTo>
                <a:lnTo>
                  <a:pt x="14806" y="8144"/>
                </a:lnTo>
                <a:cubicBezTo>
                  <a:pt x="14823" y="7836"/>
                  <a:pt x="14926" y="7639"/>
                  <a:pt x="15131" y="7510"/>
                </a:cubicBezTo>
                <a:cubicBezTo>
                  <a:pt x="15174" y="7493"/>
                  <a:pt x="15200" y="7459"/>
                  <a:pt x="15217" y="7425"/>
                </a:cubicBezTo>
                <a:cubicBezTo>
                  <a:pt x="15311" y="7416"/>
                  <a:pt x="15414" y="7408"/>
                  <a:pt x="15508" y="7382"/>
                </a:cubicBezTo>
                <a:lnTo>
                  <a:pt x="15602" y="7365"/>
                </a:lnTo>
                <a:cubicBezTo>
                  <a:pt x="15722" y="7348"/>
                  <a:pt x="15808" y="7245"/>
                  <a:pt x="15816" y="7125"/>
                </a:cubicBezTo>
                <a:cubicBezTo>
                  <a:pt x="15816" y="6868"/>
                  <a:pt x="15962" y="6705"/>
                  <a:pt x="16133" y="6517"/>
                </a:cubicBezTo>
                <a:cubicBezTo>
                  <a:pt x="16159" y="6491"/>
                  <a:pt x="16176" y="6474"/>
                  <a:pt x="16193" y="6449"/>
                </a:cubicBezTo>
                <a:cubicBezTo>
                  <a:pt x="16373" y="6252"/>
                  <a:pt x="16527" y="6098"/>
                  <a:pt x="16784" y="6072"/>
                </a:cubicBezTo>
                <a:cubicBezTo>
                  <a:pt x="16938" y="6055"/>
                  <a:pt x="17041" y="5926"/>
                  <a:pt x="17049" y="5721"/>
                </a:cubicBezTo>
                <a:cubicBezTo>
                  <a:pt x="17049" y="5686"/>
                  <a:pt x="17041" y="5661"/>
                  <a:pt x="17015" y="5644"/>
                </a:cubicBezTo>
                <a:cubicBezTo>
                  <a:pt x="16998" y="5635"/>
                  <a:pt x="16981" y="5627"/>
                  <a:pt x="16964" y="5627"/>
                </a:cubicBezTo>
                <a:cubicBezTo>
                  <a:pt x="16955" y="5627"/>
                  <a:pt x="16938" y="5627"/>
                  <a:pt x="16930" y="5635"/>
                </a:cubicBezTo>
                <a:cubicBezTo>
                  <a:pt x="16887" y="5644"/>
                  <a:pt x="16844" y="5661"/>
                  <a:pt x="16801" y="5686"/>
                </a:cubicBezTo>
                <a:lnTo>
                  <a:pt x="16724" y="5721"/>
                </a:lnTo>
                <a:cubicBezTo>
                  <a:pt x="16767" y="5627"/>
                  <a:pt x="16793" y="5524"/>
                  <a:pt x="16784" y="5421"/>
                </a:cubicBezTo>
                <a:cubicBezTo>
                  <a:pt x="16775" y="5395"/>
                  <a:pt x="16758" y="5370"/>
                  <a:pt x="16733" y="5361"/>
                </a:cubicBezTo>
                <a:cubicBezTo>
                  <a:pt x="16681" y="5335"/>
                  <a:pt x="16673" y="5327"/>
                  <a:pt x="16690" y="5275"/>
                </a:cubicBezTo>
                <a:lnTo>
                  <a:pt x="16690" y="5275"/>
                </a:lnTo>
                <a:cubicBezTo>
                  <a:pt x="16741" y="5310"/>
                  <a:pt x="16810" y="5327"/>
                  <a:pt x="16878" y="5327"/>
                </a:cubicBezTo>
                <a:cubicBezTo>
                  <a:pt x="17058" y="5310"/>
                  <a:pt x="17212" y="5207"/>
                  <a:pt x="17298" y="5053"/>
                </a:cubicBezTo>
                <a:cubicBezTo>
                  <a:pt x="17392" y="4924"/>
                  <a:pt x="17418" y="4753"/>
                  <a:pt x="17366" y="4608"/>
                </a:cubicBezTo>
                <a:cubicBezTo>
                  <a:pt x="17349" y="4548"/>
                  <a:pt x="17289" y="4505"/>
                  <a:pt x="17229" y="4496"/>
                </a:cubicBezTo>
                <a:cubicBezTo>
                  <a:pt x="17186" y="4496"/>
                  <a:pt x="17127" y="4522"/>
                  <a:pt x="17084" y="4616"/>
                </a:cubicBezTo>
                <a:cubicBezTo>
                  <a:pt x="17084" y="4625"/>
                  <a:pt x="17084" y="4625"/>
                  <a:pt x="17075" y="4633"/>
                </a:cubicBezTo>
                <a:cubicBezTo>
                  <a:pt x="17058" y="4556"/>
                  <a:pt x="16990" y="4496"/>
                  <a:pt x="16904" y="4496"/>
                </a:cubicBezTo>
                <a:cubicBezTo>
                  <a:pt x="16861" y="4496"/>
                  <a:pt x="16810" y="4513"/>
                  <a:pt x="16767" y="4539"/>
                </a:cubicBezTo>
                <a:lnTo>
                  <a:pt x="16681" y="4582"/>
                </a:lnTo>
                <a:cubicBezTo>
                  <a:pt x="16707" y="4556"/>
                  <a:pt x="16741" y="4522"/>
                  <a:pt x="16767" y="4496"/>
                </a:cubicBezTo>
                <a:cubicBezTo>
                  <a:pt x="16835" y="4411"/>
                  <a:pt x="16938" y="4359"/>
                  <a:pt x="17049" y="4342"/>
                </a:cubicBezTo>
                <a:lnTo>
                  <a:pt x="17058" y="4342"/>
                </a:lnTo>
                <a:cubicBezTo>
                  <a:pt x="17127" y="4342"/>
                  <a:pt x="17186" y="4299"/>
                  <a:pt x="17204" y="4239"/>
                </a:cubicBezTo>
                <a:cubicBezTo>
                  <a:pt x="17221" y="4171"/>
                  <a:pt x="17195" y="4102"/>
                  <a:pt x="17135" y="4068"/>
                </a:cubicBezTo>
                <a:cubicBezTo>
                  <a:pt x="17101" y="4051"/>
                  <a:pt x="17075" y="4025"/>
                  <a:pt x="17041" y="4000"/>
                </a:cubicBezTo>
                <a:cubicBezTo>
                  <a:pt x="17015" y="3974"/>
                  <a:pt x="16981" y="3957"/>
                  <a:pt x="16947" y="3931"/>
                </a:cubicBezTo>
                <a:cubicBezTo>
                  <a:pt x="16972" y="3922"/>
                  <a:pt x="16998" y="3897"/>
                  <a:pt x="17015" y="3871"/>
                </a:cubicBezTo>
                <a:cubicBezTo>
                  <a:pt x="17049" y="3820"/>
                  <a:pt x="17049" y="3768"/>
                  <a:pt x="17032" y="3708"/>
                </a:cubicBezTo>
                <a:lnTo>
                  <a:pt x="17024" y="3683"/>
                </a:lnTo>
                <a:cubicBezTo>
                  <a:pt x="16998" y="3597"/>
                  <a:pt x="16955" y="3426"/>
                  <a:pt x="16758" y="3426"/>
                </a:cubicBezTo>
                <a:lnTo>
                  <a:pt x="16681" y="3426"/>
                </a:lnTo>
                <a:cubicBezTo>
                  <a:pt x="16621" y="3426"/>
                  <a:pt x="16561" y="3434"/>
                  <a:pt x="16510" y="3460"/>
                </a:cubicBezTo>
                <a:cubicBezTo>
                  <a:pt x="16544" y="3443"/>
                  <a:pt x="16570" y="3409"/>
                  <a:pt x="16570" y="3366"/>
                </a:cubicBezTo>
                <a:cubicBezTo>
                  <a:pt x="16579" y="3332"/>
                  <a:pt x="16561" y="3289"/>
                  <a:pt x="16536" y="3263"/>
                </a:cubicBezTo>
                <a:cubicBezTo>
                  <a:pt x="16501" y="3220"/>
                  <a:pt x="16450" y="3203"/>
                  <a:pt x="16399" y="3203"/>
                </a:cubicBezTo>
                <a:lnTo>
                  <a:pt x="16373" y="3203"/>
                </a:lnTo>
                <a:cubicBezTo>
                  <a:pt x="16390" y="3177"/>
                  <a:pt x="16399" y="3152"/>
                  <a:pt x="16407" y="3126"/>
                </a:cubicBezTo>
                <a:lnTo>
                  <a:pt x="16407" y="3118"/>
                </a:lnTo>
                <a:lnTo>
                  <a:pt x="16424" y="3118"/>
                </a:lnTo>
                <a:cubicBezTo>
                  <a:pt x="16493" y="3118"/>
                  <a:pt x="16553" y="3075"/>
                  <a:pt x="16570" y="3006"/>
                </a:cubicBezTo>
                <a:cubicBezTo>
                  <a:pt x="16579" y="2972"/>
                  <a:pt x="16570" y="2946"/>
                  <a:pt x="16544" y="2921"/>
                </a:cubicBezTo>
                <a:cubicBezTo>
                  <a:pt x="16424" y="2792"/>
                  <a:pt x="16424" y="2792"/>
                  <a:pt x="16442" y="2535"/>
                </a:cubicBezTo>
                <a:cubicBezTo>
                  <a:pt x="16442" y="2467"/>
                  <a:pt x="16407" y="2398"/>
                  <a:pt x="16347" y="2364"/>
                </a:cubicBezTo>
                <a:cubicBezTo>
                  <a:pt x="16313" y="2347"/>
                  <a:pt x="16279" y="2330"/>
                  <a:pt x="16245" y="2313"/>
                </a:cubicBezTo>
                <a:cubicBezTo>
                  <a:pt x="16202" y="2295"/>
                  <a:pt x="16159" y="2287"/>
                  <a:pt x="16116" y="2261"/>
                </a:cubicBezTo>
                <a:cubicBezTo>
                  <a:pt x="16073" y="2244"/>
                  <a:pt x="16030" y="2227"/>
                  <a:pt x="15988" y="2210"/>
                </a:cubicBezTo>
                <a:lnTo>
                  <a:pt x="15876" y="2210"/>
                </a:lnTo>
                <a:cubicBezTo>
                  <a:pt x="15865" y="2211"/>
                  <a:pt x="15854" y="2211"/>
                  <a:pt x="15842" y="2211"/>
                </a:cubicBezTo>
                <a:cubicBezTo>
                  <a:pt x="15743" y="2211"/>
                  <a:pt x="15645" y="2178"/>
                  <a:pt x="15568" y="2124"/>
                </a:cubicBezTo>
                <a:lnTo>
                  <a:pt x="15559" y="2133"/>
                </a:lnTo>
                <a:cubicBezTo>
                  <a:pt x="15559" y="2133"/>
                  <a:pt x="15559" y="2133"/>
                  <a:pt x="15559" y="2141"/>
                </a:cubicBezTo>
                <a:cubicBezTo>
                  <a:pt x="15534" y="2124"/>
                  <a:pt x="15508" y="2116"/>
                  <a:pt x="15482" y="2098"/>
                </a:cubicBezTo>
                <a:cubicBezTo>
                  <a:pt x="15415" y="2127"/>
                  <a:pt x="15373" y="2143"/>
                  <a:pt x="15346" y="2143"/>
                </a:cubicBezTo>
                <a:cubicBezTo>
                  <a:pt x="15308" y="2143"/>
                  <a:pt x="15303" y="2110"/>
                  <a:pt x="15303" y="2030"/>
                </a:cubicBezTo>
                <a:cubicBezTo>
                  <a:pt x="15303" y="1936"/>
                  <a:pt x="15294" y="1842"/>
                  <a:pt x="15388" y="1790"/>
                </a:cubicBezTo>
                <a:cubicBezTo>
                  <a:pt x="15380" y="1747"/>
                  <a:pt x="15388" y="1713"/>
                  <a:pt x="15431" y="1705"/>
                </a:cubicBezTo>
                <a:cubicBezTo>
                  <a:pt x="15422" y="1662"/>
                  <a:pt x="15431" y="1628"/>
                  <a:pt x="15474" y="1610"/>
                </a:cubicBezTo>
                <a:lnTo>
                  <a:pt x="15474" y="1525"/>
                </a:lnTo>
                <a:cubicBezTo>
                  <a:pt x="15448" y="1491"/>
                  <a:pt x="15414" y="1456"/>
                  <a:pt x="15371" y="1431"/>
                </a:cubicBezTo>
                <a:cubicBezTo>
                  <a:pt x="15251" y="1362"/>
                  <a:pt x="15106" y="1345"/>
                  <a:pt x="14994" y="1268"/>
                </a:cubicBezTo>
                <a:cubicBezTo>
                  <a:pt x="14926" y="1234"/>
                  <a:pt x="14969" y="1174"/>
                  <a:pt x="14952" y="1122"/>
                </a:cubicBezTo>
                <a:cubicBezTo>
                  <a:pt x="14942" y="1120"/>
                  <a:pt x="14933" y="1119"/>
                  <a:pt x="14923" y="1119"/>
                </a:cubicBezTo>
                <a:cubicBezTo>
                  <a:pt x="14896" y="1119"/>
                  <a:pt x="14868" y="1127"/>
                  <a:pt x="14849" y="1139"/>
                </a:cubicBezTo>
                <a:cubicBezTo>
                  <a:pt x="14849" y="1122"/>
                  <a:pt x="14849" y="1114"/>
                  <a:pt x="14849" y="1105"/>
                </a:cubicBezTo>
                <a:cubicBezTo>
                  <a:pt x="14849" y="1097"/>
                  <a:pt x="14849" y="1079"/>
                  <a:pt x="14849" y="1071"/>
                </a:cubicBezTo>
                <a:cubicBezTo>
                  <a:pt x="14836" y="1075"/>
                  <a:pt x="14821" y="1077"/>
                  <a:pt x="14806" y="1077"/>
                </a:cubicBezTo>
                <a:cubicBezTo>
                  <a:pt x="14791" y="1077"/>
                  <a:pt x="14776" y="1075"/>
                  <a:pt x="14763" y="1071"/>
                </a:cubicBezTo>
                <a:cubicBezTo>
                  <a:pt x="14772" y="1020"/>
                  <a:pt x="14755" y="977"/>
                  <a:pt x="14720" y="942"/>
                </a:cubicBezTo>
                <a:cubicBezTo>
                  <a:pt x="14714" y="909"/>
                  <a:pt x="14686" y="886"/>
                  <a:pt x="14657" y="886"/>
                </a:cubicBezTo>
                <a:cubicBezTo>
                  <a:pt x="14650" y="886"/>
                  <a:pt x="14643" y="887"/>
                  <a:pt x="14636" y="891"/>
                </a:cubicBezTo>
                <a:lnTo>
                  <a:pt x="14636" y="891"/>
                </a:lnTo>
                <a:cubicBezTo>
                  <a:pt x="14642" y="819"/>
                  <a:pt x="14630" y="771"/>
                  <a:pt x="14523" y="771"/>
                </a:cubicBezTo>
                <a:cubicBezTo>
                  <a:pt x="14504" y="769"/>
                  <a:pt x="14484" y="768"/>
                  <a:pt x="14465" y="768"/>
                </a:cubicBezTo>
                <a:cubicBezTo>
                  <a:pt x="14330" y="768"/>
                  <a:pt x="14199" y="819"/>
                  <a:pt x="14087" y="908"/>
                </a:cubicBezTo>
                <a:cubicBezTo>
                  <a:pt x="14083" y="907"/>
                  <a:pt x="14080" y="907"/>
                  <a:pt x="14077" y="907"/>
                </a:cubicBezTo>
                <a:cubicBezTo>
                  <a:pt x="14057" y="907"/>
                  <a:pt x="14044" y="929"/>
                  <a:pt x="14044" y="951"/>
                </a:cubicBezTo>
                <a:cubicBezTo>
                  <a:pt x="14010" y="951"/>
                  <a:pt x="13992" y="977"/>
                  <a:pt x="14001" y="1011"/>
                </a:cubicBezTo>
                <a:cubicBezTo>
                  <a:pt x="13967" y="985"/>
                  <a:pt x="13927" y="972"/>
                  <a:pt x="13887" y="972"/>
                </a:cubicBezTo>
                <a:cubicBezTo>
                  <a:pt x="13835" y="972"/>
                  <a:pt x="13783" y="993"/>
                  <a:pt x="13744" y="1037"/>
                </a:cubicBezTo>
                <a:cubicBezTo>
                  <a:pt x="13736" y="1045"/>
                  <a:pt x="13727" y="1062"/>
                  <a:pt x="13718" y="1071"/>
                </a:cubicBezTo>
                <a:cubicBezTo>
                  <a:pt x="13633" y="1174"/>
                  <a:pt x="13539" y="1268"/>
                  <a:pt x="13444" y="1353"/>
                </a:cubicBezTo>
                <a:cubicBezTo>
                  <a:pt x="13437" y="1352"/>
                  <a:pt x="13430" y="1351"/>
                  <a:pt x="13422" y="1351"/>
                </a:cubicBezTo>
                <a:cubicBezTo>
                  <a:pt x="13387" y="1351"/>
                  <a:pt x="13354" y="1368"/>
                  <a:pt x="13333" y="1396"/>
                </a:cubicBezTo>
                <a:cubicBezTo>
                  <a:pt x="13222" y="1294"/>
                  <a:pt x="13170" y="1139"/>
                  <a:pt x="13213" y="994"/>
                </a:cubicBezTo>
                <a:cubicBezTo>
                  <a:pt x="13196" y="968"/>
                  <a:pt x="13179" y="942"/>
                  <a:pt x="13153" y="925"/>
                </a:cubicBezTo>
                <a:lnTo>
                  <a:pt x="13119" y="900"/>
                </a:lnTo>
                <a:lnTo>
                  <a:pt x="13102" y="900"/>
                </a:lnTo>
                <a:cubicBezTo>
                  <a:pt x="12879" y="925"/>
                  <a:pt x="12657" y="960"/>
                  <a:pt x="12443" y="1002"/>
                </a:cubicBezTo>
                <a:cubicBezTo>
                  <a:pt x="12419" y="1007"/>
                  <a:pt x="12399" y="1009"/>
                  <a:pt x="12380" y="1009"/>
                </a:cubicBezTo>
                <a:cubicBezTo>
                  <a:pt x="12289" y="1009"/>
                  <a:pt x="12251" y="957"/>
                  <a:pt x="12237" y="857"/>
                </a:cubicBezTo>
                <a:cubicBezTo>
                  <a:pt x="12186" y="574"/>
                  <a:pt x="12143" y="292"/>
                  <a:pt x="120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21"/>
          <p:cNvGrpSpPr/>
          <p:nvPr/>
        </p:nvGrpSpPr>
        <p:grpSpPr>
          <a:xfrm>
            <a:off x="2158910" y="2181248"/>
            <a:ext cx="1877930" cy="2346841"/>
            <a:chOff x="2171818" y="2181248"/>
            <a:chExt cx="1877930" cy="2346841"/>
          </a:xfrm>
        </p:grpSpPr>
        <p:sp>
          <p:nvSpPr>
            <p:cNvPr id="786" name="Google Shape;786;p21"/>
            <p:cNvSpPr/>
            <p:nvPr/>
          </p:nvSpPr>
          <p:spPr>
            <a:xfrm>
              <a:off x="2604728" y="2181248"/>
              <a:ext cx="1445021" cy="1492795"/>
            </a:xfrm>
            <a:custGeom>
              <a:avLst/>
              <a:gdLst/>
              <a:ahLst/>
              <a:cxnLst/>
              <a:rect l="l" t="t" r="r" b="b"/>
              <a:pathLst>
                <a:path w="19166" h="19799" extrusionOk="0">
                  <a:moveTo>
                    <a:pt x="11170" y="1710"/>
                  </a:moveTo>
                  <a:cubicBezTo>
                    <a:pt x="11186" y="1711"/>
                    <a:pt x="11202" y="1712"/>
                    <a:pt x="11219" y="1713"/>
                  </a:cubicBezTo>
                  <a:cubicBezTo>
                    <a:pt x="11199" y="1712"/>
                    <a:pt x="11183" y="1711"/>
                    <a:pt x="11170" y="1710"/>
                  </a:cubicBezTo>
                  <a:close/>
                  <a:moveTo>
                    <a:pt x="4188" y="1"/>
                  </a:moveTo>
                  <a:cubicBezTo>
                    <a:pt x="4137" y="1"/>
                    <a:pt x="4094" y="52"/>
                    <a:pt x="4103" y="103"/>
                  </a:cubicBezTo>
                  <a:cubicBezTo>
                    <a:pt x="4103" y="129"/>
                    <a:pt x="4103" y="155"/>
                    <a:pt x="4094" y="180"/>
                  </a:cubicBezTo>
                  <a:cubicBezTo>
                    <a:pt x="4068" y="283"/>
                    <a:pt x="4111" y="386"/>
                    <a:pt x="4205" y="429"/>
                  </a:cubicBezTo>
                  <a:cubicBezTo>
                    <a:pt x="4240" y="446"/>
                    <a:pt x="4248" y="463"/>
                    <a:pt x="4257" y="463"/>
                  </a:cubicBezTo>
                  <a:cubicBezTo>
                    <a:pt x="4248" y="489"/>
                    <a:pt x="4240" y="497"/>
                    <a:pt x="4222" y="514"/>
                  </a:cubicBezTo>
                  <a:cubicBezTo>
                    <a:pt x="4043" y="643"/>
                    <a:pt x="4094" y="797"/>
                    <a:pt x="4128" y="891"/>
                  </a:cubicBezTo>
                  <a:cubicBezTo>
                    <a:pt x="4137" y="908"/>
                    <a:pt x="4145" y="925"/>
                    <a:pt x="4145" y="943"/>
                  </a:cubicBezTo>
                  <a:cubicBezTo>
                    <a:pt x="4162" y="977"/>
                    <a:pt x="4171" y="1011"/>
                    <a:pt x="4188" y="1045"/>
                  </a:cubicBezTo>
                  <a:cubicBezTo>
                    <a:pt x="4231" y="1157"/>
                    <a:pt x="4257" y="1234"/>
                    <a:pt x="4222" y="1302"/>
                  </a:cubicBezTo>
                  <a:cubicBezTo>
                    <a:pt x="4180" y="1379"/>
                    <a:pt x="4137" y="1448"/>
                    <a:pt x="4077" y="1516"/>
                  </a:cubicBezTo>
                  <a:cubicBezTo>
                    <a:pt x="4017" y="1602"/>
                    <a:pt x="3966" y="1688"/>
                    <a:pt x="3923" y="1773"/>
                  </a:cubicBezTo>
                  <a:cubicBezTo>
                    <a:pt x="3923" y="1765"/>
                    <a:pt x="3923" y="1756"/>
                    <a:pt x="3923" y="1747"/>
                  </a:cubicBezTo>
                  <a:cubicBezTo>
                    <a:pt x="3931" y="1645"/>
                    <a:pt x="3966" y="1533"/>
                    <a:pt x="4017" y="1439"/>
                  </a:cubicBezTo>
                  <a:cubicBezTo>
                    <a:pt x="4068" y="1336"/>
                    <a:pt x="4077" y="1225"/>
                    <a:pt x="4043" y="1114"/>
                  </a:cubicBezTo>
                  <a:cubicBezTo>
                    <a:pt x="4017" y="1037"/>
                    <a:pt x="3957" y="977"/>
                    <a:pt x="3880" y="951"/>
                  </a:cubicBezTo>
                  <a:cubicBezTo>
                    <a:pt x="3512" y="806"/>
                    <a:pt x="3169" y="626"/>
                    <a:pt x="2852" y="403"/>
                  </a:cubicBezTo>
                  <a:cubicBezTo>
                    <a:pt x="2835" y="394"/>
                    <a:pt x="2818" y="377"/>
                    <a:pt x="2801" y="369"/>
                  </a:cubicBezTo>
                  <a:cubicBezTo>
                    <a:pt x="2758" y="317"/>
                    <a:pt x="2690" y="283"/>
                    <a:pt x="2621" y="275"/>
                  </a:cubicBezTo>
                  <a:cubicBezTo>
                    <a:pt x="2587" y="275"/>
                    <a:pt x="2553" y="283"/>
                    <a:pt x="2527" y="309"/>
                  </a:cubicBezTo>
                  <a:cubicBezTo>
                    <a:pt x="2416" y="377"/>
                    <a:pt x="2407" y="531"/>
                    <a:pt x="2407" y="643"/>
                  </a:cubicBezTo>
                  <a:cubicBezTo>
                    <a:pt x="2407" y="728"/>
                    <a:pt x="2424" y="806"/>
                    <a:pt x="2450" y="883"/>
                  </a:cubicBezTo>
                  <a:lnTo>
                    <a:pt x="2458" y="900"/>
                  </a:lnTo>
                  <a:cubicBezTo>
                    <a:pt x="2501" y="994"/>
                    <a:pt x="2510" y="1105"/>
                    <a:pt x="2493" y="1199"/>
                  </a:cubicBezTo>
                  <a:cubicBezTo>
                    <a:pt x="2476" y="1302"/>
                    <a:pt x="2467" y="1405"/>
                    <a:pt x="2484" y="1499"/>
                  </a:cubicBezTo>
                  <a:cubicBezTo>
                    <a:pt x="2501" y="1593"/>
                    <a:pt x="2493" y="1688"/>
                    <a:pt x="2467" y="1773"/>
                  </a:cubicBezTo>
                  <a:cubicBezTo>
                    <a:pt x="2441" y="1807"/>
                    <a:pt x="2441" y="1859"/>
                    <a:pt x="2458" y="1902"/>
                  </a:cubicBezTo>
                  <a:cubicBezTo>
                    <a:pt x="2476" y="1944"/>
                    <a:pt x="2518" y="1979"/>
                    <a:pt x="2570" y="1996"/>
                  </a:cubicBezTo>
                  <a:cubicBezTo>
                    <a:pt x="2484" y="2021"/>
                    <a:pt x="2424" y="2039"/>
                    <a:pt x="2407" y="2099"/>
                  </a:cubicBezTo>
                  <a:cubicBezTo>
                    <a:pt x="2390" y="2159"/>
                    <a:pt x="2433" y="2210"/>
                    <a:pt x="2493" y="2278"/>
                  </a:cubicBezTo>
                  <a:cubicBezTo>
                    <a:pt x="2518" y="2313"/>
                    <a:pt x="2518" y="2373"/>
                    <a:pt x="2501" y="2415"/>
                  </a:cubicBezTo>
                  <a:cubicBezTo>
                    <a:pt x="2493" y="2450"/>
                    <a:pt x="2467" y="2484"/>
                    <a:pt x="2433" y="2492"/>
                  </a:cubicBezTo>
                  <a:lnTo>
                    <a:pt x="2416" y="2492"/>
                  </a:lnTo>
                  <a:cubicBezTo>
                    <a:pt x="2410" y="2492"/>
                    <a:pt x="2405" y="2491"/>
                    <a:pt x="2400" y="2491"/>
                  </a:cubicBezTo>
                  <a:cubicBezTo>
                    <a:pt x="2346" y="2491"/>
                    <a:pt x="2294" y="2532"/>
                    <a:pt x="2279" y="2587"/>
                  </a:cubicBezTo>
                  <a:cubicBezTo>
                    <a:pt x="2253" y="2672"/>
                    <a:pt x="2304" y="2758"/>
                    <a:pt x="2381" y="2784"/>
                  </a:cubicBezTo>
                  <a:cubicBezTo>
                    <a:pt x="2313" y="2818"/>
                    <a:pt x="2261" y="2886"/>
                    <a:pt x="2244" y="2963"/>
                  </a:cubicBezTo>
                  <a:cubicBezTo>
                    <a:pt x="2150" y="3306"/>
                    <a:pt x="2030" y="3640"/>
                    <a:pt x="1893" y="3965"/>
                  </a:cubicBezTo>
                  <a:cubicBezTo>
                    <a:pt x="1790" y="4222"/>
                    <a:pt x="1688" y="4488"/>
                    <a:pt x="1602" y="4753"/>
                  </a:cubicBezTo>
                  <a:cubicBezTo>
                    <a:pt x="1482" y="5096"/>
                    <a:pt x="1319" y="5421"/>
                    <a:pt x="1114" y="5721"/>
                  </a:cubicBezTo>
                  <a:cubicBezTo>
                    <a:pt x="1037" y="5858"/>
                    <a:pt x="951" y="5995"/>
                    <a:pt x="874" y="6132"/>
                  </a:cubicBezTo>
                  <a:cubicBezTo>
                    <a:pt x="771" y="6329"/>
                    <a:pt x="694" y="6474"/>
                    <a:pt x="763" y="6706"/>
                  </a:cubicBezTo>
                  <a:cubicBezTo>
                    <a:pt x="763" y="6723"/>
                    <a:pt x="754" y="6740"/>
                    <a:pt x="737" y="6748"/>
                  </a:cubicBezTo>
                  <a:cubicBezTo>
                    <a:pt x="729" y="6783"/>
                    <a:pt x="711" y="6808"/>
                    <a:pt x="703" y="6843"/>
                  </a:cubicBezTo>
                  <a:lnTo>
                    <a:pt x="694" y="6877"/>
                  </a:lnTo>
                  <a:cubicBezTo>
                    <a:pt x="652" y="7048"/>
                    <a:pt x="609" y="7202"/>
                    <a:pt x="694" y="7331"/>
                  </a:cubicBezTo>
                  <a:cubicBezTo>
                    <a:pt x="711" y="7348"/>
                    <a:pt x="729" y="7365"/>
                    <a:pt x="746" y="7391"/>
                  </a:cubicBezTo>
                  <a:lnTo>
                    <a:pt x="737" y="7399"/>
                  </a:lnTo>
                  <a:cubicBezTo>
                    <a:pt x="669" y="7468"/>
                    <a:pt x="669" y="7570"/>
                    <a:pt x="677" y="7785"/>
                  </a:cubicBezTo>
                  <a:lnTo>
                    <a:pt x="677" y="7810"/>
                  </a:lnTo>
                  <a:cubicBezTo>
                    <a:pt x="686" y="8127"/>
                    <a:pt x="549" y="8410"/>
                    <a:pt x="249" y="8709"/>
                  </a:cubicBezTo>
                  <a:cubicBezTo>
                    <a:pt x="69" y="8881"/>
                    <a:pt x="1" y="9138"/>
                    <a:pt x="69" y="9377"/>
                  </a:cubicBezTo>
                  <a:cubicBezTo>
                    <a:pt x="95" y="9454"/>
                    <a:pt x="129" y="9523"/>
                    <a:pt x="163" y="9600"/>
                  </a:cubicBezTo>
                  <a:cubicBezTo>
                    <a:pt x="163" y="9608"/>
                    <a:pt x="172" y="9617"/>
                    <a:pt x="181" y="9626"/>
                  </a:cubicBezTo>
                  <a:cubicBezTo>
                    <a:pt x="198" y="9805"/>
                    <a:pt x="223" y="9977"/>
                    <a:pt x="266" y="10157"/>
                  </a:cubicBezTo>
                  <a:cubicBezTo>
                    <a:pt x="223" y="10276"/>
                    <a:pt x="198" y="10396"/>
                    <a:pt x="189" y="10516"/>
                  </a:cubicBezTo>
                  <a:cubicBezTo>
                    <a:pt x="181" y="10585"/>
                    <a:pt x="172" y="10645"/>
                    <a:pt x="163" y="10705"/>
                  </a:cubicBezTo>
                  <a:cubicBezTo>
                    <a:pt x="104" y="10961"/>
                    <a:pt x="189" y="11227"/>
                    <a:pt x="378" y="11407"/>
                  </a:cubicBezTo>
                  <a:cubicBezTo>
                    <a:pt x="403" y="11450"/>
                    <a:pt x="429" y="11484"/>
                    <a:pt x="455" y="11527"/>
                  </a:cubicBezTo>
                  <a:cubicBezTo>
                    <a:pt x="472" y="11629"/>
                    <a:pt x="489" y="11732"/>
                    <a:pt x="506" y="11835"/>
                  </a:cubicBezTo>
                  <a:cubicBezTo>
                    <a:pt x="506" y="11852"/>
                    <a:pt x="497" y="11861"/>
                    <a:pt x="497" y="11878"/>
                  </a:cubicBezTo>
                  <a:cubicBezTo>
                    <a:pt x="455" y="11998"/>
                    <a:pt x="480" y="12126"/>
                    <a:pt x="566" y="12220"/>
                  </a:cubicBezTo>
                  <a:cubicBezTo>
                    <a:pt x="566" y="12246"/>
                    <a:pt x="574" y="12263"/>
                    <a:pt x="574" y="12280"/>
                  </a:cubicBezTo>
                  <a:cubicBezTo>
                    <a:pt x="600" y="12469"/>
                    <a:pt x="643" y="12640"/>
                    <a:pt x="677" y="12820"/>
                  </a:cubicBezTo>
                  <a:cubicBezTo>
                    <a:pt x="652" y="12982"/>
                    <a:pt x="686" y="13145"/>
                    <a:pt x="771" y="13291"/>
                  </a:cubicBezTo>
                  <a:cubicBezTo>
                    <a:pt x="780" y="13376"/>
                    <a:pt x="797" y="13470"/>
                    <a:pt x="806" y="13565"/>
                  </a:cubicBezTo>
                  <a:cubicBezTo>
                    <a:pt x="814" y="13719"/>
                    <a:pt x="840" y="13873"/>
                    <a:pt x="866" y="14027"/>
                  </a:cubicBezTo>
                  <a:cubicBezTo>
                    <a:pt x="823" y="14156"/>
                    <a:pt x="857" y="14293"/>
                    <a:pt x="943" y="14404"/>
                  </a:cubicBezTo>
                  <a:cubicBezTo>
                    <a:pt x="994" y="14627"/>
                    <a:pt x="1063" y="14849"/>
                    <a:pt x="1148" y="15072"/>
                  </a:cubicBezTo>
                  <a:cubicBezTo>
                    <a:pt x="1294" y="15466"/>
                    <a:pt x="1379" y="15851"/>
                    <a:pt x="1534" y="16202"/>
                  </a:cubicBezTo>
                  <a:cubicBezTo>
                    <a:pt x="1516" y="16236"/>
                    <a:pt x="1508" y="16262"/>
                    <a:pt x="1499" y="16296"/>
                  </a:cubicBezTo>
                  <a:cubicBezTo>
                    <a:pt x="1439" y="16391"/>
                    <a:pt x="1474" y="16528"/>
                    <a:pt x="1576" y="16587"/>
                  </a:cubicBezTo>
                  <a:cubicBezTo>
                    <a:pt x="1662" y="16656"/>
                    <a:pt x="1765" y="16707"/>
                    <a:pt x="1876" y="16742"/>
                  </a:cubicBezTo>
                  <a:cubicBezTo>
                    <a:pt x="1953" y="16827"/>
                    <a:pt x="2039" y="16896"/>
                    <a:pt x="2124" y="16964"/>
                  </a:cubicBezTo>
                  <a:cubicBezTo>
                    <a:pt x="2304" y="17093"/>
                    <a:pt x="2501" y="17195"/>
                    <a:pt x="2698" y="17290"/>
                  </a:cubicBezTo>
                  <a:cubicBezTo>
                    <a:pt x="2784" y="17410"/>
                    <a:pt x="2912" y="17487"/>
                    <a:pt x="3066" y="17504"/>
                  </a:cubicBezTo>
                  <a:cubicBezTo>
                    <a:pt x="3092" y="17521"/>
                    <a:pt x="3118" y="17538"/>
                    <a:pt x="3135" y="17555"/>
                  </a:cubicBezTo>
                  <a:cubicBezTo>
                    <a:pt x="3161" y="17581"/>
                    <a:pt x="3212" y="17624"/>
                    <a:pt x="3255" y="17658"/>
                  </a:cubicBezTo>
                  <a:cubicBezTo>
                    <a:pt x="3289" y="17778"/>
                    <a:pt x="3375" y="17881"/>
                    <a:pt x="3486" y="17949"/>
                  </a:cubicBezTo>
                  <a:cubicBezTo>
                    <a:pt x="3520" y="17966"/>
                    <a:pt x="3546" y="17992"/>
                    <a:pt x="3580" y="18018"/>
                  </a:cubicBezTo>
                  <a:cubicBezTo>
                    <a:pt x="3991" y="18386"/>
                    <a:pt x="4171" y="18822"/>
                    <a:pt x="4111" y="19328"/>
                  </a:cubicBezTo>
                  <a:cubicBezTo>
                    <a:pt x="4094" y="19388"/>
                    <a:pt x="4111" y="19465"/>
                    <a:pt x="4145" y="19516"/>
                  </a:cubicBezTo>
                  <a:cubicBezTo>
                    <a:pt x="4191" y="19562"/>
                    <a:pt x="4251" y="19594"/>
                    <a:pt x="4313" y="19594"/>
                  </a:cubicBezTo>
                  <a:cubicBezTo>
                    <a:pt x="4320" y="19594"/>
                    <a:pt x="4327" y="19594"/>
                    <a:pt x="4334" y="19593"/>
                  </a:cubicBezTo>
                  <a:cubicBezTo>
                    <a:pt x="4565" y="19619"/>
                    <a:pt x="4805" y="19645"/>
                    <a:pt x="5027" y="19670"/>
                  </a:cubicBezTo>
                  <a:cubicBezTo>
                    <a:pt x="5464" y="19713"/>
                    <a:pt x="5909" y="19764"/>
                    <a:pt x="6355" y="19799"/>
                  </a:cubicBezTo>
                  <a:cubicBezTo>
                    <a:pt x="6363" y="19764"/>
                    <a:pt x="6389" y="19739"/>
                    <a:pt x="6415" y="19713"/>
                  </a:cubicBezTo>
                  <a:lnTo>
                    <a:pt x="6423" y="19713"/>
                  </a:lnTo>
                  <a:cubicBezTo>
                    <a:pt x="6483" y="19713"/>
                    <a:pt x="6534" y="19713"/>
                    <a:pt x="6586" y="19722"/>
                  </a:cubicBezTo>
                  <a:cubicBezTo>
                    <a:pt x="6646" y="19687"/>
                    <a:pt x="6689" y="19636"/>
                    <a:pt x="6689" y="19567"/>
                  </a:cubicBezTo>
                  <a:cubicBezTo>
                    <a:pt x="6697" y="19482"/>
                    <a:pt x="6697" y="19396"/>
                    <a:pt x="6680" y="19311"/>
                  </a:cubicBezTo>
                  <a:cubicBezTo>
                    <a:pt x="6671" y="19251"/>
                    <a:pt x="6663" y="19182"/>
                    <a:pt x="6671" y="19122"/>
                  </a:cubicBezTo>
                  <a:cubicBezTo>
                    <a:pt x="6680" y="19054"/>
                    <a:pt x="6697" y="18985"/>
                    <a:pt x="6740" y="18934"/>
                  </a:cubicBezTo>
                  <a:cubicBezTo>
                    <a:pt x="6766" y="18882"/>
                    <a:pt x="6800" y="18840"/>
                    <a:pt x="6826" y="18788"/>
                  </a:cubicBezTo>
                  <a:cubicBezTo>
                    <a:pt x="6886" y="18668"/>
                    <a:pt x="6886" y="18523"/>
                    <a:pt x="6963" y="18411"/>
                  </a:cubicBezTo>
                  <a:cubicBezTo>
                    <a:pt x="6980" y="18377"/>
                    <a:pt x="7014" y="18352"/>
                    <a:pt x="7040" y="18326"/>
                  </a:cubicBezTo>
                  <a:cubicBezTo>
                    <a:pt x="7048" y="18317"/>
                    <a:pt x="7048" y="18317"/>
                    <a:pt x="7057" y="18317"/>
                  </a:cubicBezTo>
                  <a:cubicBezTo>
                    <a:pt x="7074" y="18300"/>
                    <a:pt x="7100" y="18283"/>
                    <a:pt x="7125" y="18266"/>
                  </a:cubicBezTo>
                  <a:cubicBezTo>
                    <a:pt x="7125" y="18257"/>
                    <a:pt x="7142" y="18249"/>
                    <a:pt x="7160" y="18249"/>
                  </a:cubicBezTo>
                  <a:cubicBezTo>
                    <a:pt x="7185" y="18172"/>
                    <a:pt x="7288" y="18155"/>
                    <a:pt x="7331" y="18095"/>
                  </a:cubicBezTo>
                  <a:cubicBezTo>
                    <a:pt x="7331" y="18060"/>
                    <a:pt x="7322" y="18026"/>
                    <a:pt x="7297" y="18000"/>
                  </a:cubicBezTo>
                  <a:lnTo>
                    <a:pt x="7262" y="17975"/>
                  </a:lnTo>
                  <a:cubicBezTo>
                    <a:pt x="7237" y="17958"/>
                    <a:pt x="7220" y="17940"/>
                    <a:pt x="7220" y="17898"/>
                  </a:cubicBezTo>
                  <a:cubicBezTo>
                    <a:pt x="7185" y="17786"/>
                    <a:pt x="7108" y="17718"/>
                    <a:pt x="7100" y="17589"/>
                  </a:cubicBezTo>
                  <a:lnTo>
                    <a:pt x="7100" y="17529"/>
                  </a:lnTo>
                  <a:cubicBezTo>
                    <a:pt x="7082" y="17418"/>
                    <a:pt x="7082" y="17307"/>
                    <a:pt x="7057" y="17187"/>
                  </a:cubicBezTo>
                  <a:lnTo>
                    <a:pt x="7074" y="17187"/>
                  </a:lnTo>
                  <a:cubicBezTo>
                    <a:pt x="7100" y="17178"/>
                    <a:pt x="7125" y="17170"/>
                    <a:pt x="7151" y="17161"/>
                  </a:cubicBezTo>
                  <a:cubicBezTo>
                    <a:pt x="7185" y="17016"/>
                    <a:pt x="7211" y="16879"/>
                    <a:pt x="7228" y="16742"/>
                  </a:cubicBezTo>
                  <a:cubicBezTo>
                    <a:pt x="7220" y="16716"/>
                    <a:pt x="7220" y="16690"/>
                    <a:pt x="7228" y="16665"/>
                  </a:cubicBezTo>
                  <a:cubicBezTo>
                    <a:pt x="7228" y="16630"/>
                    <a:pt x="7228" y="16596"/>
                    <a:pt x="7228" y="16570"/>
                  </a:cubicBezTo>
                  <a:cubicBezTo>
                    <a:pt x="7202" y="16373"/>
                    <a:pt x="7297" y="16159"/>
                    <a:pt x="7202" y="15962"/>
                  </a:cubicBezTo>
                  <a:cubicBezTo>
                    <a:pt x="7279" y="15962"/>
                    <a:pt x="7365" y="15945"/>
                    <a:pt x="7451" y="15945"/>
                  </a:cubicBezTo>
                  <a:cubicBezTo>
                    <a:pt x="7476" y="15945"/>
                    <a:pt x="7511" y="15945"/>
                    <a:pt x="7536" y="15962"/>
                  </a:cubicBezTo>
                  <a:cubicBezTo>
                    <a:pt x="7553" y="15962"/>
                    <a:pt x="7579" y="15971"/>
                    <a:pt x="7596" y="15988"/>
                  </a:cubicBezTo>
                  <a:cubicBezTo>
                    <a:pt x="7622" y="16014"/>
                    <a:pt x="7648" y="16039"/>
                    <a:pt x="7665" y="16074"/>
                  </a:cubicBezTo>
                  <a:cubicBezTo>
                    <a:pt x="7681" y="16102"/>
                    <a:pt x="7694" y="16114"/>
                    <a:pt x="7707" y="16114"/>
                  </a:cubicBezTo>
                  <a:cubicBezTo>
                    <a:pt x="7729" y="16114"/>
                    <a:pt x="7749" y="16079"/>
                    <a:pt x="7776" y="16031"/>
                  </a:cubicBezTo>
                  <a:cubicBezTo>
                    <a:pt x="7793" y="15980"/>
                    <a:pt x="7810" y="15928"/>
                    <a:pt x="7827" y="15877"/>
                  </a:cubicBezTo>
                  <a:cubicBezTo>
                    <a:pt x="7836" y="15834"/>
                    <a:pt x="7845" y="15791"/>
                    <a:pt x="7853" y="15748"/>
                  </a:cubicBezTo>
                  <a:lnTo>
                    <a:pt x="7862" y="15688"/>
                  </a:lnTo>
                  <a:cubicBezTo>
                    <a:pt x="7879" y="15603"/>
                    <a:pt x="7922" y="15517"/>
                    <a:pt x="7973" y="15449"/>
                  </a:cubicBezTo>
                  <a:cubicBezTo>
                    <a:pt x="7973" y="15440"/>
                    <a:pt x="7982" y="15431"/>
                    <a:pt x="7982" y="15423"/>
                  </a:cubicBezTo>
                  <a:cubicBezTo>
                    <a:pt x="7999" y="15346"/>
                    <a:pt x="8016" y="15277"/>
                    <a:pt x="8050" y="15209"/>
                  </a:cubicBezTo>
                  <a:cubicBezTo>
                    <a:pt x="8059" y="15183"/>
                    <a:pt x="8067" y="15157"/>
                    <a:pt x="8076" y="15132"/>
                  </a:cubicBezTo>
                  <a:cubicBezTo>
                    <a:pt x="8093" y="15140"/>
                    <a:pt x="8102" y="15149"/>
                    <a:pt x="8119" y="15157"/>
                  </a:cubicBezTo>
                  <a:cubicBezTo>
                    <a:pt x="8142" y="15155"/>
                    <a:pt x="8166" y="15154"/>
                    <a:pt x="8191" y="15154"/>
                  </a:cubicBezTo>
                  <a:cubicBezTo>
                    <a:pt x="8264" y="15154"/>
                    <a:pt x="8339" y="15164"/>
                    <a:pt x="8410" y="15183"/>
                  </a:cubicBezTo>
                  <a:cubicBezTo>
                    <a:pt x="9669" y="15380"/>
                    <a:pt x="10936" y="15577"/>
                    <a:pt x="12203" y="15774"/>
                  </a:cubicBezTo>
                  <a:cubicBezTo>
                    <a:pt x="12323" y="15790"/>
                    <a:pt x="12495" y="15843"/>
                    <a:pt x="12532" y="15843"/>
                  </a:cubicBezTo>
                  <a:cubicBezTo>
                    <a:pt x="12534" y="15843"/>
                    <a:pt x="12536" y="15843"/>
                    <a:pt x="12537" y="15842"/>
                  </a:cubicBezTo>
                  <a:lnTo>
                    <a:pt x="12546" y="15842"/>
                  </a:lnTo>
                  <a:cubicBezTo>
                    <a:pt x="12550" y="15847"/>
                    <a:pt x="12576" y="15847"/>
                    <a:pt x="12607" y="15847"/>
                  </a:cubicBezTo>
                  <a:cubicBezTo>
                    <a:pt x="12638" y="15847"/>
                    <a:pt x="12674" y="15847"/>
                    <a:pt x="12700" y="15851"/>
                  </a:cubicBezTo>
                  <a:cubicBezTo>
                    <a:pt x="13120" y="15911"/>
                    <a:pt x="13548" y="15945"/>
                    <a:pt x="13967" y="15988"/>
                  </a:cubicBezTo>
                  <a:cubicBezTo>
                    <a:pt x="14087" y="15997"/>
                    <a:pt x="14207" y="16014"/>
                    <a:pt x="14318" y="16039"/>
                  </a:cubicBezTo>
                  <a:cubicBezTo>
                    <a:pt x="14806" y="16099"/>
                    <a:pt x="15303" y="16151"/>
                    <a:pt x="15791" y="16211"/>
                  </a:cubicBezTo>
                  <a:cubicBezTo>
                    <a:pt x="16356" y="16271"/>
                    <a:pt x="16922" y="16331"/>
                    <a:pt x="17478" y="16382"/>
                  </a:cubicBezTo>
                  <a:cubicBezTo>
                    <a:pt x="17538" y="16382"/>
                    <a:pt x="17709" y="16433"/>
                    <a:pt x="17752" y="16433"/>
                  </a:cubicBezTo>
                  <a:cubicBezTo>
                    <a:pt x="17769" y="16432"/>
                    <a:pt x="17785" y="16431"/>
                    <a:pt x="17799" y="16431"/>
                  </a:cubicBezTo>
                  <a:cubicBezTo>
                    <a:pt x="17869" y="16431"/>
                    <a:pt x="17901" y="16449"/>
                    <a:pt x="17915" y="16485"/>
                  </a:cubicBezTo>
                  <a:lnTo>
                    <a:pt x="18035" y="16485"/>
                  </a:lnTo>
                  <a:cubicBezTo>
                    <a:pt x="18059" y="16456"/>
                    <a:pt x="18093" y="16438"/>
                    <a:pt x="18141" y="16438"/>
                  </a:cubicBezTo>
                  <a:cubicBezTo>
                    <a:pt x="18179" y="16438"/>
                    <a:pt x="18226" y="16450"/>
                    <a:pt x="18283" y="16476"/>
                  </a:cubicBezTo>
                  <a:cubicBezTo>
                    <a:pt x="18295" y="16479"/>
                    <a:pt x="18306" y="16480"/>
                    <a:pt x="18318" y="16480"/>
                  </a:cubicBezTo>
                  <a:cubicBezTo>
                    <a:pt x="18341" y="16480"/>
                    <a:pt x="18366" y="16476"/>
                    <a:pt x="18394" y="16476"/>
                  </a:cubicBezTo>
                  <a:lnTo>
                    <a:pt x="18857" y="16485"/>
                  </a:lnTo>
                  <a:lnTo>
                    <a:pt x="18848" y="16476"/>
                  </a:lnTo>
                  <a:cubicBezTo>
                    <a:pt x="18831" y="16459"/>
                    <a:pt x="18823" y="16442"/>
                    <a:pt x="18823" y="16425"/>
                  </a:cubicBezTo>
                  <a:cubicBezTo>
                    <a:pt x="18848" y="16408"/>
                    <a:pt x="18857" y="16365"/>
                    <a:pt x="18848" y="16305"/>
                  </a:cubicBezTo>
                  <a:cubicBezTo>
                    <a:pt x="18848" y="16185"/>
                    <a:pt x="18865" y="16065"/>
                    <a:pt x="18874" y="15954"/>
                  </a:cubicBezTo>
                  <a:cubicBezTo>
                    <a:pt x="18874" y="15868"/>
                    <a:pt x="18874" y="15791"/>
                    <a:pt x="18883" y="15723"/>
                  </a:cubicBezTo>
                  <a:cubicBezTo>
                    <a:pt x="18891" y="15654"/>
                    <a:pt x="18891" y="15577"/>
                    <a:pt x="18891" y="15509"/>
                  </a:cubicBezTo>
                  <a:cubicBezTo>
                    <a:pt x="18891" y="15474"/>
                    <a:pt x="18891" y="15431"/>
                    <a:pt x="18900" y="15397"/>
                  </a:cubicBezTo>
                  <a:cubicBezTo>
                    <a:pt x="18951" y="14601"/>
                    <a:pt x="18994" y="13804"/>
                    <a:pt x="19045" y="13000"/>
                  </a:cubicBezTo>
                  <a:cubicBezTo>
                    <a:pt x="19062" y="12965"/>
                    <a:pt x="19097" y="12931"/>
                    <a:pt x="19139" y="12914"/>
                  </a:cubicBezTo>
                  <a:lnTo>
                    <a:pt x="19139" y="12897"/>
                  </a:lnTo>
                  <a:cubicBezTo>
                    <a:pt x="19114" y="12854"/>
                    <a:pt x="19105" y="12794"/>
                    <a:pt x="19114" y="12751"/>
                  </a:cubicBezTo>
                  <a:cubicBezTo>
                    <a:pt x="19131" y="12503"/>
                    <a:pt x="19139" y="12263"/>
                    <a:pt x="19157" y="12015"/>
                  </a:cubicBezTo>
                  <a:cubicBezTo>
                    <a:pt x="19165" y="11886"/>
                    <a:pt x="19139" y="11818"/>
                    <a:pt x="18985" y="11809"/>
                  </a:cubicBezTo>
                  <a:cubicBezTo>
                    <a:pt x="18531" y="11784"/>
                    <a:pt x="18069" y="11732"/>
                    <a:pt x="17615" y="11706"/>
                  </a:cubicBezTo>
                  <a:cubicBezTo>
                    <a:pt x="17547" y="11706"/>
                    <a:pt x="17512" y="11689"/>
                    <a:pt x="17487" y="11655"/>
                  </a:cubicBezTo>
                  <a:lnTo>
                    <a:pt x="17452" y="11655"/>
                  </a:lnTo>
                  <a:cubicBezTo>
                    <a:pt x="17461" y="11647"/>
                    <a:pt x="17470" y="11629"/>
                    <a:pt x="17478" y="11621"/>
                  </a:cubicBezTo>
                  <a:cubicBezTo>
                    <a:pt x="17478" y="11595"/>
                    <a:pt x="17478" y="11569"/>
                    <a:pt x="17478" y="11552"/>
                  </a:cubicBezTo>
                  <a:cubicBezTo>
                    <a:pt x="17538" y="10902"/>
                    <a:pt x="17590" y="10251"/>
                    <a:pt x="17632" y="9600"/>
                  </a:cubicBezTo>
                  <a:cubicBezTo>
                    <a:pt x="17632" y="9549"/>
                    <a:pt x="17649" y="9497"/>
                    <a:pt x="17684" y="9463"/>
                  </a:cubicBezTo>
                  <a:lnTo>
                    <a:pt x="17692" y="9386"/>
                  </a:lnTo>
                  <a:lnTo>
                    <a:pt x="17692" y="9369"/>
                  </a:lnTo>
                  <a:cubicBezTo>
                    <a:pt x="17658" y="9334"/>
                    <a:pt x="17649" y="9292"/>
                    <a:pt x="17658" y="9206"/>
                  </a:cubicBezTo>
                  <a:cubicBezTo>
                    <a:pt x="17718" y="8555"/>
                    <a:pt x="17769" y="7904"/>
                    <a:pt x="17821" y="7254"/>
                  </a:cubicBezTo>
                  <a:cubicBezTo>
                    <a:pt x="17821" y="7228"/>
                    <a:pt x="17821" y="7202"/>
                    <a:pt x="17829" y="7177"/>
                  </a:cubicBezTo>
                  <a:cubicBezTo>
                    <a:pt x="17812" y="7142"/>
                    <a:pt x="17786" y="7108"/>
                    <a:pt x="17744" y="7091"/>
                  </a:cubicBezTo>
                  <a:lnTo>
                    <a:pt x="17744" y="7074"/>
                  </a:lnTo>
                  <a:cubicBezTo>
                    <a:pt x="17769" y="7057"/>
                    <a:pt x="17786" y="7022"/>
                    <a:pt x="17786" y="6962"/>
                  </a:cubicBezTo>
                  <a:cubicBezTo>
                    <a:pt x="17795" y="6877"/>
                    <a:pt x="17804" y="6791"/>
                    <a:pt x="17829" y="6714"/>
                  </a:cubicBezTo>
                  <a:cubicBezTo>
                    <a:pt x="17838" y="6637"/>
                    <a:pt x="17846" y="6569"/>
                    <a:pt x="17855" y="6500"/>
                  </a:cubicBezTo>
                  <a:cubicBezTo>
                    <a:pt x="17855" y="6457"/>
                    <a:pt x="17855" y="6423"/>
                    <a:pt x="17855" y="6389"/>
                  </a:cubicBezTo>
                  <a:cubicBezTo>
                    <a:pt x="17872" y="6277"/>
                    <a:pt x="17889" y="6192"/>
                    <a:pt x="17898" y="6106"/>
                  </a:cubicBezTo>
                  <a:lnTo>
                    <a:pt x="17898" y="6038"/>
                  </a:lnTo>
                  <a:cubicBezTo>
                    <a:pt x="17906" y="6029"/>
                    <a:pt x="17906" y="6029"/>
                    <a:pt x="17915" y="6021"/>
                  </a:cubicBezTo>
                  <a:cubicBezTo>
                    <a:pt x="17915" y="6012"/>
                    <a:pt x="17915" y="6012"/>
                    <a:pt x="17906" y="6003"/>
                  </a:cubicBezTo>
                  <a:lnTo>
                    <a:pt x="17915" y="6003"/>
                  </a:lnTo>
                  <a:cubicBezTo>
                    <a:pt x="17932" y="5918"/>
                    <a:pt x="17941" y="5832"/>
                    <a:pt x="17949" y="5755"/>
                  </a:cubicBezTo>
                  <a:cubicBezTo>
                    <a:pt x="17949" y="5704"/>
                    <a:pt x="17958" y="5652"/>
                    <a:pt x="17975" y="5601"/>
                  </a:cubicBezTo>
                  <a:cubicBezTo>
                    <a:pt x="17975" y="5575"/>
                    <a:pt x="17983" y="5558"/>
                    <a:pt x="17992" y="5541"/>
                  </a:cubicBezTo>
                  <a:cubicBezTo>
                    <a:pt x="17992" y="5524"/>
                    <a:pt x="18001" y="5498"/>
                    <a:pt x="18001" y="5472"/>
                  </a:cubicBezTo>
                  <a:cubicBezTo>
                    <a:pt x="18001" y="5472"/>
                    <a:pt x="18001" y="5472"/>
                    <a:pt x="18001" y="5464"/>
                  </a:cubicBezTo>
                  <a:cubicBezTo>
                    <a:pt x="18009" y="5421"/>
                    <a:pt x="18009" y="5378"/>
                    <a:pt x="18001" y="5335"/>
                  </a:cubicBezTo>
                  <a:cubicBezTo>
                    <a:pt x="17975" y="5027"/>
                    <a:pt x="17966" y="4710"/>
                    <a:pt x="18086" y="4411"/>
                  </a:cubicBezTo>
                  <a:lnTo>
                    <a:pt x="18086" y="4179"/>
                  </a:lnTo>
                  <a:cubicBezTo>
                    <a:pt x="18035" y="4145"/>
                    <a:pt x="18052" y="4094"/>
                    <a:pt x="18060" y="4042"/>
                  </a:cubicBezTo>
                  <a:cubicBezTo>
                    <a:pt x="18086" y="3623"/>
                    <a:pt x="18120" y="3203"/>
                    <a:pt x="18163" y="2784"/>
                  </a:cubicBezTo>
                  <a:cubicBezTo>
                    <a:pt x="18172" y="2741"/>
                    <a:pt x="18172" y="2707"/>
                    <a:pt x="18155" y="2664"/>
                  </a:cubicBezTo>
                  <a:cubicBezTo>
                    <a:pt x="17872" y="2655"/>
                    <a:pt x="17598" y="2638"/>
                    <a:pt x="17324" y="2629"/>
                  </a:cubicBezTo>
                  <a:cubicBezTo>
                    <a:pt x="15783" y="2561"/>
                    <a:pt x="14250" y="2373"/>
                    <a:pt x="12734" y="2056"/>
                  </a:cubicBezTo>
                  <a:cubicBezTo>
                    <a:pt x="12332" y="1979"/>
                    <a:pt x="11929" y="1859"/>
                    <a:pt x="11527" y="1773"/>
                  </a:cubicBezTo>
                  <a:cubicBezTo>
                    <a:pt x="11534" y="1773"/>
                    <a:pt x="11043" y="1708"/>
                    <a:pt x="11134" y="1708"/>
                  </a:cubicBezTo>
                  <a:cubicBezTo>
                    <a:pt x="11142" y="1708"/>
                    <a:pt x="11154" y="1709"/>
                    <a:pt x="11170" y="1710"/>
                  </a:cubicBezTo>
                  <a:lnTo>
                    <a:pt x="11170" y="1710"/>
                  </a:lnTo>
                  <a:cubicBezTo>
                    <a:pt x="11051" y="1701"/>
                    <a:pt x="10937" y="1687"/>
                    <a:pt x="10816" y="1679"/>
                  </a:cubicBezTo>
                  <a:cubicBezTo>
                    <a:pt x="10251" y="1636"/>
                    <a:pt x="9651" y="1619"/>
                    <a:pt x="9086" y="1508"/>
                  </a:cubicBezTo>
                  <a:cubicBezTo>
                    <a:pt x="8915" y="1473"/>
                    <a:pt x="8735" y="1422"/>
                    <a:pt x="8564" y="1362"/>
                  </a:cubicBezTo>
                  <a:lnTo>
                    <a:pt x="8376" y="1294"/>
                  </a:lnTo>
                  <a:cubicBezTo>
                    <a:pt x="7913" y="1114"/>
                    <a:pt x="7434" y="960"/>
                    <a:pt x="6954" y="848"/>
                  </a:cubicBezTo>
                  <a:cubicBezTo>
                    <a:pt x="6380" y="737"/>
                    <a:pt x="5824" y="549"/>
                    <a:pt x="5293" y="292"/>
                  </a:cubicBezTo>
                  <a:lnTo>
                    <a:pt x="4925" y="198"/>
                  </a:lnTo>
                  <a:lnTo>
                    <a:pt x="4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" name="Google Shape;787;p21"/>
            <p:cNvGrpSpPr/>
            <p:nvPr/>
          </p:nvGrpSpPr>
          <p:grpSpPr>
            <a:xfrm>
              <a:off x="2171818" y="3861279"/>
              <a:ext cx="1190518" cy="666810"/>
              <a:chOff x="2409827" y="3708879"/>
              <a:chExt cx="1190518" cy="666810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2409827" y="3708879"/>
                <a:ext cx="808853" cy="666810"/>
              </a:xfrm>
              <a:custGeom>
                <a:avLst/>
                <a:gdLst/>
                <a:ahLst/>
                <a:cxnLst/>
                <a:rect l="l" t="t" r="r" b="b"/>
                <a:pathLst>
                  <a:path w="37008" h="30509" extrusionOk="0">
                    <a:moveTo>
                      <a:pt x="15208" y="0"/>
                    </a:moveTo>
                    <a:cubicBezTo>
                      <a:pt x="15142" y="0"/>
                      <a:pt x="15078" y="33"/>
                      <a:pt x="15025" y="127"/>
                    </a:cubicBezTo>
                    <a:cubicBezTo>
                      <a:pt x="14900" y="349"/>
                      <a:pt x="14763" y="417"/>
                      <a:pt x="14619" y="417"/>
                    </a:cubicBezTo>
                    <a:cubicBezTo>
                      <a:pt x="14427" y="417"/>
                      <a:pt x="14222" y="294"/>
                      <a:pt x="14017" y="257"/>
                    </a:cubicBezTo>
                    <a:cubicBezTo>
                      <a:pt x="13946" y="241"/>
                      <a:pt x="13862" y="234"/>
                      <a:pt x="13767" y="234"/>
                    </a:cubicBezTo>
                    <a:cubicBezTo>
                      <a:pt x="12852" y="234"/>
                      <a:pt x="10932" y="906"/>
                      <a:pt x="10667" y="1525"/>
                    </a:cubicBezTo>
                    <a:cubicBezTo>
                      <a:pt x="10317" y="2295"/>
                      <a:pt x="9867" y="2680"/>
                      <a:pt x="9244" y="2680"/>
                    </a:cubicBezTo>
                    <a:cubicBezTo>
                      <a:pt x="8999" y="2680"/>
                      <a:pt x="8726" y="2620"/>
                      <a:pt x="8423" y="2500"/>
                    </a:cubicBezTo>
                    <a:cubicBezTo>
                      <a:pt x="8328" y="2459"/>
                      <a:pt x="8248" y="2441"/>
                      <a:pt x="8180" y="2441"/>
                    </a:cubicBezTo>
                    <a:cubicBezTo>
                      <a:pt x="7874" y="2441"/>
                      <a:pt x="7796" y="2796"/>
                      <a:pt x="7610" y="2956"/>
                    </a:cubicBezTo>
                    <a:cubicBezTo>
                      <a:pt x="7350" y="3183"/>
                      <a:pt x="7578" y="3378"/>
                      <a:pt x="7708" y="3541"/>
                    </a:cubicBezTo>
                    <a:cubicBezTo>
                      <a:pt x="8196" y="4029"/>
                      <a:pt x="8261" y="4679"/>
                      <a:pt x="8456" y="5297"/>
                    </a:cubicBezTo>
                    <a:cubicBezTo>
                      <a:pt x="8521" y="5590"/>
                      <a:pt x="8553" y="5980"/>
                      <a:pt x="8846" y="6045"/>
                    </a:cubicBezTo>
                    <a:cubicBezTo>
                      <a:pt x="9887" y="6305"/>
                      <a:pt x="9659" y="7021"/>
                      <a:pt x="9464" y="7671"/>
                    </a:cubicBezTo>
                    <a:cubicBezTo>
                      <a:pt x="9412" y="7903"/>
                      <a:pt x="9463" y="8361"/>
                      <a:pt x="9161" y="8361"/>
                    </a:cubicBezTo>
                    <a:cubicBezTo>
                      <a:pt x="9082" y="8361"/>
                      <a:pt x="8980" y="8330"/>
                      <a:pt x="8846" y="8256"/>
                    </a:cubicBezTo>
                    <a:cubicBezTo>
                      <a:pt x="8423" y="8094"/>
                      <a:pt x="7513" y="8419"/>
                      <a:pt x="7903" y="7378"/>
                    </a:cubicBezTo>
                    <a:cubicBezTo>
                      <a:pt x="8040" y="7021"/>
                      <a:pt x="7992" y="6803"/>
                      <a:pt x="7640" y="6803"/>
                    </a:cubicBezTo>
                    <a:cubicBezTo>
                      <a:pt x="7575" y="6803"/>
                      <a:pt x="7501" y="6810"/>
                      <a:pt x="7415" y="6826"/>
                    </a:cubicBezTo>
                    <a:cubicBezTo>
                      <a:pt x="6732" y="6988"/>
                      <a:pt x="6017" y="7053"/>
                      <a:pt x="5334" y="7183"/>
                    </a:cubicBezTo>
                    <a:cubicBezTo>
                      <a:pt x="5139" y="7216"/>
                      <a:pt x="4944" y="7313"/>
                      <a:pt x="4781" y="7378"/>
                    </a:cubicBezTo>
                    <a:lnTo>
                      <a:pt x="5204" y="9785"/>
                    </a:lnTo>
                    <a:cubicBezTo>
                      <a:pt x="5822" y="10338"/>
                      <a:pt x="6602" y="10760"/>
                      <a:pt x="7448" y="10956"/>
                    </a:cubicBezTo>
                    <a:cubicBezTo>
                      <a:pt x="7520" y="10978"/>
                      <a:pt x="7590" y="10988"/>
                      <a:pt x="7658" y="10988"/>
                    </a:cubicBezTo>
                    <a:cubicBezTo>
                      <a:pt x="8078" y="10988"/>
                      <a:pt x="8422" y="10608"/>
                      <a:pt x="8813" y="10468"/>
                    </a:cubicBezTo>
                    <a:cubicBezTo>
                      <a:pt x="8874" y="10447"/>
                      <a:pt x="8935" y="10402"/>
                      <a:pt x="8996" y="10402"/>
                    </a:cubicBezTo>
                    <a:cubicBezTo>
                      <a:pt x="9032" y="10402"/>
                      <a:pt x="9069" y="10419"/>
                      <a:pt x="9106" y="10468"/>
                    </a:cubicBezTo>
                    <a:cubicBezTo>
                      <a:pt x="9204" y="10988"/>
                      <a:pt x="8976" y="11508"/>
                      <a:pt x="9009" y="12029"/>
                    </a:cubicBezTo>
                    <a:cubicBezTo>
                      <a:pt x="9033" y="12537"/>
                      <a:pt x="8913" y="12811"/>
                      <a:pt x="8569" y="12811"/>
                    </a:cubicBezTo>
                    <a:cubicBezTo>
                      <a:pt x="8450" y="12811"/>
                      <a:pt x="8305" y="12778"/>
                      <a:pt x="8130" y="12712"/>
                    </a:cubicBezTo>
                    <a:cubicBezTo>
                      <a:pt x="8060" y="12680"/>
                      <a:pt x="7993" y="12666"/>
                      <a:pt x="7929" y="12666"/>
                    </a:cubicBezTo>
                    <a:cubicBezTo>
                      <a:pt x="7730" y="12666"/>
                      <a:pt x="7563" y="12807"/>
                      <a:pt x="7415" y="13004"/>
                    </a:cubicBezTo>
                    <a:cubicBezTo>
                      <a:pt x="7191" y="13314"/>
                      <a:pt x="6958" y="13469"/>
                      <a:pt x="6711" y="13469"/>
                    </a:cubicBezTo>
                    <a:cubicBezTo>
                      <a:pt x="6492" y="13469"/>
                      <a:pt x="6262" y="13347"/>
                      <a:pt x="6017" y="13102"/>
                    </a:cubicBezTo>
                    <a:cubicBezTo>
                      <a:pt x="5897" y="12982"/>
                      <a:pt x="5741" y="12814"/>
                      <a:pt x="5578" y="12814"/>
                    </a:cubicBezTo>
                    <a:cubicBezTo>
                      <a:pt x="5475" y="12814"/>
                      <a:pt x="5369" y="12881"/>
                      <a:pt x="5269" y="13069"/>
                    </a:cubicBezTo>
                    <a:cubicBezTo>
                      <a:pt x="4911" y="13687"/>
                      <a:pt x="4358" y="14142"/>
                      <a:pt x="3675" y="14403"/>
                    </a:cubicBezTo>
                    <a:cubicBezTo>
                      <a:pt x="3025" y="14760"/>
                      <a:pt x="2960" y="15151"/>
                      <a:pt x="3318" y="15703"/>
                    </a:cubicBezTo>
                    <a:cubicBezTo>
                      <a:pt x="3545" y="16094"/>
                      <a:pt x="3838" y="16484"/>
                      <a:pt x="3285" y="16842"/>
                    </a:cubicBezTo>
                    <a:cubicBezTo>
                      <a:pt x="3057" y="17004"/>
                      <a:pt x="3253" y="17167"/>
                      <a:pt x="3318" y="17297"/>
                    </a:cubicBezTo>
                    <a:cubicBezTo>
                      <a:pt x="3643" y="18045"/>
                      <a:pt x="4066" y="18663"/>
                      <a:pt x="5009" y="18760"/>
                    </a:cubicBezTo>
                    <a:cubicBezTo>
                      <a:pt x="5724" y="18825"/>
                      <a:pt x="6114" y="19606"/>
                      <a:pt x="5724" y="20224"/>
                    </a:cubicBezTo>
                    <a:cubicBezTo>
                      <a:pt x="5594" y="20516"/>
                      <a:pt x="5561" y="20874"/>
                      <a:pt x="5659" y="21167"/>
                    </a:cubicBezTo>
                    <a:cubicBezTo>
                      <a:pt x="5734" y="21209"/>
                      <a:pt x="5810" y="21225"/>
                      <a:pt x="5886" y="21225"/>
                    </a:cubicBezTo>
                    <a:cubicBezTo>
                      <a:pt x="6160" y="21225"/>
                      <a:pt x="6440" y="21010"/>
                      <a:pt x="6711" y="21010"/>
                    </a:cubicBezTo>
                    <a:cubicBezTo>
                      <a:pt x="6885" y="21010"/>
                      <a:pt x="7056" y="21100"/>
                      <a:pt x="7220" y="21394"/>
                    </a:cubicBezTo>
                    <a:cubicBezTo>
                      <a:pt x="7614" y="22065"/>
                      <a:pt x="7782" y="22317"/>
                      <a:pt x="8135" y="22317"/>
                    </a:cubicBezTo>
                    <a:cubicBezTo>
                      <a:pt x="8365" y="22317"/>
                      <a:pt x="8672" y="22211"/>
                      <a:pt x="9171" y="22045"/>
                    </a:cubicBezTo>
                    <a:cubicBezTo>
                      <a:pt x="9301" y="22012"/>
                      <a:pt x="9464" y="21980"/>
                      <a:pt x="9561" y="21947"/>
                    </a:cubicBezTo>
                    <a:lnTo>
                      <a:pt x="9756" y="21915"/>
                    </a:lnTo>
                    <a:lnTo>
                      <a:pt x="9691" y="22045"/>
                    </a:lnTo>
                    <a:cubicBezTo>
                      <a:pt x="9236" y="22695"/>
                      <a:pt x="8716" y="23313"/>
                      <a:pt x="8651" y="24158"/>
                    </a:cubicBezTo>
                    <a:cubicBezTo>
                      <a:pt x="8618" y="24451"/>
                      <a:pt x="8391" y="24549"/>
                      <a:pt x="8130" y="24679"/>
                    </a:cubicBezTo>
                    <a:cubicBezTo>
                      <a:pt x="6992" y="25232"/>
                      <a:pt x="5789" y="25654"/>
                      <a:pt x="4879" y="26597"/>
                    </a:cubicBezTo>
                    <a:cubicBezTo>
                      <a:pt x="4786" y="26708"/>
                      <a:pt x="4662" y="26767"/>
                      <a:pt x="4537" y="26767"/>
                    </a:cubicBezTo>
                    <a:cubicBezTo>
                      <a:pt x="4441" y="26767"/>
                      <a:pt x="4345" y="26733"/>
                      <a:pt x="4261" y="26662"/>
                    </a:cubicBezTo>
                    <a:cubicBezTo>
                      <a:pt x="4107" y="26579"/>
                      <a:pt x="3936" y="26537"/>
                      <a:pt x="3765" y="26537"/>
                    </a:cubicBezTo>
                    <a:cubicBezTo>
                      <a:pt x="3537" y="26537"/>
                      <a:pt x="3308" y="26611"/>
                      <a:pt x="3122" y="26760"/>
                    </a:cubicBezTo>
                    <a:cubicBezTo>
                      <a:pt x="2553" y="27158"/>
                      <a:pt x="1860" y="27358"/>
                      <a:pt x="1151" y="27358"/>
                    </a:cubicBezTo>
                    <a:cubicBezTo>
                      <a:pt x="1049" y="27358"/>
                      <a:pt x="948" y="27353"/>
                      <a:pt x="846" y="27345"/>
                    </a:cubicBezTo>
                    <a:cubicBezTo>
                      <a:pt x="786" y="27340"/>
                      <a:pt x="727" y="27336"/>
                      <a:pt x="668" y="27336"/>
                    </a:cubicBezTo>
                    <a:cubicBezTo>
                      <a:pt x="375" y="27336"/>
                      <a:pt x="109" y="27427"/>
                      <a:pt x="1" y="27833"/>
                    </a:cubicBezTo>
                    <a:cubicBezTo>
                      <a:pt x="103" y="27852"/>
                      <a:pt x="202" y="27860"/>
                      <a:pt x="298" y="27860"/>
                    </a:cubicBezTo>
                    <a:cubicBezTo>
                      <a:pt x="690" y="27860"/>
                      <a:pt x="1040" y="27729"/>
                      <a:pt x="1431" y="27703"/>
                    </a:cubicBezTo>
                    <a:cubicBezTo>
                      <a:pt x="5594" y="27378"/>
                      <a:pt x="9561" y="25752"/>
                      <a:pt x="12748" y="23053"/>
                    </a:cubicBezTo>
                    <a:cubicBezTo>
                      <a:pt x="13334" y="22565"/>
                      <a:pt x="13073" y="22435"/>
                      <a:pt x="12391" y="22272"/>
                    </a:cubicBezTo>
                    <a:cubicBezTo>
                      <a:pt x="14017" y="21167"/>
                      <a:pt x="15220" y="19703"/>
                      <a:pt x="17008" y="18728"/>
                    </a:cubicBezTo>
                    <a:lnTo>
                      <a:pt x="17008" y="18728"/>
                    </a:lnTo>
                    <a:cubicBezTo>
                      <a:pt x="16716" y="19541"/>
                      <a:pt x="16716" y="19541"/>
                      <a:pt x="16390" y="19703"/>
                    </a:cubicBezTo>
                    <a:cubicBezTo>
                      <a:pt x="16293" y="19736"/>
                      <a:pt x="16228" y="19768"/>
                      <a:pt x="16130" y="19801"/>
                    </a:cubicBezTo>
                    <a:cubicBezTo>
                      <a:pt x="15577" y="20126"/>
                      <a:pt x="15350" y="20809"/>
                      <a:pt x="15610" y="21394"/>
                    </a:cubicBezTo>
                    <a:cubicBezTo>
                      <a:pt x="15708" y="21719"/>
                      <a:pt x="15057" y="21719"/>
                      <a:pt x="15252" y="22207"/>
                    </a:cubicBezTo>
                    <a:cubicBezTo>
                      <a:pt x="16163" y="21947"/>
                      <a:pt x="17041" y="21524"/>
                      <a:pt x="18016" y="21394"/>
                    </a:cubicBezTo>
                    <a:cubicBezTo>
                      <a:pt x="18244" y="21329"/>
                      <a:pt x="18439" y="21102"/>
                      <a:pt x="18407" y="20874"/>
                    </a:cubicBezTo>
                    <a:cubicBezTo>
                      <a:pt x="18387" y="20006"/>
                      <a:pt x="18711" y="19813"/>
                      <a:pt x="19140" y="19813"/>
                    </a:cubicBezTo>
                    <a:cubicBezTo>
                      <a:pt x="19435" y="19813"/>
                      <a:pt x="19780" y="19904"/>
                      <a:pt x="20098" y="19931"/>
                    </a:cubicBezTo>
                    <a:cubicBezTo>
                      <a:pt x="20716" y="19996"/>
                      <a:pt x="21073" y="20484"/>
                      <a:pt x="21496" y="20841"/>
                    </a:cubicBezTo>
                    <a:cubicBezTo>
                      <a:pt x="21936" y="21233"/>
                      <a:pt x="22395" y="21532"/>
                      <a:pt x="22955" y="21532"/>
                    </a:cubicBezTo>
                    <a:cubicBezTo>
                      <a:pt x="23139" y="21532"/>
                      <a:pt x="23335" y="21499"/>
                      <a:pt x="23545" y="21427"/>
                    </a:cubicBezTo>
                    <a:cubicBezTo>
                      <a:pt x="23654" y="21386"/>
                      <a:pt x="23763" y="21368"/>
                      <a:pt x="23872" y="21368"/>
                    </a:cubicBezTo>
                    <a:cubicBezTo>
                      <a:pt x="24023" y="21368"/>
                      <a:pt x="24174" y="21403"/>
                      <a:pt x="24325" y="21459"/>
                    </a:cubicBezTo>
                    <a:cubicBezTo>
                      <a:pt x="25854" y="22077"/>
                      <a:pt x="27285" y="22890"/>
                      <a:pt x="28585" y="23866"/>
                    </a:cubicBezTo>
                    <a:cubicBezTo>
                      <a:pt x="29171" y="24289"/>
                      <a:pt x="29626" y="24841"/>
                      <a:pt x="29919" y="25459"/>
                    </a:cubicBezTo>
                    <a:cubicBezTo>
                      <a:pt x="30797" y="27183"/>
                      <a:pt x="32162" y="28581"/>
                      <a:pt x="33463" y="29979"/>
                    </a:cubicBezTo>
                    <a:cubicBezTo>
                      <a:pt x="33856" y="30386"/>
                      <a:pt x="34254" y="30508"/>
                      <a:pt x="34656" y="30508"/>
                    </a:cubicBezTo>
                    <a:cubicBezTo>
                      <a:pt x="35187" y="30508"/>
                      <a:pt x="35723" y="30295"/>
                      <a:pt x="36260" y="30240"/>
                    </a:cubicBezTo>
                    <a:cubicBezTo>
                      <a:pt x="36423" y="30207"/>
                      <a:pt x="36488" y="30044"/>
                      <a:pt x="36553" y="29914"/>
                    </a:cubicBezTo>
                    <a:cubicBezTo>
                      <a:pt x="37008" y="28971"/>
                      <a:pt x="36488" y="27443"/>
                      <a:pt x="35479" y="27183"/>
                    </a:cubicBezTo>
                    <a:cubicBezTo>
                      <a:pt x="34536" y="26955"/>
                      <a:pt x="34016" y="26337"/>
                      <a:pt x="33496" y="25687"/>
                    </a:cubicBezTo>
                    <a:cubicBezTo>
                      <a:pt x="32845" y="24874"/>
                      <a:pt x="32293" y="23996"/>
                      <a:pt x="31707" y="23150"/>
                    </a:cubicBezTo>
                    <a:cubicBezTo>
                      <a:pt x="31170" y="22398"/>
                      <a:pt x="30939" y="22060"/>
                      <a:pt x="30595" y="22060"/>
                    </a:cubicBezTo>
                    <a:cubicBezTo>
                      <a:pt x="30314" y="22060"/>
                      <a:pt x="29959" y="22286"/>
                      <a:pt x="29301" y="22695"/>
                    </a:cubicBezTo>
                    <a:cubicBezTo>
                      <a:pt x="29121" y="22830"/>
                      <a:pt x="28926" y="23057"/>
                      <a:pt x="28673" y="23057"/>
                    </a:cubicBezTo>
                    <a:cubicBezTo>
                      <a:pt x="28559" y="23057"/>
                      <a:pt x="28434" y="23011"/>
                      <a:pt x="28293" y="22890"/>
                    </a:cubicBezTo>
                    <a:cubicBezTo>
                      <a:pt x="27870" y="22500"/>
                      <a:pt x="27187" y="22142"/>
                      <a:pt x="26959" y="21654"/>
                    </a:cubicBezTo>
                    <a:cubicBezTo>
                      <a:pt x="26762" y="21161"/>
                      <a:pt x="26505" y="21027"/>
                      <a:pt x="26209" y="21027"/>
                    </a:cubicBezTo>
                    <a:cubicBezTo>
                      <a:pt x="26018" y="21027"/>
                      <a:pt x="25811" y="21083"/>
                      <a:pt x="25594" y="21134"/>
                    </a:cubicBezTo>
                    <a:cubicBezTo>
                      <a:pt x="25500" y="21148"/>
                      <a:pt x="25415" y="21158"/>
                      <a:pt x="25339" y="21158"/>
                    </a:cubicBezTo>
                    <a:cubicBezTo>
                      <a:pt x="25069" y="21158"/>
                      <a:pt x="24911" y="21038"/>
                      <a:pt x="24911" y="20581"/>
                    </a:cubicBezTo>
                    <a:cubicBezTo>
                      <a:pt x="24976" y="18533"/>
                      <a:pt x="24911" y="16516"/>
                      <a:pt x="25008" y="14468"/>
                    </a:cubicBezTo>
                    <a:cubicBezTo>
                      <a:pt x="25171" y="11086"/>
                      <a:pt x="25073" y="7704"/>
                      <a:pt x="24748" y="4322"/>
                    </a:cubicBezTo>
                    <a:cubicBezTo>
                      <a:pt x="24718" y="3807"/>
                      <a:pt x="23701" y="2842"/>
                      <a:pt x="23246" y="2842"/>
                    </a:cubicBezTo>
                    <a:cubicBezTo>
                      <a:pt x="23212" y="2842"/>
                      <a:pt x="23182" y="2847"/>
                      <a:pt x="23155" y="2858"/>
                    </a:cubicBezTo>
                    <a:cubicBezTo>
                      <a:pt x="22928" y="2972"/>
                      <a:pt x="22717" y="3016"/>
                      <a:pt x="22515" y="3016"/>
                    </a:cubicBezTo>
                    <a:cubicBezTo>
                      <a:pt x="22079" y="3016"/>
                      <a:pt x="21680" y="2808"/>
                      <a:pt x="21236" y="2631"/>
                    </a:cubicBezTo>
                    <a:cubicBezTo>
                      <a:pt x="20477" y="2309"/>
                      <a:pt x="19743" y="1831"/>
                      <a:pt x="18872" y="1831"/>
                    </a:cubicBezTo>
                    <a:cubicBezTo>
                      <a:pt x="18773" y="1831"/>
                      <a:pt x="18672" y="1837"/>
                      <a:pt x="18569" y="1850"/>
                    </a:cubicBezTo>
                    <a:cubicBezTo>
                      <a:pt x="18212" y="1850"/>
                      <a:pt x="17886" y="1655"/>
                      <a:pt x="17659" y="1362"/>
                    </a:cubicBezTo>
                    <a:cubicBezTo>
                      <a:pt x="17106" y="647"/>
                      <a:pt x="16195" y="549"/>
                      <a:pt x="15480" y="127"/>
                    </a:cubicBezTo>
                    <a:cubicBezTo>
                      <a:pt x="15403" y="69"/>
                      <a:pt x="15304" y="0"/>
                      <a:pt x="15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3481644" y="4161093"/>
                <a:ext cx="114439" cy="121018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5537" extrusionOk="0">
                    <a:moveTo>
                      <a:pt x="953" y="1"/>
                    </a:moveTo>
                    <a:cubicBezTo>
                      <a:pt x="909" y="1"/>
                      <a:pt x="863" y="13"/>
                      <a:pt x="813" y="42"/>
                    </a:cubicBezTo>
                    <a:cubicBezTo>
                      <a:pt x="651" y="172"/>
                      <a:pt x="781" y="302"/>
                      <a:pt x="813" y="465"/>
                    </a:cubicBezTo>
                    <a:cubicBezTo>
                      <a:pt x="878" y="758"/>
                      <a:pt x="1203" y="1115"/>
                      <a:pt x="781" y="1408"/>
                    </a:cubicBezTo>
                    <a:cubicBezTo>
                      <a:pt x="0" y="1863"/>
                      <a:pt x="163" y="2514"/>
                      <a:pt x="521" y="3132"/>
                    </a:cubicBezTo>
                    <a:cubicBezTo>
                      <a:pt x="781" y="3684"/>
                      <a:pt x="911" y="4302"/>
                      <a:pt x="846" y="4920"/>
                    </a:cubicBezTo>
                    <a:cubicBezTo>
                      <a:pt x="813" y="5310"/>
                      <a:pt x="1073" y="5375"/>
                      <a:pt x="1366" y="5473"/>
                    </a:cubicBezTo>
                    <a:cubicBezTo>
                      <a:pt x="1461" y="5515"/>
                      <a:pt x="1549" y="5537"/>
                      <a:pt x="1629" y="5537"/>
                    </a:cubicBezTo>
                    <a:cubicBezTo>
                      <a:pt x="1796" y="5537"/>
                      <a:pt x="1929" y="5443"/>
                      <a:pt x="2016" y="5245"/>
                    </a:cubicBezTo>
                    <a:cubicBezTo>
                      <a:pt x="2212" y="4823"/>
                      <a:pt x="2569" y="4530"/>
                      <a:pt x="2992" y="4432"/>
                    </a:cubicBezTo>
                    <a:cubicBezTo>
                      <a:pt x="3545" y="4205"/>
                      <a:pt x="4098" y="4010"/>
                      <a:pt x="4651" y="3847"/>
                    </a:cubicBezTo>
                    <a:cubicBezTo>
                      <a:pt x="4943" y="3782"/>
                      <a:pt x="5171" y="3554"/>
                      <a:pt x="5236" y="3229"/>
                    </a:cubicBezTo>
                    <a:cubicBezTo>
                      <a:pt x="5236" y="2969"/>
                      <a:pt x="4943" y="2936"/>
                      <a:pt x="4781" y="2774"/>
                    </a:cubicBezTo>
                    <a:cubicBezTo>
                      <a:pt x="4553" y="2514"/>
                      <a:pt x="4033" y="2449"/>
                      <a:pt x="4033" y="1961"/>
                    </a:cubicBezTo>
                    <a:cubicBezTo>
                      <a:pt x="4033" y="1473"/>
                      <a:pt x="3740" y="1343"/>
                      <a:pt x="3447" y="1180"/>
                    </a:cubicBezTo>
                    <a:cubicBezTo>
                      <a:pt x="2699" y="823"/>
                      <a:pt x="1951" y="465"/>
                      <a:pt x="1236" y="107"/>
                    </a:cubicBezTo>
                    <a:cubicBezTo>
                      <a:pt x="1145" y="62"/>
                      <a:pt x="1055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3475962" y="4157028"/>
                <a:ext cx="124384" cy="130088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952" extrusionOk="0">
                    <a:moveTo>
                      <a:pt x="1236" y="391"/>
                    </a:moveTo>
                    <a:lnTo>
                      <a:pt x="1301" y="456"/>
                    </a:lnTo>
                    <a:lnTo>
                      <a:pt x="1366" y="488"/>
                    </a:lnTo>
                    <a:lnTo>
                      <a:pt x="1854" y="716"/>
                    </a:lnTo>
                    <a:cubicBezTo>
                      <a:pt x="2439" y="1009"/>
                      <a:pt x="3024" y="1269"/>
                      <a:pt x="3577" y="1561"/>
                    </a:cubicBezTo>
                    <a:cubicBezTo>
                      <a:pt x="3902" y="1724"/>
                      <a:pt x="4098" y="1854"/>
                      <a:pt x="4098" y="2179"/>
                    </a:cubicBezTo>
                    <a:cubicBezTo>
                      <a:pt x="4098" y="2505"/>
                      <a:pt x="4325" y="2797"/>
                      <a:pt x="4618" y="2927"/>
                    </a:cubicBezTo>
                    <a:cubicBezTo>
                      <a:pt x="4715" y="2960"/>
                      <a:pt x="4813" y="3025"/>
                      <a:pt x="4878" y="3090"/>
                    </a:cubicBezTo>
                    <a:cubicBezTo>
                      <a:pt x="4943" y="3155"/>
                      <a:pt x="5008" y="3220"/>
                      <a:pt x="5106" y="3285"/>
                    </a:cubicBezTo>
                    <a:cubicBezTo>
                      <a:pt x="5203" y="3350"/>
                      <a:pt x="5268" y="3383"/>
                      <a:pt x="5268" y="3415"/>
                    </a:cubicBezTo>
                    <a:cubicBezTo>
                      <a:pt x="5236" y="3643"/>
                      <a:pt x="5073" y="3805"/>
                      <a:pt x="4845" y="3870"/>
                    </a:cubicBezTo>
                    <a:cubicBezTo>
                      <a:pt x="4195" y="4065"/>
                      <a:pt x="3642" y="4228"/>
                      <a:pt x="3154" y="4423"/>
                    </a:cubicBezTo>
                    <a:cubicBezTo>
                      <a:pt x="2667" y="4553"/>
                      <a:pt x="2276" y="4911"/>
                      <a:pt x="2049" y="5366"/>
                    </a:cubicBezTo>
                    <a:cubicBezTo>
                      <a:pt x="2005" y="5477"/>
                      <a:pt x="1975" y="5542"/>
                      <a:pt x="1880" y="5542"/>
                    </a:cubicBezTo>
                    <a:cubicBezTo>
                      <a:pt x="1834" y="5542"/>
                      <a:pt x="1774" y="5528"/>
                      <a:pt x="1691" y="5496"/>
                    </a:cubicBezTo>
                    <a:lnTo>
                      <a:pt x="1626" y="5464"/>
                    </a:lnTo>
                    <a:cubicBezTo>
                      <a:pt x="1333" y="5366"/>
                      <a:pt x="1301" y="5334"/>
                      <a:pt x="1301" y="5139"/>
                    </a:cubicBezTo>
                    <a:cubicBezTo>
                      <a:pt x="1366" y="4456"/>
                      <a:pt x="1236" y="3805"/>
                      <a:pt x="911" y="3220"/>
                    </a:cubicBezTo>
                    <a:cubicBezTo>
                      <a:pt x="553" y="2505"/>
                      <a:pt x="585" y="2114"/>
                      <a:pt x="1106" y="1757"/>
                    </a:cubicBezTo>
                    <a:cubicBezTo>
                      <a:pt x="1431" y="1594"/>
                      <a:pt x="1528" y="1171"/>
                      <a:pt x="1333" y="846"/>
                    </a:cubicBezTo>
                    <a:cubicBezTo>
                      <a:pt x="1301" y="781"/>
                      <a:pt x="1268" y="716"/>
                      <a:pt x="1268" y="618"/>
                    </a:cubicBezTo>
                    <a:cubicBezTo>
                      <a:pt x="1236" y="586"/>
                      <a:pt x="1236" y="521"/>
                      <a:pt x="1236" y="488"/>
                    </a:cubicBezTo>
                    <a:cubicBezTo>
                      <a:pt x="1203" y="456"/>
                      <a:pt x="1203" y="423"/>
                      <a:pt x="1236" y="391"/>
                    </a:cubicBezTo>
                    <a:close/>
                    <a:moveTo>
                      <a:pt x="1224" y="1"/>
                    </a:moveTo>
                    <a:cubicBezTo>
                      <a:pt x="1122" y="1"/>
                      <a:pt x="1024" y="33"/>
                      <a:pt x="943" y="98"/>
                    </a:cubicBezTo>
                    <a:cubicBezTo>
                      <a:pt x="813" y="228"/>
                      <a:pt x="748" y="423"/>
                      <a:pt x="846" y="618"/>
                    </a:cubicBezTo>
                    <a:cubicBezTo>
                      <a:pt x="878" y="618"/>
                      <a:pt x="878" y="651"/>
                      <a:pt x="878" y="683"/>
                    </a:cubicBezTo>
                    <a:cubicBezTo>
                      <a:pt x="878" y="781"/>
                      <a:pt x="911" y="879"/>
                      <a:pt x="976" y="976"/>
                    </a:cubicBezTo>
                    <a:cubicBezTo>
                      <a:pt x="1073" y="1269"/>
                      <a:pt x="1073" y="1334"/>
                      <a:pt x="911" y="1431"/>
                    </a:cubicBezTo>
                    <a:cubicBezTo>
                      <a:pt x="0" y="2017"/>
                      <a:pt x="260" y="2797"/>
                      <a:pt x="585" y="3415"/>
                    </a:cubicBezTo>
                    <a:cubicBezTo>
                      <a:pt x="846" y="3935"/>
                      <a:pt x="976" y="4521"/>
                      <a:pt x="911" y="5106"/>
                    </a:cubicBezTo>
                    <a:cubicBezTo>
                      <a:pt x="878" y="5626"/>
                      <a:pt x="1236" y="5757"/>
                      <a:pt x="1496" y="5854"/>
                    </a:cubicBezTo>
                    <a:lnTo>
                      <a:pt x="1561" y="5887"/>
                    </a:lnTo>
                    <a:cubicBezTo>
                      <a:pt x="1659" y="5919"/>
                      <a:pt x="1789" y="5952"/>
                      <a:pt x="1886" y="5952"/>
                    </a:cubicBezTo>
                    <a:cubicBezTo>
                      <a:pt x="2146" y="5952"/>
                      <a:pt x="2406" y="5757"/>
                      <a:pt x="2472" y="5529"/>
                    </a:cubicBezTo>
                    <a:cubicBezTo>
                      <a:pt x="2634" y="5171"/>
                      <a:pt x="2959" y="4911"/>
                      <a:pt x="3350" y="4813"/>
                    </a:cubicBezTo>
                    <a:cubicBezTo>
                      <a:pt x="3805" y="4618"/>
                      <a:pt x="4358" y="4456"/>
                      <a:pt x="4976" y="4261"/>
                    </a:cubicBezTo>
                    <a:cubicBezTo>
                      <a:pt x="5366" y="4163"/>
                      <a:pt x="5626" y="3870"/>
                      <a:pt x="5691" y="3480"/>
                    </a:cubicBezTo>
                    <a:lnTo>
                      <a:pt x="5691" y="3448"/>
                    </a:lnTo>
                    <a:cubicBezTo>
                      <a:pt x="5691" y="3220"/>
                      <a:pt x="5528" y="3025"/>
                      <a:pt x="5333" y="2927"/>
                    </a:cubicBezTo>
                    <a:cubicBezTo>
                      <a:pt x="5268" y="2895"/>
                      <a:pt x="5236" y="2862"/>
                      <a:pt x="5203" y="2830"/>
                    </a:cubicBezTo>
                    <a:cubicBezTo>
                      <a:pt x="5073" y="2732"/>
                      <a:pt x="4976" y="2635"/>
                      <a:pt x="4845" y="2570"/>
                    </a:cubicBezTo>
                    <a:cubicBezTo>
                      <a:pt x="4618" y="2440"/>
                      <a:pt x="4520" y="2374"/>
                      <a:pt x="4520" y="2179"/>
                    </a:cubicBezTo>
                    <a:cubicBezTo>
                      <a:pt x="4488" y="1724"/>
                      <a:pt x="4195" y="1366"/>
                      <a:pt x="3805" y="1204"/>
                    </a:cubicBezTo>
                    <a:cubicBezTo>
                      <a:pt x="3219" y="911"/>
                      <a:pt x="2634" y="651"/>
                      <a:pt x="2049" y="358"/>
                    </a:cubicBezTo>
                    <a:lnTo>
                      <a:pt x="1561" y="131"/>
                    </a:lnTo>
                    <a:lnTo>
                      <a:pt x="1528" y="98"/>
                    </a:lnTo>
                    <a:cubicBezTo>
                      <a:pt x="1431" y="33"/>
                      <a:pt x="1325" y="1"/>
                      <a:pt x="1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3421935" y="4084686"/>
                <a:ext cx="62574" cy="38008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739" extrusionOk="0">
                    <a:moveTo>
                      <a:pt x="323" y="1"/>
                    </a:moveTo>
                    <a:cubicBezTo>
                      <a:pt x="249" y="1"/>
                      <a:pt x="174" y="57"/>
                      <a:pt x="98" y="221"/>
                    </a:cubicBezTo>
                    <a:cubicBezTo>
                      <a:pt x="1" y="481"/>
                      <a:pt x="66" y="807"/>
                      <a:pt x="391" y="807"/>
                    </a:cubicBezTo>
                    <a:cubicBezTo>
                      <a:pt x="846" y="807"/>
                      <a:pt x="976" y="1034"/>
                      <a:pt x="1106" y="1392"/>
                    </a:cubicBezTo>
                    <a:cubicBezTo>
                      <a:pt x="1212" y="1656"/>
                      <a:pt x="1365" y="1739"/>
                      <a:pt x="1535" y="1739"/>
                    </a:cubicBezTo>
                    <a:cubicBezTo>
                      <a:pt x="1679" y="1739"/>
                      <a:pt x="1835" y="1679"/>
                      <a:pt x="1984" y="1620"/>
                    </a:cubicBezTo>
                    <a:cubicBezTo>
                      <a:pt x="2342" y="1489"/>
                      <a:pt x="2700" y="1457"/>
                      <a:pt x="2862" y="1034"/>
                    </a:cubicBezTo>
                    <a:cubicBezTo>
                      <a:pt x="2732" y="937"/>
                      <a:pt x="2602" y="839"/>
                      <a:pt x="2472" y="742"/>
                    </a:cubicBezTo>
                    <a:cubicBezTo>
                      <a:pt x="2228" y="433"/>
                      <a:pt x="1903" y="408"/>
                      <a:pt x="1574" y="408"/>
                    </a:cubicBezTo>
                    <a:cubicBezTo>
                      <a:pt x="1512" y="408"/>
                      <a:pt x="1450" y="409"/>
                      <a:pt x="1389" y="409"/>
                    </a:cubicBezTo>
                    <a:cubicBezTo>
                      <a:pt x="1122" y="409"/>
                      <a:pt x="862" y="393"/>
                      <a:pt x="651" y="221"/>
                    </a:cubicBezTo>
                    <a:cubicBezTo>
                      <a:pt x="551" y="142"/>
                      <a:pt x="44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3417673" y="4080272"/>
                <a:ext cx="72519" cy="46226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2115" extrusionOk="0">
                    <a:moveTo>
                      <a:pt x="521" y="423"/>
                    </a:moveTo>
                    <a:cubicBezTo>
                      <a:pt x="553" y="423"/>
                      <a:pt x="586" y="456"/>
                      <a:pt x="618" y="488"/>
                    </a:cubicBezTo>
                    <a:lnTo>
                      <a:pt x="716" y="586"/>
                    </a:lnTo>
                    <a:cubicBezTo>
                      <a:pt x="971" y="727"/>
                      <a:pt x="1250" y="820"/>
                      <a:pt x="1554" y="820"/>
                    </a:cubicBezTo>
                    <a:cubicBezTo>
                      <a:pt x="1600" y="820"/>
                      <a:pt x="1645" y="818"/>
                      <a:pt x="1691" y="813"/>
                    </a:cubicBezTo>
                    <a:cubicBezTo>
                      <a:pt x="1766" y="807"/>
                      <a:pt x="1835" y="803"/>
                      <a:pt x="1901" y="803"/>
                    </a:cubicBezTo>
                    <a:cubicBezTo>
                      <a:pt x="2154" y="803"/>
                      <a:pt x="2350" y="861"/>
                      <a:pt x="2504" y="1041"/>
                    </a:cubicBezTo>
                    <a:cubicBezTo>
                      <a:pt x="2569" y="1139"/>
                      <a:pt x="2667" y="1236"/>
                      <a:pt x="2797" y="1269"/>
                    </a:cubicBezTo>
                    <a:cubicBezTo>
                      <a:pt x="2667" y="1399"/>
                      <a:pt x="2504" y="1496"/>
                      <a:pt x="2309" y="1529"/>
                    </a:cubicBezTo>
                    <a:lnTo>
                      <a:pt x="2114" y="1594"/>
                    </a:lnTo>
                    <a:cubicBezTo>
                      <a:pt x="2014" y="1644"/>
                      <a:pt x="1857" y="1713"/>
                      <a:pt x="1730" y="1713"/>
                    </a:cubicBezTo>
                    <a:cubicBezTo>
                      <a:pt x="1692" y="1713"/>
                      <a:pt x="1657" y="1707"/>
                      <a:pt x="1626" y="1691"/>
                    </a:cubicBezTo>
                    <a:cubicBezTo>
                      <a:pt x="1561" y="1659"/>
                      <a:pt x="1529" y="1594"/>
                      <a:pt x="1496" y="1529"/>
                    </a:cubicBezTo>
                    <a:cubicBezTo>
                      <a:pt x="1399" y="1074"/>
                      <a:pt x="1041" y="781"/>
                      <a:pt x="586" y="781"/>
                    </a:cubicBezTo>
                    <a:cubicBezTo>
                      <a:pt x="488" y="781"/>
                      <a:pt x="488" y="748"/>
                      <a:pt x="488" y="748"/>
                    </a:cubicBezTo>
                    <a:cubicBezTo>
                      <a:pt x="423" y="651"/>
                      <a:pt x="423" y="553"/>
                      <a:pt x="488" y="488"/>
                    </a:cubicBezTo>
                    <a:cubicBezTo>
                      <a:pt x="488" y="456"/>
                      <a:pt x="488" y="423"/>
                      <a:pt x="521" y="423"/>
                    </a:cubicBezTo>
                    <a:close/>
                    <a:moveTo>
                      <a:pt x="423" y="0"/>
                    </a:moveTo>
                    <a:cubicBezTo>
                      <a:pt x="293" y="65"/>
                      <a:pt x="163" y="163"/>
                      <a:pt x="98" y="326"/>
                    </a:cubicBezTo>
                    <a:cubicBezTo>
                      <a:pt x="0" y="521"/>
                      <a:pt x="33" y="781"/>
                      <a:pt x="131" y="976"/>
                    </a:cubicBezTo>
                    <a:cubicBezTo>
                      <a:pt x="228" y="1106"/>
                      <a:pt x="391" y="1204"/>
                      <a:pt x="586" y="1204"/>
                    </a:cubicBezTo>
                    <a:cubicBezTo>
                      <a:pt x="911" y="1204"/>
                      <a:pt x="1009" y="1366"/>
                      <a:pt x="1139" y="1659"/>
                    </a:cubicBezTo>
                    <a:cubicBezTo>
                      <a:pt x="1171" y="1854"/>
                      <a:pt x="1301" y="1984"/>
                      <a:pt x="1464" y="2082"/>
                    </a:cubicBezTo>
                    <a:cubicBezTo>
                      <a:pt x="1561" y="2114"/>
                      <a:pt x="1626" y="2114"/>
                      <a:pt x="1724" y="2114"/>
                    </a:cubicBezTo>
                    <a:cubicBezTo>
                      <a:pt x="1919" y="2114"/>
                      <a:pt x="2082" y="2082"/>
                      <a:pt x="2244" y="2017"/>
                    </a:cubicBezTo>
                    <a:lnTo>
                      <a:pt x="2439" y="1952"/>
                    </a:lnTo>
                    <a:cubicBezTo>
                      <a:pt x="2797" y="1887"/>
                      <a:pt x="3090" y="1659"/>
                      <a:pt x="3252" y="1334"/>
                    </a:cubicBezTo>
                    <a:lnTo>
                      <a:pt x="3317" y="1171"/>
                    </a:lnTo>
                    <a:lnTo>
                      <a:pt x="3187" y="1074"/>
                    </a:lnTo>
                    <a:lnTo>
                      <a:pt x="3057" y="976"/>
                    </a:lnTo>
                    <a:cubicBezTo>
                      <a:pt x="2960" y="944"/>
                      <a:pt x="2895" y="878"/>
                      <a:pt x="2830" y="813"/>
                    </a:cubicBezTo>
                    <a:cubicBezTo>
                      <a:pt x="2586" y="542"/>
                      <a:pt x="2252" y="407"/>
                      <a:pt x="1883" y="407"/>
                    </a:cubicBezTo>
                    <a:cubicBezTo>
                      <a:pt x="1810" y="407"/>
                      <a:pt x="1735" y="412"/>
                      <a:pt x="1659" y="423"/>
                    </a:cubicBezTo>
                    <a:cubicBezTo>
                      <a:pt x="1620" y="429"/>
                      <a:pt x="1580" y="431"/>
                      <a:pt x="1539" y="431"/>
                    </a:cubicBezTo>
                    <a:cubicBezTo>
                      <a:pt x="1343" y="431"/>
                      <a:pt x="1132" y="368"/>
                      <a:pt x="943" y="261"/>
                    </a:cubicBezTo>
                    <a:lnTo>
                      <a:pt x="878" y="196"/>
                    </a:lnTo>
                    <a:cubicBezTo>
                      <a:pt x="781" y="65"/>
                      <a:pt x="618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3280508" y="4020563"/>
                <a:ext cx="44783" cy="3503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03" extrusionOk="0">
                    <a:moveTo>
                      <a:pt x="943" y="1"/>
                    </a:moveTo>
                    <a:cubicBezTo>
                      <a:pt x="585" y="163"/>
                      <a:pt x="0" y="359"/>
                      <a:pt x="33" y="521"/>
                    </a:cubicBezTo>
                    <a:cubicBezTo>
                      <a:pt x="98" y="1497"/>
                      <a:pt x="911" y="1497"/>
                      <a:pt x="1659" y="1529"/>
                    </a:cubicBezTo>
                    <a:cubicBezTo>
                      <a:pt x="1724" y="1562"/>
                      <a:pt x="1805" y="1602"/>
                      <a:pt x="1878" y="1602"/>
                    </a:cubicBezTo>
                    <a:cubicBezTo>
                      <a:pt x="1951" y="1602"/>
                      <a:pt x="2016" y="1562"/>
                      <a:pt x="2049" y="1432"/>
                    </a:cubicBezTo>
                    <a:cubicBezTo>
                      <a:pt x="1756" y="911"/>
                      <a:pt x="1366" y="424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3276247" y="4016585"/>
                <a:ext cx="5475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1972" extrusionOk="0">
                    <a:moveTo>
                      <a:pt x="1106" y="410"/>
                    </a:moveTo>
                    <a:cubicBezTo>
                      <a:pt x="1431" y="768"/>
                      <a:pt x="1724" y="1158"/>
                      <a:pt x="1984" y="1549"/>
                    </a:cubicBezTo>
                    <a:lnTo>
                      <a:pt x="1951" y="1549"/>
                    </a:lnTo>
                    <a:lnTo>
                      <a:pt x="1724" y="1516"/>
                    </a:lnTo>
                    <a:cubicBezTo>
                      <a:pt x="976" y="1484"/>
                      <a:pt x="488" y="1419"/>
                      <a:pt x="423" y="768"/>
                    </a:cubicBezTo>
                    <a:lnTo>
                      <a:pt x="423" y="736"/>
                    </a:lnTo>
                    <a:cubicBezTo>
                      <a:pt x="618" y="638"/>
                      <a:pt x="813" y="541"/>
                      <a:pt x="1008" y="475"/>
                    </a:cubicBezTo>
                    <a:lnTo>
                      <a:pt x="1106" y="410"/>
                    </a:lnTo>
                    <a:close/>
                    <a:moveTo>
                      <a:pt x="1148" y="1"/>
                    </a:moveTo>
                    <a:cubicBezTo>
                      <a:pt x="1112" y="1"/>
                      <a:pt x="1076" y="8"/>
                      <a:pt x="1041" y="20"/>
                    </a:cubicBezTo>
                    <a:lnTo>
                      <a:pt x="813" y="85"/>
                    </a:lnTo>
                    <a:cubicBezTo>
                      <a:pt x="293" y="313"/>
                      <a:pt x="0" y="475"/>
                      <a:pt x="0" y="703"/>
                    </a:cubicBezTo>
                    <a:cubicBezTo>
                      <a:pt x="65" y="1841"/>
                      <a:pt x="976" y="1906"/>
                      <a:pt x="1691" y="1939"/>
                    </a:cubicBezTo>
                    <a:lnTo>
                      <a:pt x="1821" y="1939"/>
                    </a:lnTo>
                    <a:cubicBezTo>
                      <a:pt x="1886" y="1971"/>
                      <a:pt x="1984" y="1971"/>
                      <a:pt x="2049" y="1971"/>
                    </a:cubicBezTo>
                    <a:cubicBezTo>
                      <a:pt x="2114" y="1971"/>
                      <a:pt x="2179" y="1971"/>
                      <a:pt x="2211" y="1939"/>
                    </a:cubicBezTo>
                    <a:cubicBezTo>
                      <a:pt x="2309" y="1874"/>
                      <a:pt x="2406" y="1776"/>
                      <a:pt x="2406" y="1646"/>
                    </a:cubicBezTo>
                    <a:cubicBezTo>
                      <a:pt x="2504" y="1354"/>
                      <a:pt x="1366" y="118"/>
                      <a:pt x="1333" y="85"/>
                    </a:cubicBezTo>
                    <a:cubicBezTo>
                      <a:pt x="1271" y="23"/>
                      <a:pt x="1210" y="1"/>
                      <a:pt x="11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3341364" y="4035989"/>
                <a:ext cx="37702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319" extrusionOk="0">
                    <a:moveTo>
                      <a:pt x="1290" y="1"/>
                    </a:moveTo>
                    <a:cubicBezTo>
                      <a:pt x="1250" y="1"/>
                      <a:pt x="1210" y="6"/>
                      <a:pt x="1171" y="17"/>
                    </a:cubicBezTo>
                    <a:cubicBezTo>
                      <a:pt x="749" y="147"/>
                      <a:pt x="98" y="147"/>
                      <a:pt x="33" y="700"/>
                    </a:cubicBezTo>
                    <a:cubicBezTo>
                      <a:pt x="1" y="1123"/>
                      <a:pt x="521" y="1318"/>
                      <a:pt x="846" y="1318"/>
                    </a:cubicBezTo>
                    <a:cubicBezTo>
                      <a:pt x="1334" y="1318"/>
                      <a:pt x="1692" y="1058"/>
                      <a:pt x="1724" y="343"/>
                    </a:cubicBezTo>
                    <a:cubicBezTo>
                      <a:pt x="1670" y="127"/>
                      <a:pt x="1483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3337824" y="4031377"/>
                <a:ext cx="46204" cy="38401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757" extrusionOk="0">
                    <a:moveTo>
                      <a:pt x="1451" y="410"/>
                    </a:moveTo>
                    <a:cubicBezTo>
                      <a:pt x="1518" y="410"/>
                      <a:pt x="1580" y="433"/>
                      <a:pt x="1626" y="456"/>
                    </a:cubicBezTo>
                    <a:cubicBezTo>
                      <a:pt x="1691" y="489"/>
                      <a:pt x="1691" y="521"/>
                      <a:pt x="1691" y="521"/>
                    </a:cubicBezTo>
                    <a:cubicBezTo>
                      <a:pt x="1691" y="1046"/>
                      <a:pt x="1486" y="1336"/>
                      <a:pt x="1103" y="1336"/>
                    </a:cubicBezTo>
                    <a:cubicBezTo>
                      <a:pt x="1083" y="1336"/>
                      <a:pt x="1062" y="1336"/>
                      <a:pt x="1041" y="1334"/>
                    </a:cubicBezTo>
                    <a:cubicBezTo>
                      <a:pt x="846" y="1334"/>
                      <a:pt x="618" y="1269"/>
                      <a:pt x="488" y="1106"/>
                    </a:cubicBezTo>
                    <a:cubicBezTo>
                      <a:pt x="423" y="1074"/>
                      <a:pt x="423" y="1009"/>
                      <a:pt x="423" y="944"/>
                    </a:cubicBezTo>
                    <a:cubicBezTo>
                      <a:pt x="455" y="651"/>
                      <a:pt x="650" y="586"/>
                      <a:pt x="1106" y="489"/>
                    </a:cubicBezTo>
                    <a:lnTo>
                      <a:pt x="1366" y="456"/>
                    </a:lnTo>
                    <a:lnTo>
                      <a:pt x="1366" y="423"/>
                    </a:lnTo>
                    <a:cubicBezTo>
                      <a:pt x="1394" y="414"/>
                      <a:pt x="1423" y="410"/>
                      <a:pt x="1451" y="410"/>
                    </a:cubicBezTo>
                    <a:close/>
                    <a:moveTo>
                      <a:pt x="1471" y="1"/>
                    </a:moveTo>
                    <a:cubicBezTo>
                      <a:pt x="1402" y="1"/>
                      <a:pt x="1333" y="12"/>
                      <a:pt x="1268" y="33"/>
                    </a:cubicBezTo>
                    <a:lnTo>
                      <a:pt x="1041" y="66"/>
                    </a:lnTo>
                    <a:cubicBezTo>
                      <a:pt x="618" y="163"/>
                      <a:pt x="65" y="293"/>
                      <a:pt x="33" y="879"/>
                    </a:cubicBezTo>
                    <a:cubicBezTo>
                      <a:pt x="0" y="1074"/>
                      <a:pt x="65" y="1236"/>
                      <a:pt x="163" y="1399"/>
                    </a:cubicBezTo>
                    <a:cubicBezTo>
                      <a:pt x="390" y="1627"/>
                      <a:pt x="715" y="1757"/>
                      <a:pt x="1041" y="1757"/>
                    </a:cubicBezTo>
                    <a:lnTo>
                      <a:pt x="1073" y="1757"/>
                    </a:lnTo>
                    <a:cubicBezTo>
                      <a:pt x="1691" y="1757"/>
                      <a:pt x="2081" y="1302"/>
                      <a:pt x="2114" y="521"/>
                    </a:cubicBezTo>
                    <a:cubicBezTo>
                      <a:pt x="2081" y="358"/>
                      <a:pt x="1984" y="228"/>
                      <a:pt x="1854" y="131"/>
                    </a:cubicBezTo>
                    <a:cubicBezTo>
                      <a:pt x="1745" y="44"/>
                      <a:pt x="1608" y="1"/>
                      <a:pt x="1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3368979" y="4069191"/>
                <a:ext cx="47297" cy="22534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031" extrusionOk="0">
                    <a:moveTo>
                      <a:pt x="430" y="0"/>
                    </a:moveTo>
                    <a:cubicBezTo>
                      <a:pt x="118" y="0"/>
                      <a:pt x="1" y="268"/>
                      <a:pt x="50" y="833"/>
                    </a:cubicBezTo>
                    <a:cubicBezTo>
                      <a:pt x="240" y="737"/>
                      <a:pt x="442" y="693"/>
                      <a:pt x="640" y="693"/>
                    </a:cubicBezTo>
                    <a:cubicBezTo>
                      <a:pt x="917" y="693"/>
                      <a:pt x="1188" y="779"/>
                      <a:pt x="1415" y="930"/>
                    </a:cubicBezTo>
                    <a:cubicBezTo>
                      <a:pt x="1515" y="992"/>
                      <a:pt x="1624" y="1031"/>
                      <a:pt x="1726" y="1031"/>
                    </a:cubicBezTo>
                    <a:cubicBezTo>
                      <a:pt x="1891" y="1031"/>
                      <a:pt x="2038" y="931"/>
                      <a:pt x="2098" y="670"/>
                    </a:cubicBezTo>
                    <a:cubicBezTo>
                      <a:pt x="2163" y="312"/>
                      <a:pt x="1871" y="345"/>
                      <a:pt x="1643" y="280"/>
                    </a:cubicBezTo>
                    <a:cubicBezTo>
                      <a:pt x="1350" y="215"/>
                      <a:pt x="1090" y="150"/>
                      <a:pt x="798" y="85"/>
                    </a:cubicBezTo>
                    <a:cubicBezTo>
                      <a:pt x="654" y="29"/>
                      <a:pt x="532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3363647" y="4065344"/>
                <a:ext cx="56170" cy="31298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432" extrusionOk="0">
                    <a:moveTo>
                      <a:pt x="694" y="402"/>
                    </a:moveTo>
                    <a:cubicBezTo>
                      <a:pt x="770" y="402"/>
                      <a:pt x="862" y="418"/>
                      <a:pt x="977" y="456"/>
                    </a:cubicBezTo>
                    <a:cubicBezTo>
                      <a:pt x="1139" y="521"/>
                      <a:pt x="1334" y="553"/>
                      <a:pt x="1529" y="618"/>
                    </a:cubicBezTo>
                    <a:lnTo>
                      <a:pt x="1855" y="683"/>
                    </a:lnTo>
                    <a:lnTo>
                      <a:pt x="1985" y="683"/>
                    </a:lnTo>
                    <a:cubicBezTo>
                      <a:pt x="2017" y="716"/>
                      <a:pt x="2082" y="716"/>
                      <a:pt x="2147" y="748"/>
                    </a:cubicBezTo>
                    <a:cubicBezTo>
                      <a:pt x="2147" y="748"/>
                      <a:pt x="2147" y="781"/>
                      <a:pt x="2147" y="814"/>
                    </a:cubicBezTo>
                    <a:cubicBezTo>
                      <a:pt x="2147" y="879"/>
                      <a:pt x="2082" y="944"/>
                      <a:pt x="2050" y="1009"/>
                    </a:cubicBezTo>
                    <a:cubicBezTo>
                      <a:pt x="1952" y="1009"/>
                      <a:pt x="1822" y="1009"/>
                      <a:pt x="1757" y="944"/>
                    </a:cubicBezTo>
                    <a:cubicBezTo>
                      <a:pt x="1464" y="781"/>
                      <a:pt x="1139" y="683"/>
                      <a:pt x="846" y="683"/>
                    </a:cubicBezTo>
                    <a:cubicBezTo>
                      <a:pt x="716" y="683"/>
                      <a:pt x="586" y="683"/>
                      <a:pt x="489" y="716"/>
                    </a:cubicBezTo>
                    <a:cubicBezTo>
                      <a:pt x="489" y="521"/>
                      <a:pt x="489" y="488"/>
                      <a:pt x="554" y="423"/>
                    </a:cubicBezTo>
                    <a:cubicBezTo>
                      <a:pt x="594" y="410"/>
                      <a:pt x="640" y="402"/>
                      <a:pt x="694" y="402"/>
                    </a:cubicBezTo>
                    <a:close/>
                    <a:moveTo>
                      <a:pt x="704" y="1"/>
                    </a:moveTo>
                    <a:cubicBezTo>
                      <a:pt x="570" y="1"/>
                      <a:pt x="440" y="33"/>
                      <a:pt x="326" y="98"/>
                    </a:cubicBezTo>
                    <a:cubicBezTo>
                      <a:pt x="98" y="358"/>
                      <a:pt x="1" y="683"/>
                      <a:pt x="66" y="1041"/>
                    </a:cubicBezTo>
                    <a:lnTo>
                      <a:pt x="98" y="1334"/>
                    </a:lnTo>
                    <a:lnTo>
                      <a:pt x="359" y="1204"/>
                    </a:lnTo>
                    <a:cubicBezTo>
                      <a:pt x="513" y="1127"/>
                      <a:pt x="677" y="1090"/>
                      <a:pt x="839" y="1090"/>
                    </a:cubicBezTo>
                    <a:cubicBezTo>
                      <a:pt x="1088" y="1090"/>
                      <a:pt x="1332" y="1176"/>
                      <a:pt x="1529" y="1334"/>
                    </a:cubicBezTo>
                    <a:cubicBezTo>
                      <a:pt x="1659" y="1399"/>
                      <a:pt x="1822" y="1431"/>
                      <a:pt x="1952" y="1431"/>
                    </a:cubicBezTo>
                    <a:lnTo>
                      <a:pt x="1920" y="1399"/>
                    </a:lnTo>
                    <a:cubicBezTo>
                      <a:pt x="2245" y="1399"/>
                      <a:pt x="2472" y="1171"/>
                      <a:pt x="2505" y="879"/>
                    </a:cubicBezTo>
                    <a:cubicBezTo>
                      <a:pt x="2570" y="748"/>
                      <a:pt x="2537" y="618"/>
                      <a:pt x="2472" y="488"/>
                    </a:cubicBezTo>
                    <a:cubicBezTo>
                      <a:pt x="2342" y="358"/>
                      <a:pt x="2212" y="293"/>
                      <a:pt x="2017" y="261"/>
                    </a:cubicBezTo>
                    <a:lnTo>
                      <a:pt x="1920" y="261"/>
                    </a:lnTo>
                    <a:cubicBezTo>
                      <a:pt x="1822" y="261"/>
                      <a:pt x="1692" y="228"/>
                      <a:pt x="1594" y="196"/>
                    </a:cubicBezTo>
                    <a:cubicBezTo>
                      <a:pt x="1432" y="163"/>
                      <a:pt x="1269" y="131"/>
                      <a:pt x="1107" y="98"/>
                    </a:cubicBezTo>
                    <a:cubicBezTo>
                      <a:pt x="977" y="33"/>
                      <a:pt x="838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3388540" y="4095221"/>
                <a:ext cx="30577" cy="2718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44" extrusionOk="0">
                    <a:moveTo>
                      <a:pt x="250" y="1"/>
                    </a:moveTo>
                    <a:cubicBezTo>
                      <a:pt x="167" y="1"/>
                      <a:pt x="84" y="11"/>
                      <a:pt x="0" y="32"/>
                    </a:cubicBezTo>
                    <a:cubicBezTo>
                      <a:pt x="163" y="292"/>
                      <a:pt x="293" y="617"/>
                      <a:pt x="390" y="910"/>
                    </a:cubicBezTo>
                    <a:cubicBezTo>
                      <a:pt x="414" y="1077"/>
                      <a:pt x="473" y="1244"/>
                      <a:pt x="606" y="1244"/>
                    </a:cubicBezTo>
                    <a:cubicBezTo>
                      <a:pt x="654" y="1244"/>
                      <a:pt x="711" y="1222"/>
                      <a:pt x="781" y="1170"/>
                    </a:cubicBezTo>
                    <a:cubicBezTo>
                      <a:pt x="976" y="1040"/>
                      <a:pt x="1398" y="1007"/>
                      <a:pt x="1236" y="682"/>
                    </a:cubicBezTo>
                    <a:cubicBezTo>
                      <a:pt x="1072" y="273"/>
                      <a:pt x="679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3382136" y="4090719"/>
                <a:ext cx="39123" cy="35779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37" extrusionOk="0">
                    <a:moveTo>
                      <a:pt x="651" y="400"/>
                    </a:moveTo>
                    <a:cubicBezTo>
                      <a:pt x="976" y="433"/>
                      <a:pt x="1269" y="661"/>
                      <a:pt x="1366" y="986"/>
                    </a:cubicBezTo>
                    <a:lnTo>
                      <a:pt x="1366" y="1018"/>
                    </a:lnTo>
                    <a:cubicBezTo>
                      <a:pt x="1301" y="1051"/>
                      <a:pt x="1236" y="1083"/>
                      <a:pt x="1204" y="1116"/>
                    </a:cubicBezTo>
                    <a:cubicBezTo>
                      <a:pt x="1106" y="1148"/>
                      <a:pt x="1041" y="1181"/>
                      <a:pt x="976" y="1213"/>
                    </a:cubicBezTo>
                    <a:lnTo>
                      <a:pt x="911" y="1246"/>
                    </a:lnTo>
                    <a:cubicBezTo>
                      <a:pt x="878" y="1213"/>
                      <a:pt x="878" y="1148"/>
                      <a:pt x="878" y="1116"/>
                    </a:cubicBezTo>
                    <a:cubicBezTo>
                      <a:pt x="846" y="856"/>
                      <a:pt x="748" y="628"/>
                      <a:pt x="618" y="433"/>
                    </a:cubicBezTo>
                    <a:lnTo>
                      <a:pt x="651" y="400"/>
                    </a:lnTo>
                    <a:close/>
                    <a:moveTo>
                      <a:pt x="581" y="1"/>
                    </a:moveTo>
                    <a:cubicBezTo>
                      <a:pt x="475" y="1"/>
                      <a:pt x="368" y="15"/>
                      <a:pt x="261" y="43"/>
                    </a:cubicBezTo>
                    <a:lnTo>
                      <a:pt x="0" y="75"/>
                    </a:lnTo>
                    <a:lnTo>
                      <a:pt x="98" y="335"/>
                    </a:lnTo>
                    <a:lnTo>
                      <a:pt x="228" y="563"/>
                    </a:lnTo>
                    <a:cubicBezTo>
                      <a:pt x="358" y="726"/>
                      <a:pt x="423" y="953"/>
                      <a:pt x="488" y="1148"/>
                    </a:cubicBezTo>
                    <a:cubicBezTo>
                      <a:pt x="488" y="1344"/>
                      <a:pt x="586" y="1506"/>
                      <a:pt x="748" y="1604"/>
                    </a:cubicBezTo>
                    <a:cubicBezTo>
                      <a:pt x="813" y="1636"/>
                      <a:pt x="846" y="1636"/>
                      <a:pt x="911" y="1636"/>
                    </a:cubicBezTo>
                    <a:cubicBezTo>
                      <a:pt x="1009" y="1636"/>
                      <a:pt x="1106" y="1604"/>
                      <a:pt x="1204" y="1539"/>
                    </a:cubicBezTo>
                    <a:cubicBezTo>
                      <a:pt x="1236" y="1506"/>
                      <a:pt x="1301" y="1506"/>
                      <a:pt x="1334" y="1474"/>
                    </a:cubicBezTo>
                    <a:cubicBezTo>
                      <a:pt x="1529" y="1441"/>
                      <a:pt x="1659" y="1311"/>
                      <a:pt x="1757" y="1148"/>
                    </a:cubicBezTo>
                    <a:cubicBezTo>
                      <a:pt x="1789" y="1051"/>
                      <a:pt x="1789" y="921"/>
                      <a:pt x="1724" y="791"/>
                    </a:cubicBezTo>
                    <a:cubicBezTo>
                      <a:pt x="1536" y="307"/>
                      <a:pt x="1081" y="1"/>
                      <a:pt x="5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1" name="Google Shape;801;p21"/>
          <p:cNvGrpSpPr/>
          <p:nvPr/>
        </p:nvGrpSpPr>
        <p:grpSpPr>
          <a:xfrm>
            <a:off x="3708742" y="1134200"/>
            <a:ext cx="1700700" cy="990025"/>
            <a:chOff x="3721650" y="1134200"/>
            <a:chExt cx="1700700" cy="990025"/>
          </a:xfrm>
        </p:grpSpPr>
        <p:sp>
          <p:nvSpPr>
            <p:cNvPr id="802" name="Google Shape;802;p21"/>
            <p:cNvSpPr txBox="1"/>
            <p:nvPr/>
          </p:nvSpPr>
          <p:spPr>
            <a:xfrm>
              <a:off x="3723068" y="1551525"/>
              <a:ext cx="1698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3721650" y="1134200"/>
              <a:ext cx="17007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Midwest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04" name="Google Shape;804;p21"/>
          <p:cNvGrpSpPr/>
          <p:nvPr/>
        </p:nvGrpSpPr>
        <p:grpSpPr>
          <a:xfrm>
            <a:off x="461902" y="1505675"/>
            <a:ext cx="1696944" cy="990025"/>
            <a:chOff x="474825" y="1124675"/>
            <a:chExt cx="1828800" cy="990025"/>
          </a:xfrm>
        </p:grpSpPr>
        <p:sp>
          <p:nvSpPr>
            <p:cNvPr id="805" name="Google Shape;805;p21"/>
            <p:cNvSpPr txBox="1"/>
            <p:nvPr/>
          </p:nvSpPr>
          <p:spPr>
            <a:xfrm>
              <a:off x="476350" y="1542000"/>
              <a:ext cx="1825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where we all live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474825" y="1124675"/>
              <a:ext cx="18288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West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07" name="Google Shape;807;p21"/>
          <p:cNvGrpSpPr/>
          <p:nvPr/>
        </p:nvGrpSpPr>
        <p:grpSpPr>
          <a:xfrm>
            <a:off x="461902" y="3134450"/>
            <a:ext cx="1696944" cy="990025"/>
            <a:chOff x="474825" y="2753450"/>
            <a:chExt cx="1828800" cy="990025"/>
          </a:xfrm>
        </p:grpSpPr>
        <p:sp>
          <p:nvSpPr>
            <p:cNvPr id="808" name="Google Shape;808;p21"/>
            <p:cNvSpPr txBox="1"/>
            <p:nvPr/>
          </p:nvSpPr>
          <p:spPr>
            <a:xfrm>
              <a:off x="476350" y="3170775"/>
              <a:ext cx="1825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Sun. It’s very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474825" y="2753450"/>
              <a:ext cx="18288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Southwest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10" name="Google Shape;810;p21"/>
          <p:cNvGrpSpPr/>
          <p:nvPr/>
        </p:nvGrpSpPr>
        <p:grpSpPr>
          <a:xfrm>
            <a:off x="6981314" y="1505675"/>
            <a:ext cx="1700784" cy="990025"/>
            <a:chOff x="474825" y="1124675"/>
            <a:chExt cx="1828800" cy="990025"/>
          </a:xfrm>
        </p:grpSpPr>
        <p:sp>
          <p:nvSpPr>
            <p:cNvPr id="811" name="Google Shape;811;p21"/>
            <p:cNvSpPr txBox="1"/>
            <p:nvPr/>
          </p:nvSpPr>
          <p:spPr>
            <a:xfrm>
              <a:off x="476350" y="1542000"/>
              <a:ext cx="1825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474825" y="1124675"/>
              <a:ext cx="18288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Northeast</a:t>
              </a:r>
              <a:endParaRPr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13" name="Google Shape;813;p21"/>
          <p:cNvGrpSpPr/>
          <p:nvPr/>
        </p:nvGrpSpPr>
        <p:grpSpPr>
          <a:xfrm>
            <a:off x="6981314" y="3134450"/>
            <a:ext cx="1700784" cy="990025"/>
            <a:chOff x="474825" y="2753450"/>
            <a:chExt cx="1828800" cy="990025"/>
          </a:xfrm>
        </p:grpSpPr>
        <p:sp>
          <p:nvSpPr>
            <p:cNvPr id="814" name="Google Shape;814;p21"/>
            <p:cNvSpPr txBox="1"/>
            <p:nvPr/>
          </p:nvSpPr>
          <p:spPr>
            <a:xfrm>
              <a:off x="476350" y="3170775"/>
              <a:ext cx="1825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 entire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474825" y="2753450"/>
              <a:ext cx="18288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Southeast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816" name="Google Shape;816;p21"/>
          <p:cNvSpPr/>
          <p:nvPr/>
        </p:nvSpPr>
        <p:spPr>
          <a:xfrm>
            <a:off x="6254542" y="4105275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7" name="Google Shape;817;p21"/>
          <p:cNvCxnSpPr>
            <a:stCxn id="815" idx="1"/>
            <a:endCxn id="816" idx="6"/>
          </p:cNvCxnSpPr>
          <p:nvPr/>
        </p:nvCxnSpPr>
        <p:spPr>
          <a:xfrm flipH="1">
            <a:off x="6559214" y="3321950"/>
            <a:ext cx="422100" cy="935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18" name="Google Shape;818;p21"/>
          <p:cNvSpPr/>
          <p:nvPr/>
        </p:nvSpPr>
        <p:spPr>
          <a:xfrm>
            <a:off x="6559342" y="2219350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9" name="Google Shape;819;p21"/>
          <p:cNvCxnSpPr>
            <a:stCxn id="812" idx="1"/>
            <a:endCxn id="818" idx="0"/>
          </p:cNvCxnSpPr>
          <p:nvPr/>
        </p:nvCxnSpPr>
        <p:spPr>
          <a:xfrm flipH="1">
            <a:off x="6711614" y="1693175"/>
            <a:ext cx="269700" cy="5262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0" name="Google Shape;820;p21"/>
          <p:cNvSpPr/>
          <p:nvPr/>
        </p:nvSpPr>
        <p:spPr>
          <a:xfrm>
            <a:off x="5465167" y="2586750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1" name="Google Shape;821;p21"/>
          <p:cNvCxnSpPr>
            <a:stCxn id="803" idx="3"/>
            <a:endCxn id="820" idx="0"/>
          </p:cNvCxnSpPr>
          <p:nvPr/>
        </p:nvCxnSpPr>
        <p:spPr>
          <a:xfrm>
            <a:off x="5409442" y="1321700"/>
            <a:ext cx="208200" cy="12651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2" name="Google Shape;822;p21"/>
          <p:cNvSpPr/>
          <p:nvPr/>
        </p:nvSpPr>
        <p:spPr>
          <a:xfrm>
            <a:off x="2664817" y="2124225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3" name="Google Shape;823;p21"/>
          <p:cNvCxnSpPr>
            <a:stCxn id="806" idx="3"/>
            <a:endCxn id="822" idx="2"/>
          </p:cNvCxnSpPr>
          <p:nvPr/>
        </p:nvCxnSpPr>
        <p:spPr>
          <a:xfrm>
            <a:off x="2158846" y="1693175"/>
            <a:ext cx="506100" cy="5835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4" name="Google Shape;824;p21"/>
          <p:cNvSpPr/>
          <p:nvPr/>
        </p:nvSpPr>
        <p:spPr>
          <a:xfrm>
            <a:off x="3205117" y="3648225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5" name="Google Shape;825;p21"/>
          <p:cNvCxnSpPr>
            <a:stCxn id="809" idx="3"/>
            <a:endCxn id="824" idx="2"/>
          </p:cNvCxnSpPr>
          <p:nvPr/>
        </p:nvCxnSpPr>
        <p:spPr>
          <a:xfrm>
            <a:off x="2158846" y="3321950"/>
            <a:ext cx="1046400" cy="478800"/>
          </a:xfrm>
          <a:prstGeom prst="bentConnector3">
            <a:avLst>
              <a:gd name="adj1" fmla="val 27626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2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</a:t>
            </a:r>
            <a:endParaRPr/>
          </a:p>
        </p:txBody>
      </p:sp>
      <p:sp>
        <p:nvSpPr>
          <p:cNvPr id="831" name="Google Shape;831;p22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important states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832" name="Google Shape;832;p22"/>
          <p:cNvGrpSpPr/>
          <p:nvPr/>
        </p:nvGrpSpPr>
        <p:grpSpPr>
          <a:xfrm>
            <a:off x="451700" y="1448489"/>
            <a:ext cx="1767600" cy="710625"/>
            <a:chOff x="451700" y="1334189"/>
            <a:chExt cx="1767600" cy="710625"/>
          </a:xfrm>
        </p:grpSpPr>
        <p:sp>
          <p:nvSpPr>
            <p:cNvPr id="833" name="Google Shape;833;p22"/>
            <p:cNvSpPr txBox="1"/>
            <p:nvPr/>
          </p:nvSpPr>
          <p:spPr>
            <a:xfrm>
              <a:off x="451700" y="1629614"/>
              <a:ext cx="17625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451700" y="1334189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New York</a:t>
              </a:r>
              <a:endParaRPr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35" name="Google Shape;835;p22"/>
          <p:cNvGrpSpPr/>
          <p:nvPr/>
        </p:nvGrpSpPr>
        <p:grpSpPr>
          <a:xfrm>
            <a:off x="451700" y="2254542"/>
            <a:ext cx="1767600" cy="710625"/>
            <a:chOff x="451700" y="2102142"/>
            <a:chExt cx="1767600" cy="710625"/>
          </a:xfrm>
        </p:grpSpPr>
        <p:sp>
          <p:nvSpPr>
            <p:cNvPr id="836" name="Google Shape;836;p22"/>
            <p:cNvSpPr txBox="1"/>
            <p:nvPr/>
          </p:nvSpPr>
          <p:spPr>
            <a:xfrm>
              <a:off x="451700" y="2397567"/>
              <a:ext cx="17625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451700" y="2102142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Pennsylvania</a:t>
              </a:r>
              <a:endParaRPr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38" name="Google Shape;838;p22"/>
          <p:cNvGrpSpPr/>
          <p:nvPr/>
        </p:nvGrpSpPr>
        <p:grpSpPr>
          <a:xfrm>
            <a:off x="451700" y="3060595"/>
            <a:ext cx="1767600" cy="710625"/>
            <a:chOff x="451700" y="2870095"/>
            <a:chExt cx="1767600" cy="710625"/>
          </a:xfrm>
        </p:grpSpPr>
        <p:sp>
          <p:nvSpPr>
            <p:cNvPr id="839" name="Google Shape;839;p22"/>
            <p:cNvSpPr txBox="1"/>
            <p:nvPr/>
          </p:nvSpPr>
          <p:spPr>
            <a:xfrm>
              <a:off x="451700" y="3165520"/>
              <a:ext cx="17625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451700" y="2870095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California</a:t>
              </a:r>
              <a:endParaRPr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41" name="Google Shape;841;p22"/>
          <p:cNvGrpSpPr/>
          <p:nvPr/>
        </p:nvGrpSpPr>
        <p:grpSpPr>
          <a:xfrm>
            <a:off x="451700" y="3866648"/>
            <a:ext cx="1767600" cy="710625"/>
            <a:chOff x="451700" y="3638048"/>
            <a:chExt cx="1767600" cy="710625"/>
          </a:xfrm>
        </p:grpSpPr>
        <p:sp>
          <p:nvSpPr>
            <p:cNvPr id="842" name="Google Shape;842;p22"/>
            <p:cNvSpPr txBox="1"/>
            <p:nvPr/>
          </p:nvSpPr>
          <p:spPr>
            <a:xfrm>
              <a:off x="451700" y="3933474"/>
              <a:ext cx="17625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51700" y="3638048"/>
              <a:ext cx="17676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Texas</a:t>
              </a:r>
              <a:endParaRPr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844" name="Google Shape;844;p22"/>
          <p:cNvSpPr/>
          <p:nvPr/>
        </p:nvSpPr>
        <p:spPr>
          <a:xfrm>
            <a:off x="2627096" y="2303644"/>
            <a:ext cx="484155" cy="319268"/>
          </a:xfrm>
          <a:custGeom>
            <a:avLst/>
            <a:gdLst/>
            <a:ahLst/>
            <a:cxnLst/>
            <a:rect l="l" t="t" r="r" b="b"/>
            <a:pathLst>
              <a:path w="30784" h="20300" extrusionOk="0">
                <a:moveTo>
                  <a:pt x="25632" y="0"/>
                </a:moveTo>
                <a:cubicBezTo>
                  <a:pt x="25562" y="16"/>
                  <a:pt x="25497" y="27"/>
                  <a:pt x="25427" y="43"/>
                </a:cubicBezTo>
                <a:cubicBezTo>
                  <a:pt x="25412" y="43"/>
                  <a:pt x="25400" y="48"/>
                  <a:pt x="25385" y="53"/>
                </a:cubicBezTo>
                <a:lnTo>
                  <a:pt x="16149" y="1950"/>
                </a:lnTo>
                <a:cubicBezTo>
                  <a:pt x="16149" y="1972"/>
                  <a:pt x="16156" y="1994"/>
                  <a:pt x="16156" y="2014"/>
                </a:cubicBezTo>
                <a:cubicBezTo>
                  <a:pt x="15747" y="2101"/>
                  <a:pt x="15333" y="2175"/>
                  <a:pt x="14914" y="2219"/>
                </a:cubicBezTo>
                <a:cubicBezTo>
                  <a:pt x="14849" y="2200"/>
                  <a:pt x="14783" y="2192"/>
                  <a:pt x="14716" y="2192"/>
                </a:cubicBezTo>
                <a:cubicBezTo>
                  <a:pt x="14410" y="2192"/>
                  <a:pt x="14095" y="2364"/>
                  <a:pt x="13835" y="2413"/>
                </a:cubicBezTo>
                <a:cubicBezTo>
                  <a:pt x="11051" y="2944"/>
                  <a:pt x="8296" y="3578"/>
                  <a:pt x="5519" y="4126"/>
                </a:cubicBezTo>
                <a:cubicBezTo>
                  <a:pt x="5264" y="4179"/>
                  <a:pt x="4966" y="4306"/>
                  <a:pt x="4690" y="4306"/>
                </a:cubicBezTo>
                <a:cubicBezTo>
                  <a:pt x="4431" y="4306"/>
                  <a:pt x="4191" y="4194"/>
                  <a:pt x="4025" y="3804"/>
                </a:cubicBezTo>
                <a:cubicBezTo>
                  <a:pt x="3848" y="3395"/>
                  <a:pt x="3853" y="3073"/>
                  <a:pt x="3998" y="2772"/>
                </a:cubicBezTo>
                <a:cubicBezTo>
                  <a:pt x="3928" y="2638"/>
                  <a:pt x="3804" y="2530"/>
                  <a:pt x="3649" y="2493"/>
                </a:cubicBezTo>
                <a:cubicBezTo>
                  <a:pt x="3617" y="2482"/>
                  <a:pt x="3578" y="2477"/>
                  <a:pt x="3541" y="2477"/>
                </a:cubicBezTo>
                <a:lnTo>
                  <a:pt x="3526" y="2477"/>
                </a:lnTo>
                <a:cubicBezTo>
                  <a:pt x="3337" y="2477"/>
                  <a:pt x="3166" y="2574"/>
                  <a:pt x="3063" y="2735"/>
                </a:cubicBezTo>
                <a:cubicBezTo>
                  <a:pt x="2779" y="3212"/>
                  <a:pt x="2403" y="3385"/>
                  <a:pt x="1999" y="3573"/>
                </a:cubicBezTo>
                <a:cubicBezTo>
                  <a:pt x="1699" y="3707"/>
                  <a:pt x="1381" y="3852"/>
                  <a:pt x="1124" y="4115"/>
                </a:cubicBezTo>
                <a:cubicBezTo>
                  <a:pt x="1059" y="4186"/>
                  <a:pt x="984" y="4250"/>
                  <a:pt x="915" y="4320"/>
                </a:cubicBezTo>
                <a:cubicBezTo>
                  <a:pt x="603" y="4605"/>
                  <a:pt x="194" y="4985"/>
                  <a:pt x="55" y="5539"/>
                </a:cubicBezTo>
                <a:cubicBezTo>
                  <a:pt x="17" y="5700"/>
                  <a:pt x="1" y="5877"/>
                  <a:pt x="17" y="6065"/>
                </a:cubicBezTo>
                <a:cubicBezTo>
                  <a:pt x="206" y="6120"/>
                  <a:pt x="248" y="6398"/>
                  <a:pt x="323" y="6624"/>
                </a:cubicBezTo>
                <a:cubicBezTo>
                  <a:pt x="367" y="6946"/>
                  <a:pt x="420" y="7268"/>
                  <a:pt x="474" y="7591"/>
                </a:cubicBezTo>
                <a:cubicBezTo>
                  <a:pt x="496" y="7763"/>
                  <a:pt x="516" y="7945"/>
                  <a:pt x="570" y="8133"/>
                </a:cubicBezTo>
                <a:cubicBezTo>
                  <a:pt x="625" y="8429"/>
                  <a:pt x="672" y="8724"/>
                  <a:pt x="710" y="9020"/>
                </a:cubicBezTo>
                <a:cubicBezTo>
                  <a:pt x="796" y="9654"/>
                  <a:pt x="850" y="10293"/>
                  <a:pt x="962" y="10922"/>
                </a:cubicBezTo>
                <a:cubicBezTo>
                  <a:pt x="1118" y="12050"/>
                  <a:pt x="1527" y="14225"/>
                  <a:pt x="1656" y="14225"/>
                </a:cubicBezTo>
                <a:cubicBezTo>
                  <a:pt x="1704" y="14225"/>
                  <a:pt x="1748" y="14231"/>
                  <a:pt x="1795" y="14247"/>
                </a:cubicBezTo>
                <a:cubicBezTo>
                  <a:pt x="2080" y="15956"/>
                  <a:pt x="2381" y="17669"/>
                  <a:pt x="2660" y="19378"/>
                </a:cubicBezTo>
                <a:cubicBezTo>
                  <a:pt x="2759" y="19983"/>
                  <a:pt x="2978" y="20300"/>
                  <a:pt x="3516" y="20300"/>
                </a:cubicBezTo>
                <a:cubicBezTo>
                  <a:pt x="3628" y="20300"/>
                  <a:pt x="3754" y="20286"/>
                  <a:pt x="3896" y="20258"/>
                </a:cubicBezTo>
                <a:cubicBezTo>
                  <a:pt x="5212" y="20000"/>
                  <a:pt x="6539" y="19807"/>
                  <a:pt x="7860" y="19614"/>
                </a:cubicBezTo>
                <a:cubicBezTo>
                  <a:pt x="7898" y="19630"/>
                  <a:pt x="7930" y="19641"/>
                  <a:pt x="7969" y="19657"/>
                </a:cubicBezTo>
                <a:cubicBezTo>
                  <a:pt x="8033" y="19690"/>
                  <a:pt x="8091" y="19727"/>
                  <a:pt x="8150" y="19770"/>
                </a:cubicBezTo>
                <a:cubicBezTo>
                  <a:pt x="8183" y="19695"/>
                  <a:pt x="8215" y="19625"/>
                  <a:pt x="8252" y="19554"/>
                </a:cubicBezTo>
                <a:cubicBezTo>
                  <a:pt x="8505" y="19517"/>
                  <a:pt x="8758" y="19479"/>
                  <a:pt x="9005" y="19442"/>
                </a:cubicBezTo>
                <a:cubicBezTo>
                  <a:pt x="10999" y="19259"/>
                  <a:pt x="12943" y="18852"/>
                  <a:pt x="14887" y="18421"/>
                </a:cubicBezTo>
                <a:cubicBezTo>
                  <a:pt x="15274" y="18336"/>
                  <a:pt x="15661" y="18249"/>
                  <a:pt x="16053" y="18163"/>
                </a:cubicBezTo>
                <a:cubicBezTo>
                  <a:pt x="16826" y="17992"/>
                  <a:pt x="17606" y="17830"/>
                  <a:pt x="18390" y="17680"/>
                </a:cubicBezTo>
                <a:cubicBezTo>
                  <a:pt x="19459" y="17476"/>
                  <a:pt x="20528" y="17240"/>
                  <a:pt x="21597" y="17014"/>
                </a:cubicBezTo>
                <a:cubicBezTo>
                  <a:pt x="23134" y="16460"/>
                  <a:pt x="24778" y="16536"/>
                  <a:pt x="26357" y="16229"/>
                </a:cubicBezTo>
                <a:cubicBezTo>
                  <a:pt x="26567" y="16192"/>
                  <a:pt x="26808" y="16234"/>
                  <a:pt x="26975" y="16117"/>
                </a:cubicBezTo>
                <a:cubicBezTo>
                  <a:pt x="27136" y="16187"/>
                  <a:pt x="27287" y="16288"/>
                  <a:pt x="27410" y="16450"/>
                </a:cubicBezTo>
                <a:cubicBezTo>
                  <a:pt x="27534" y="16321"/>
                  <a:pt x="27636" y="16138"/>
                  <a:pt x="27684" y="15869"/>
                </a:cubicBezTo>
                <a:cubicBezTo>
                  <a:pt x="27738" y="15552"/>
                  <a:pt x="27835" y="15428"/>
                  <a:pt x="28249" y="15408"/>
                </a:cubicBezTo>
                <a:cubicBezTo>
                  <a:pt x="28243" y="15343"/>
                  <a:pt x="28237" y="15284"/>
                  <a:pt x="28232" y="15220"/>
                </a:cubicBezTo>
                <a:cubicBezTo>
                  <a:pt x="28221" y="15096"/>
                  <a:pt x="28259" y="14972"/>
                  <a:pt x="28334" y="14870"/>
                </a:cubicBezTo>
                <a:cubicBezTo>
                  <a:pt x="28437" y="14870"/>
                  <a:pt x="28544" y="14870"/>
                  <a:pt x="28646" y="14875"/>
                </a:cubicBezTo>
                <a:cubicBezTo>
                  <a:pt x="28727" y="14811"/>
                  <a:pt x="28812" y="14746"/>
                  <a:pt x="28903" y="14687"/>
                </a:cubicBezTo>
                <a:cubicBezTo>
                  <a:pt x="28909" y="14682"/>
                  <a:pt x="28920" y="14677"/>
                  <a:pt x="28931" y="14672"/>
                </a:cubicBezTo>
                <a:cubicBezTo>
                  <a:pt x="29038" y="14602"/>
                  <a:pt x="29151" y="14532"/>
                  <a:pt x="29275" y="14461"/>
                </a:cubicBezTo>
                <a:cubicBezTo>
                  <a:pt x="29613" y="14274"/>
                  <a:pt x="29903" y="14032"/>
                  <a:pt x="30128" y="13764"/>
                </a:cubicBezTo>
                <a:cubicBezTo>
                  <a:pt x="30171" y="13469"/>
                  <a:pt x="30252" y="13231"/>
                  <a:pt x="30537" y="13075"/>
                </a:cubicBezTo>
                <a:cubicBezTo>
                  <a:pt x="30783" y="12426"/>
                  <a:pt x="30730" y="11684"/>
                  <a:pt x="30247" y="10992"/>
                </a:cubicBezTo>
                <a:cubicBezTo>
                  <a:pt x="29602" y="10067"/>
                  <a:pt x="28656" y="9170"/>
                  <a:pt x="28484" y="8005"/>
                </a:cubicBezTo>
                <a:cubicBezTo>
                  <a:pt x="28420" y="7580"/>
                  <a:pt x="28398" y="7129"/>
                  <a:pt x="28581" y="6725"/>
                </a:cubicBezTo>
                <a:cubicBezTo>
                  <a:pt x="28581" y="6725"/>
                  <a:pt x="28586" y="6725"/>
                  <a:pt x="28586" y="6720"/>
                </a:cubicBezTo>
                <a:cubicBezTo>
                  <a:pt x="28559" y="6710"/>
                  <a:pt x="28539" y="6700"/>
                  <a:pt x="28533" y="6678"/>
                </a:cubicBezTo>
                <a:cubicBezTo>
                  <a:pt x="28490" y="6500"/>
                  <a:pt x="28566" y="6388"/>
                  <a:pt x="28742" y="6345"/>
                </a:cubicBezTo>
                <a:lnTo>
                  <a:pt x="28742" y="6345"/>
                </a:lnTo>
                <a:cubicBezTo>
                  <a:pt x="28737" y="6388"/>
                  <a:pt x="28737" y="6430"/>
                  <a:pt x="28732" y="6468"/>
                </a:cubicBezTo>
                <a:lnTo>
                  <a:pt x="28829" y="6323"/>
                </a:lnTo>
                <a:cubicBezTo>
                  <a:pt x="28812" y="6323"/>
                  <a:pt x="28796" y="6323"/>
                  <a:pt x="28775" y="6318"/>
                </a:cubicBezTo>
                <a:cubicBezTo>
                  <a:pt x="28839" y="6162"/>
                  <a:pt x="28925" y="6055"/>
                  <a:pt x="29054" y="6033"/>
                </a:cubicBezTo>
                <a:cubicBezTo>
                  <a:pt x="29134" y="5926"/>
                  <a:pt x="29221" y="5813"/>
                  <a:pt x="29290" y="5700"/>
                </a:cubicBezTo>
                <a:cubicBezTo>
                  <a:pt x="29307" y="5163"/>
                  <a:pt x="29526" y="4652"/>
                  <a:pt x="29731" y="4191"/>
                </a:cubicBezTo>
                <a:cubicBezTo>
                  <a:pt x="29752" y="4137"/>
                  <a:pt x="29769" y="4089"/>
                  <a:pt x="29784" y="4040"/>
                </a:cubicBezTo>
                <a:cubicBezTo>
                  <a:pt x="29925" y="3879"/>
                  <a:pt x="30096" y="3750"/>
                  <a:pt x="30322" y="3685"/>
                </a:cubicBezTo>
                <a:cubicBezTo>
                  <a:pt x="30306" y="3680"/>
                  <a:pt x="30290" y="3675"/>
                  <a:pt x="30274" y="3670"/>
                </a:cubicBezTo>
                <a:cubicBezTo>
                  <a:pt x="29511" y="3373"/>
                  <a:pt x="28780" y="2847"/>
                  <a:pt x="28130" y="2438"/>
                </a:cubicBezTo>
                <a:cubicBezTo>
                  <a:pt x="27244" y="1885"/>
                  <a:pt x="26260" y="1214"/>
                  <a:pt x="25680" y="311"/>
                </a:cubicBezTo>
                <a:cubicBezTo>
                  <a:pt x="25658" y="214"/>
                  <a:pt x="25643" y="113"/>
                  <a:pt x="256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2"/>
          <p:cNvSpPr/>
          <p:nvPr/>
        </p:nvSpPr>
        <p:spPr>
          <a:xfrm>
            <a:off x="2411500" y="3773873"/>
            <a:ext cx="915346" cy="889135"/>
          </a:xfrm>
          <a:custGeom>
            <a:avLst/>
            <a:gdLst/>
            <a:ahLst/>
            <a:cxnLst/>
            <a:rect l="l" t="t" r="r" b="b"/>
            <a:pathLst>
              <a:path w="76582" h="74389" extrusionOk="0">
                <a:moveTo>
                  <a:pt x="24033" y="0"/>
                </a:moveTo>
                <a:cubicBezTo>
                  <a:pt x="24008" y="0"/>
                  <a:pt x="23984" y="1"/>
                  <a:pt x="23960" y="1"/>
                </a:cubicBezTo>
                <a:cubicBezTo>
                  <a:pt x="23885" y="44"/>
                  <a:pt x="23826" y="91"/>
                  <a:pt x="23767" y="145"/>
                </a:cubicBezTo>
                <a:cubicBezTo>
                  <a:pt x="23757" y="140"/>
                  <a:pt x="23740" y="140"/>
                  <a:pt x="23729" y="135"/>
                </a:cubicBezTo>
                <a:cubicBezTo>
                  <a:pt x="23724" y="156"/>
                  <a:pt x="23724" y="178"/>
                  <a:pt x="23719" y="200"/>
                </a:cubicBezTo>
                <a:cubicBezTo>
                  <a:pt x="23251" y="747"/>
                  <a:pt x="23655" y="1698"/>
                  <a:pt x="23321" y="2268"/>
                </a:cubicBezTo>
                <a:cubicBezTo>
                  <a:pt x="23278" y="2880"/>
                  <a:pt x="23236" y="3492"/>
                  <a:pt x="23192" y="4105"/>
                </a:cubicBezTo>
                <a:cubicBezTo>
                  <a:pt x="23139" y="4846"/>
                  <a:pt x="23085" y="5588"/>
                  <a:pt x="23031" y="6324"/>
                </a:cubicBezTo>
                <a:lnTo>
                  <a:pt x="23031" y="6329"/>
                </a:lnTo>
                <a:cubicBezTo>
                  <a:pt x="22655" y="7968"/>
                  <a:pt x="22956" y="9686"/>
                  <a:pt x="22510" y="11320"/>
                </a:cubicBezTo>
                <a:cubicBezTo>
                  <a:pt x="22478" y="11744"/>
                  <a:pt x="22450" y="12163"/>
                  <a:pt x="22423" y="12587"/>
                </a:cubicBezTo>
                <a:cubicBezTo>
                  <a:pt x="22172" y="16262"/>
                  <a:pt x="21994" y="19942"/>
                  <a:pt x="21436" y="23596"/>
                </a:cubicBezTo>
                <a:lnTo>
                  <a:pt x="21436" y="25007"/>
                </a:lnTo>
                <a:cubicBezTo>
                  <a:pt x="21290" y="26598"/>
                  <a:pt x="21070" y="28188"/>
                  <a:pt x="21027" y="29784"/>
                </a:cubicBezTo>
                <a:cubicBezTo>
                  <a:pt x="21022" y="29966"/>
                  <a:pt x="21005" y="30117"/>
                  <a:pt x="20973" y="30241"/>
                </a:cubicBezTo>
                <a:cubicBezTo>
                  <a:pt x="20779" y="30531"/>
                  <a:pt x="20511" y="30719"/>
                  <a:pt x="20125" y="30821"/>
                </a:cubicBezTo>
                <a:cubicBezTo>
                  <a:pt x="20006" y="30821"/>
                  <a:pt x="19872" y="30809"/>
                  <a:pt x="19722" y="30799"/>
                </a:cubicBezTo>
                <a:cubicBezTo>
                  <a:pt x="14372" y="30256"/>
                  <a:pt x="9021" y="29757"/>
                  <a:pt x="3664" y="29274"/>
                </a:cubicBezTo>
                <a:cubicBezTo>
                  <a:pt x="3242" y="29236"/>
                  <a:pt x="2818" y="29226"/>
                  <a:pt x="2392" y="29226"/>
                </a:cubicBezTo>
                <a:cubicBezTo>
                  <a:pt x="1950" y="29226"/>
                  <a:pt x="1507" y="29237"/>
                  <a:pt x="1063" y="29237"/>
                </a:cubicBezTo>
                <a:cubicBezTo>
                  <a:pt x="1015" y="29237"/>
                  <a:pt x="967" y="29237"/>
                  <a:pt x="919" y="29236"/>
                </a:cubicBezTo>
                <a:cubicBezTo>
                  <a:pt x="817" y="29225"/>
                  <a:pt x="710" y="29214"/>
                  <a:pt x="623" y="29214"/>
                </a:cubicBezTo>
                <a:cubicBezTo>
                  <a:pt x="511" y="29214"/>
                  <a:pt x="435" y="29214"/>
                  <a:pt x="387" y="29321"/>
                </a:cubicBezTo>
                <a:cubicBezTo>
                  <a:pt x="306" y="29370"/>
                  <a:pt x="237" y="29440"/>
                  <a:pt x="194" y="29542"/>
                </a:cubicBezTo>
                <a:cubicBezTo>
                  <a:pt x="140" y="29681"/>
                  <a:pt x="194" y="29822"/>
                  <a:pt x="301" y="29907"/>
                </a:cubicBezTo>
                <a:cubicBezTo>
                  <a:pt x="247" y="30095"/>
                  <a:pt x="140" y="30246"/>
                  <a:pt x="1" y="30348"/>
                </a:cubicBezTo>
                <a:cubicBezTo>
                  <a:pt x="70" y="30397"/>
                  <a:pt x="145" y="30444"/>
                  <a:pt x="231" y="30477"/>
                </a:cubicBezTo>
                <a:cubicBezTo>
                  <a:pt x="678" y="30633"/>
                  <a:pt x="892" y="30982"/>
                  <a:pt x="1204" y="31540"/>
                </a:cubicBezTo>
                <a:cubicBezTo>
                  <a:pt x="1382" y="31858"/>
                  <a:pt x="1563" y="32185"/>
                  <a:pt x="1838" y="32475"/>
                </a:cubicBezTo>
                <a:cubicBezTo>
                  <a:pt x="2461" y="33142"/>
                  <a:pt x="3058" y="33861"/>
                  <a:pt x="3643" y="34555"/>
                </a:cubicBezTo>
                <a:cubicBezTo>
                  <a:pt x="4985" y="36160"/>
                  <a:pt x="6378" y="37821"/>
                  <a:pt x="8193" y="39067"/>
                </a:cubicBezTo>
                <a:cubicBezTo>
                  <a:pt x="8843" y="39512"/>
                  <a:pt x="9047" y="40216"/>
                  <a:pt x="9289" y="41027"/>
                </a:cubicBezTo>
                <a:cubicBezTo>
                  <a:pt x="9455" y="41587"/>
                  <a:pt x="9622" y="42172"/>
                  <a:pt x="9961" y="42693"/>
                </a:cubicBezTo>
                <a:cubicBezTo>
                  <a:pt x="9949" y="42736"/>
                  <a:pt x="9934" y="42779"/>
                  <a:pt x="9923" y="42812"/>
                </a:cubicBezTo>
                <a:lnTo>
                  <a:pt x="9901" y="42876"/>
                </a:lnTo>
                <a:cubicBezTo>
                  <a:pt x="9472" y="44235"/>
                  <a:pt x="9929" y="45567"/>
                  <a:pt x="11201" y="46636"/>
                </a:cubicBezTo>
                <a:cubicBezTo>
                  <a:pt x="13517" y="48587"/>
                  <a:pt x="15510" y="50000"/>
                  <a:pt x="17476" y="51079"/>
                </a:cubicBezTo>
                <a:cubicBezTo>
                  <a:pt x="17868" y="51294"/>
                  <a:pt x="18228" y="51401"/>
                  <a:pt x="18588" y="51401"/>
                </a:cubicBezTo>
                <a:cubicBezTo>
                  <a:pt x="19110" y="51401"/>
                  <a:pt x="19604" y="51170"/>
                  <a:pt x="20109" y="50704"/>
                </a:cubicBezTo>
                <a:cubicBezTo>
                  <a:pt x="20801" y="50064"/>
                  <a:pt x="21097" y="49291"/>
                  <a:pt x="21387" y="48549"/>
                </a:cubicBezTo>
                <a:cubicBezTo>
                  <a:pt x="21511" y="48232"/>
                  <a:pt x="21624" y="47937"/>
                  <a:pt x="21768" y="47657"/>
                </a:cubicBezTo>
                <a:cubicBezTo>
                  <a:pt x="21838" y="47518"/>
                  <a:pt x="21892" y="47372"/>
                  <a:pt x="21946" y="47233"/>
                </a:cubicBezTo>
                <a:cubicBezTo>
                  <a:pt x="22037" y="47007"/>
                  <a:pt x="22101" y="46868"/>
                  <a:pt x="22160" y="46776"/>
                </a:cubicBezTo>
                <a:cubicBezTo>
                  <a:pt x="22359" y="46717"/>
                  <a:pt x="22559" y="46668"/>
                  <a:pt x="22757" y="46631"/>
                </a:cubicBezTo>
                <a:cubicBezTo>
                  <a:pt x="22956" y="46631"/>
                  <a:pt x="23133" y="46598"/>
                  <a:pt x="23300" y="46551"/>
                </a:cubicBezTo>
                <a:cubicBezTo>
                  <a:pt x="23519" y="46528"/>
                  <a:pt x="23736" y="46516"/>
                  <a:pt x="23952" y="46516"/>
                </a:cubicBezTo>
                <a:cubicBezTo>
                  <a:pt x="28004" y="46516"/>
                  <a:pt x="31442" y="50471"/>
                  <a:pt x="33432" y="53776"/>
                </a:cubicBezTo>
                <a:cubicBezTo>
                  <a:pt x="33925" y="54592"/>
                  <a:pt x="34495" y="55306"/>
                  <a:pt x="35086" y="55990"/>
                </a:cubicBezTo>
                <a:cubicBezTo>
                  <a:pt x="35968" y="57627"/>
                  <a:pt x="37042" y="59149"/>
                  <a:pt x="38105" y="60631"/>
                </a:cubicBezTo>
                <a:lnTo>
                  <a:pt x="38396" y="61039"/>
                </a:lnTo>
                <a:cubicBezTo>
                  <a:pt x="38514" y="61205"/>
                  <a:pt x="38669" y="61410"/>
                  <a:pt x="38869" y="61560"/>
                </a:cubicBezTo>
                <a:cubicBezTo>
                  <a:pt x="38981" y="61936"/>
                  <a:pt x="39100" y="62301"/>
                  <a:pt x="39256" y="62630"/>
                </a:cubicBezTo>
                <a:cubicBezTo>
                  <a:pt x="39519" y="63193"/>
                  <a:pt x="39819" y="63731"/>
                  <a:pt x="40131" y="64262"/>
                </a:cubicBezTo>
                <a:cubicBezTo>
                  <a:pt x="40635" y="66357"/>
                  <a:pt x="41533" y="68162"/>
                  <a:pt x="42311" y="69560"/>
                </a:cubicBezTo>
                <a:lnTo>
                  <a:pt x="42355" y="69635"/>
                </a:lnTo>
                <a:cubicBezTo>
                  <a:pt x="42494" y="69893"/>
                  <a:pt x="42683" y="70237"/>
                  <a:pt x="43112" y="70386"/>
                </a:cubicBezTo>
                <a:cubicBezTo>
                  <a:pt x="43945" y="70677"/>
                  <a:pt x="44724" y="71085"/>
                  <a:pt x="45546" y="71515"/>
                </a:cubicBezTo>
                <a:cubicBezTo>
                  <a:pt x="46824" y="72181"/>
                  <a:pt x="48145" y="72868"/>
                  <a:pt x="49688" y="73089"/>
                </a:cubicBezTo>
                <a:cubicBezTo>
                  <a:pt x="50756" y="73245"/>
                  <a:pt x="51633" y="73411"/>
                  <a:pt x="52342" y="74046"/>
                </a:cubicBezTo>
                <a:cubicBezTo>
                  <a:pt x="52600" y="74276"/>
                  <a:pt x="52852" y="74388"/>
                  <a:pt x="53104" y="74388"/>
                </a:cubicBezTo>
                <a:cubicBezTo>
                  <a:pt x="53599" y="74388"/>
                  <a:pt x="53851" y="73981"/>
                  <a:pt x="54002" y="73739"/>
                </a:cubicBezTo>
                <a:cubicBezTo>
                  <a:pt x="54039" y="73674"/>
                  <a:pt x="54093" y="73589"/>
                  <a:pt x="54131" y="73545"/>
                </a:cubicBezTo>
                <a:cubicBezTo>
                  <a:pt x="54592" y="73443"/>
                  <a:pt x="54748" y="73191"/>
                  <a:pt x="54802" y="72992"/>
                </a:cubicBezTo>
                <a:cubicBezTo>
                  <a:pt x="54921" y="72541"/>
                  <a:pt x="54555" y="72208"/>
                  <a:pt x="54373" y="72052"/>
                </a:cubicBezTo>
                <a:cubicBezTo>
                  <a:pt x="53835" y="71306"/>
                  <a:pt x="53664" y="70413"/>
                  <a:pt x="53481" y="69463"/>
                </a:cubicBezTo>
                <a:cubicBezTo>
                  <a:pt x="53384" y="68936"/>
                  <a:pt x="53271" y="68400"/>
                  <a:pt x="53104" y="67872"/>
                </a:cubicBezTo>
                <a:cubicBezTo>
                  <a:pt x="53201" y="67577"/>
                  <a:pt x="53277" y="67249"/>
                  <a:pt x="53303" y="66900"/>
                </a:cubicBezTo>
                <a:cubicBezTo>
                  <a:pt x="53481" y="64686"/>
                  <a:pt x="54942" y="62146"/>
                  <a:pt x="55774" y="60121"/>
                </a:cubicBezTo>
                <a:cubicBezTo>
                  <a:pt x="56779" y="57692"/>
                  <a:pt x="59492" y="57337"/>
                  <a:pt x="61184" y="55651"/>
                </a:cubicBezTo>
                <a:cubicBezTo>
                  <a:pt x="61227" y="55629"/>
                  <a:pt x="61271" y="55608"/>
                  <a:pt x="61297" y="55597"/>
                </a:cubicBezTo>
                <a:cubicBezTo>
                  <a:pt x="63011" y="55016"/>
                  <a:pt x="64778" y="54416"/>
                  <a:pt x="66057" y="53099"/>
                </a:cubicBezTo>
                <a:cubicBezTo>
                  <a:pt x="66272" y="52879"/>
                  <a:pt x="66535" y="52663"/>
                  <a:pt x="66820" y="52433"/>
                </a:cubicBezTo>
                <a:cubicBezTo>
                  <a:pt x="67819" y="51627"/>
                  <a:pt x="69183" y="50526"/>
                  <a:pt x="68447" y="48425"/>
                </a:cubicBezTo>
                <a:cubicBezTo>
                  <a:pt x="68427" y="48361"/>
                  <a:pt x="68427" y="48329"/>
                  <a:pt x="68420" y="48329"/>
                </a:cubicBezTo>
                <a:cubicBezTo>
                  <a:pt x="68469" y="48264"/>
                  <a:pt x="68710" y="48168"/>
                  <a:pt x="68839" y="48113"/>
                </a:cubicBezTo>
                <a:cubicBezTo>
                  <a:pt x="68893" y="48093"/>
                  <a:pt x="68942" y="48071"/>
                  <a:pt x="68995" y="48049"/>
                </a:cubicBezTo>
                <a:cubicBezTo>
                  <a:pt x="69119" y="49204"/>
                  <a:pt x="69942" y="49301"/>
                  <a:pt x="70205" y="49301"/>
                </a:cubicBezTo>
                <a:cubicBezTo>
                  <a:pt x="70683" y="49301"/>
                  <a:pt x="71160" y="49060"/>
                  <a:pt x="71418" y="48931"/>
                </a:cubicBezTo>
                <a:cubicBezTo>
                  <a:pt x="72198" y="48538"/>
                  <a:pt x="73057" y="48254"/>
                  <a:pt x="74207" y="48006"/>
                </a:cubicBezTo>
                <a:cubicBezTo>
                  <a:pt x="74266" y="47996"/>
                  <a:pt x="74325" y="47969"/>
                  <a:pt x="74378" y="47937"/>
                </a:cubicBezTo>
                <a:cubicBezTo>
                  <a:pt x="74454" y="47883"/>
                  <a:pt x="74459" y="47409"/>
                  <a:pt x="74459" y="47409"/>
                </a:cubicBezTo>
                <a:cubicBezTo>
                  <a:pt x="74797" y="46776"/>
                  <a:pt x="75152" y="46152"/>
                  <a:pt x="75377" y="45470"/>
                </a:cubicBezTo>
                <a:cubicBezTo>
                  <a:pt x="75700" y="44483"/>
                  <a:pt x="75598" y="43322"/>
                  <a:pt x="75640" y="42296"/>
                </a:cubicBezTo>
                <a:cubicBezTo>
                  <a:pt x="75667" y="41543"/>
                  <a:pt x="76071" y="40883"/>
                  <a:pt x="76248" y="40157"/>
                </a:cubicBezTo>
                <a:cubicBezTo>
                  <a:pt x="76582" y="39271"/>
                  <a:pt x="76527" y="38391"/>
                  <a:pt x="76087" y="37573"/>
                </a:cubicBezTo>
                <a:cubicBezTo>
                  <a:pt x="76044" y="37412"/>
                  <a:pt x="75995" y="37256"/>
                  <a:pt x="75947" y="37101"/>
                </a:cubicBezTo>
                <a:cubicBezTo>
                  <a:pt x="75952" y="37010"/>
                  <a:pt x="75925" y="36928"/>
                  <a:pt x="75866" y="36864"/>
                </a:cubicBezTo>
                <a:cubicBezTo>
                  <a:pt x="75845" y="36794"/>
                  <a:pt x="75818" y="36725"/>
                  <a:pt x="75796" y="36655"/>
                </a:cubicBezTo>
                <a:cubicBezTo>
                  <a:pt x="75754" y="36542"/>
                  <a:pt x="75711" y="36435"/>
                  <a:pt x="75667" y="36328"/>
                </a:cubicBezTo>
                <a:cubicBezTo>
                  <a:pt x="75711" y="36075"/>
                  <a:pt x="75759" y="35827"/>
                  <a:pt x="75410" y="35688"/>
                </a:cubicBezTo>
                <a:lnTo>
                  <a:pt x="75410" y="35688"/>
                </a:lnTo>
                <a:cubicBezTo>
                  <a:pt x="75415" y="35720"/>
                  <a:pt x="75421" y="35753"/>
                  <a:pt x="75421" y="35790"/>
                </a:cubicBezTo>
                <a:cubicBezTo>
                  <a:pt x="75394" y="35731"/>
                  <a:pt x="75367" y="35677"/>
                  <a:pt x="75340" y="35624"/>
                </a:cubicBezTo>
                <a:lnTo>
                  <a:pt x="75340" y="35624"/>
                </a:lnTo>
                <a:cubicBezTo>
                  <a:pt x="75357" y="35629"/>
                  <a:pt x="75367" y="35634"/>
                  <a:pt x="75383" y="35639"/>
                </a:cubicBezTo>
                <a:cubicBezTo>
                  <a:pt x="75464" y="35393"/>
                  <a:pt x="75383" y="35220"/>
                  <a:pt x="75131" y="35123"/>
                </a:cubicBezTo>
                <a:cubicBezTo>
                  <a:pt x="75125" y="35135"/>
                  <a:pt x="75120" y="35145"/>
                  <a:pt x="75114" y="35156"/>
                </a:cubicBezTo>
                <a:cubicBezTo>
                  <a:pt x="75109" y="35145"/>
                  <a:pt x="75104" y="35135"/>
                  <a:pt x="75099" y="35129"/>
                </a:cubicBezTo>
                <a:cubicBezTo>
                  <a:pt x="75104" y="35123"/>
                  <a:pt x="75109" y="35118"/>
                  <a:pt x="75114" y="35118"/>
                </a:cubicBezTo>
                <a:cubicBezTo>
                  <a:pt x="75104" y="35103"/>
                  <a:pt x="75087" y="35091"/>
                  <a:pt x="75077" y="35081"/>
                </a:cubicBezTo>
                <a:cubicBezTo>
                  <a:pt x="74867" y="34645"/>
                  <a:pt x="74673" y="34211"/>
                  <a:pt x="74551" y="33732"/>
                </a:cubicBezTo>
                <a:cubicBezTo>
                  <a:pt x="74319" y="32846"/>
                  <a:pt x="73847" y="32061"/>
                  <a:pt x="73659" y="31159"/>
                </a:cubicBezTo>
                <a:cubicBezTo>
                  <a:pt x="73552" y="30655"/>
                  <a:pt x="73481" y="30144"/>
                  <a:pt x="73423" y="29628"/>
                </a:cubicBezTo>
                <a:cubicBezTo>
                  <a:pt x="73379" y="28371"/>
                  <a:pt x="73036" y="26259"/>
                  <a:pt x="72965" y="25002"/>
                </a:cubicBezTo>
                <a:cubicBezTo>
                  <a:pt x="72959" y="24888"/>
                  <a:pt x="72982" y="24848"/>
                  <a:pt x="73021" y="24848"/>
                </a:cubicBezTo>
                <a:cubicBezTo>
                  <a:pt x="73114" y="24848"/>
                  <a:pt x="73301" y="25065"/>
                  <a:pt x="73454" y="25065"/>
                </a:cubicBezTo>
                <a:cubicBezTo>
                  <a:pt x="73479" y="25065"/>
                  <a:pt x="73502" y="25059"/>
                  <a:pt x="73525" y="25046"/>
                </a:cubicBezTo>
                <a:lnTo>
                  <a:pt x="73525" y="25019"/>
                </a:lnTo>
                <a:lnTo>
                  <a:pt x="73525" y="24992"/>
                </a:lnTo>
                <a:cubicBezTo>
                  <a:pt x="73277" y="24878"/>
                  <a:pt x="73111" y="24712"/>
                  <a:pt x="72992" y="24487"/>
                </a:cubicBezTo>
                <a:lnTo>
                  <a:pt x="72992" y="23197"/>
                </a:lnTo>
                <a:cubicBezTo>
                  <a:pt x="72992" y="22795"/>
                  <a:pt x="72923" y="22381"/>
                  <a:pt x="73014" y="21999"/>
                </a:cubicBezTo>
                <a:cubicBezTo>
                  <a:pt x="73057" y="21816"/>
                  <a:pt x="73004" y="21597"/>
                  <a:pt x="72939" y="21409"/>
                </a:cubicBezTo>
                <a:cubicBezTo>
                  <a:pt x="72213" y="20791"/>
                  <a:pt x="71224" y="20613"/>
                  <a:pt x="70285" y="20581"/>
                </a:cubicBezTo>
                <a:cubicBezTo>
                  <a:pt x="70252" y="20619"/>
                  <a:pt x="70199" y="20646"/>
                  <a:pt x="70113" y="20662"/>
                </a:cubicBezTo>
                <a:cubicBezTo>
                  <a:pt x="70089" y="20665"/>
                  <a:pt x="70066" y="20666"/>
                  <a:pt x="70043" y="20666"/>
                </a:cubicBezTo>
                <a:cubicBezTo>
                  <a:pt x="70020" y="20666"/>
                  <a:pt x="69998" y="20665"/>
                  <a:pt x="69974" y="20662"/>
                </a:cubicBezTo>
                <a:cubicBezTo>
                  <a:pt x="69806" y="20651"/>
                  <a:pt x="69667" y="20566"/>
                  <a:pt x="69592" y="20405"/>
                </a:cubicBezTo>
                <a:cubicBezTo>
                  <a:pt x="69329" y="20296"/>
                  <a:pt x="69097" y="20125"/>
                  <a:pt x="68846" y="19974"/>
                </a:cubicBezTo>
                <a:cubicBezTo>
                  <a:pt x="68834" y="19974"/>
                  <a:pt x="68824" y="19964"/>
                  <a:pt x="68819" y="19964"/>
                </a:cubicBezTo>
                <a:cubicBezTo>
                  <a:pt x="68496" y="19850"/>
                  <a:pt x="68189" y="19684"/>
                  <a:pt x="67879" y="19528"/>
                </a:cubicBezTo>
                <a:cubicBezTo>
                  <a:pt x="67599" y="19421"/>
                  <a:pt x="67314" y="19329"/>
                  <a:pt x="67024" y="19249"/>
                </a:cubicBezTo>
                <a:cubicBezTo>
                  <a:pt x="66965" y="19233"/>
                  <a:pt x="66932" y="19185"/>
                  <a:pt x="66927" y="19136"/>
                </a:cubicBezTo>
                <a:cubicBezTo>
                  <a:pt x="66756" y="19092"/>
                  <a:pt x="66582" y="19066"/>
                  <a:pt x="66402" y="19066"/>
                </a:cubicBezTo>
                <a:cubicBezTo>
                  <a:pt x="66096" y="19066"/>
                  <a:pt x="65774" y="19142"/>
                  <a:pt x="65429" y="19334"/>
                </a:cubicBezTo>
                <a:cubicBezTo>
                  <a:pt x="65369" y="19370"/>
                  <a:pt x="65281" y="19392"/>
                  <a:pt x="65182" y="19392"/>
                </a:cubicBezTo>
                <a:cubicBezTo>
                  <a:pt x="65147" y="19392"/>
                  <a:pt x="65111" y="19389"/>
                  <a:pt x="65074" y="19383"/>
                </a:cubicBezTo>
                <a:cubicBezTo>
                  <a:pt x="64418" y="19475"/>
                  <a:pt x="63779" y="19431"/>
                  <a:pt x="63113" y="19517"/>
                </a:cubicBezTo>
                <a:cubicBezTo>
                  <a:pt x="63044" y="19528"/>
                  <a:pt x="62973" y="19539"/>
                  <a:pt x="62908" y="19545"/>
                </a:cubicBezTo>
                <a:cubicBezTo>
                  <a:pt x="62732" y="19604"/>
                  <a:pt x="62549" y="19624"/>
                  <a:pt x="62360" y="19631"/>
                </a:cubicBezTo>
                <a:cubicBezTo>
                  <a:pt x="61861" y="19716"/>
                  <a:pt x="61356" y="19829"/>
                  <a:pt x="60884" y="19969"/>
                </a:cubicBezTo>
                <a:cubicBezTo>
                  <a:pt x="60734" y="20089"/>
                  <a:pt x="60570" y="20175"/>
                  <a:pt x="60363" y="20175"/>
                </a:cubicBezTo>
                <a:cubicBezTo>
                  <a:pt x="60310" y="20175"/>
                  <a:pt x="60255" y="20169"/>
                  <a:pt x="60196" y="20157"/>
                </a:cubicBezTo>
                <a:cubicBezTo>
                  <a:pt x="60201" y="20157"/>
                  <a:pt x="60201" y="20157"/>
                  <a:pt x="60201" y="20152"/>
                </a:cubicBezTo>
                <a:lnTo>
                  <a:pt x="60201" y="20152"/>
                </a:lnTo>
                <a:cubicBezTo>
                  <a:pt x="60122" y="20165"/>
                  <a:pt x="60045" y="20171"/>
                  <a:pt x="59968" y="20171"/>
                </a:cubicBezTo>
                <a:cubicBezTo>
                  <a:pt x="59794" y="20171"/>
                  <a:pt x="59625" y="20138"/>
                  <a:pt x="59449" y="20071"/>
                </a:cubicBezTo>
                <a:cubicBezTo>
                  <a:pt x="59191" y="19996"/>
                  <a:pt x="58944" y="19882"/>
                  <a:pt x="58703" y="19753"/>
                </a:cubicBezTo>
                <a:cubicBezTo>
                  <a:pt x="58407" y="19673"/>
                  <a:pt x="58122" y="19668"/>
                  <a:pt x="57768" y="19663"/>
                </a:cubicBezTo>
                <a:cubicBezTo>
                  <a:pt x="57719" y="19663"/>
                  <a:pt x="57676" y="19663"/>
                  <a:pt x="57634" y="19657"/>
                </a:cubicBezTo>
                <a:cubicBezTo>
                  <a:pt x="57591" y="19669"/>
                  <a:pt x="57549" y="19675"/>
                  <a:pt x="57506" y="19675"/>
                </a:cubicBezTo>
                <a:cubicBezTo>
                  <a:pt x="57415" y="19675"/>
                  <a:pt x="57323" y="19646"/>
                  <a:pt x="57235" y="19587"/>
                </a:cubicBezTo>
                <a:cubicBezTo>
                  <a:pt x="57188" y="19572"/>
                  <a:pt x="57133" y="19555"/>
                  <a:pt x="57086" y="19534"/>
                </a:cubicBezTo>
                <a:cubicBezTo>
                  <a:pt x="56889" y="19452"/>
                  <a:pt x="56566" y="19322"/>
                  <a:pt x="56295" y="19322"/>
                </a:cubicBezTo>
                <a:cubicBezTo>
                  <a:pt x="56248" y="19322"/>
                  <a:pt x="56204" y="19326"/>
                  <a:pt x="56161" y="19334"/>
                </a:cubicBezTo>
                <a:cubicBezTo>
                  <a:pt x="56086" y="19431"/>
                  <a:pt x="56005" y="19539"/>
                  <a:pt x="55925" y="19614"/>
                </a:cubicBezTo>
                <a:cubicBezTo>
                  <a:pt x="55920" y="19577"/>
                  <a:pt x="55914" y="19545"/>
                  <a:pt x="55914" y="19507"/>
                </a:cubicBezTo>
                <a:cubicBezTo>
                  <a:pt x="55893" y="19545"/>
                  <a:pt x="55876" y="19577"/>
                  <a:pt x="55866" y="19619"/>
                </a:cubicBezTo>
                <a:cubicBezTo>
                  <a:pt x="55861" y="19636"/>
                  <a:pt x="55856" y="19646"/>
                  <a:pt x="55856" y="19657"/>
                </a:cubicBezTo>
                <a:cubicBezTo>
                  <a:pt x="55871" y="19652"/>
                  <a:pt x="55888" y="19652"/>
                  <a:pt x="55903" y="19652"/>
                </a:cubicBezTo>
                <a:cubicBezTo>
                  <a:pt x="55920" y="19867"/>
                  <a:pt x="55876" y="20028"/>
                  <a:pt x="55791" y="20152"/>
                </a:cubicBezTo>
                <a:cubicBezTo>
                  <a:pt x="55753" y="20179"/>
                  <a:pt x="55710" y="20200"/>
                  <a:pt x="55667" y="20221"/>
                </a:cubicBezTo>
                <a:cubicBezTo>
                  <a:pt x="55603" y="20248"/>
                  <a:pt x="55533" y="20264"/>
                  <a:pt x="55462" y="20264"/>
                </a:cubicBezTo>
                <a:cubicBezTo>
                  <a:pt x="55393" y="20264"/>
                  <a:pt x="55323" y="20248"/>
                  <a:pt x="55259" y="20221"/>
                </a:cubicBezTo>
                <a:cubicBezTo>
                  <a:pt x="55205" y="20200"/>
                  <a:pt x="55162" y="20167"/>
                  <a:pt x="55119" y="20135"/>
                </a:cubicBezTo>
                <a:cubicBezTo>
                  <a:pt x="55103" y="20043"/>
                  <a:pt x="55108" y="19942"/>
                  <a:pt x="55114" y="19840"/>
                </a:cubicBezTo>
                <a:cubicBezTo>
                  <a:pt x="54889" y="19528"/>
                  <a:pt x="54716" y="19260"/>
                  <a:pt x="54276" y="19205"/>
                </a:cubicBezTo>
                <a:cubicBezTo>
                  <a:pt x="54044" y="19185"/>
                  <a:pt x="53846" y="19115"/>
                  <a:pt x="53632" y="19024"/>
                </a:cubicBezTo>
                <a:cubicBezTo>
                  <a:pt x="53369" y="18907"/>
                  <a:pt x="53140" y="18815"/>
                  <a:pt x="52929" y="18815"/>
                </a:cubicBezTo>
                <a:cubicBezTo>
                  <a:pt x="52713" y="18815"/>
                  <a:pt x="52516" y="18912"/>
                  <a:pt x="52325" y="19180"/>
                </a:cubicBezTo>
                <a:cubicBezTo>
                  <a:pt x="52229" y="19314"/>
                  <a:pt x="52100" y="19394"/>
                  <a:pt x="51961" y="19470"/>
                </a:cubicBezTo>
                <a:cubicBezTo>
                  <a:pt x="51861" y="19544"/>
                  <a:pt x="51746" y="19595"/>
                  <a:pt x="51588" y="19595"/>
                </a:cubicBezTo>
                <a:cubicBezTo>
                  <a:pt x="51566" y="19595"/>
                  <a:pt x="51543" y="19594"/>
                  <a:pt x="51520" y="19592"/>
                </a:cubicBezTo>
                <a:cubicBezTo>
                  <a:pt x="51026" y="19545"/>
                  <a:pt x="50865" y="19222"/>
                  <a:pt x="50756" y="18857"/>
                </a:cubicBezTo>
                <a:cubicBezTo>
                  <a:pt x="50607" y="18669"/>
                  <a:pt x="50451" y="18496"/>
                  <a:pt x="50273" y="18342"/>
                </a:cubicBezTo>
                <a:cubicBezTo>
                  <a:pt x="50225" y="18320"/>
                  <a:pt x="50188" y="18287"/>
                  <a:pt x="50156" y="18238"/>
                </a:cubicBezTo>
                <a:cubicBezTo>
                  <a:pt x="50032" y="18142"/>
                  <a:pt x="49893" y="18057"/>
                  <a:pt x="49737" y="17975"/>
                </a:cubicBezTo>
                <a:cubicBezTo>
                  <a:pt x="48194" y="17192"/>
                  <a:pt x="46340" y="16949"/>
                  <a:pt x="44681" y="16504"/>
                </a:cubicBezTo>
                <a:cubicBezTo>
                  <a:pt x="43252" y="16118"/>
                  <a:pt x="41619" y="15811"/>
                  <a:pt x="40394" y="14940"/>
                </a:cubicBezTo>
                <a:cubicBezTo>
                  <a:pt x="39975" y="14645"/>
                  <a:pt x="39690" y="14312"/>
                  <a:pt x="39513" y="13941"/>
                </a:cubicBezTo>
                <a:cubicBezTo>
                  <a:pt x="39308" y="13770"/>
                  <a:pt x="39293" y="13554"/>
                  <a:pt x="39314" y="13334"/>
                </a:cubicBezTo>
                <a:cubicBezTo>
                  <a:pt x="39228" y="12850"/>
                  <a:pt x="39271" y="12319"/>
                  <a:pt x="39405" y="11754"/>
                </a:cubicBezTo>
                <a:lnTo>
                  <a:pt x="39410" y="11749"/>
                </a:lnTo>
                <a:cubicBezTo>
                  <a:pt x="39470" y="9213"/>
                  <a:pt x="39556" y="6673"/>
                  <a:pt x="39636" y="4137"/>
                </a:cubicBezTo>
                <a:cubicBezTo>
                  <a:pt x="39648" y="3906"/>
                  <a:pt x="39653" y="3681"/>
                  <a:pt x="39663" y="3455"/>
                </a:cubicBezTo>
                <a:cubicBezTo>
                  <a:pt x="40061" y="1080"/>
                  <a:pt x="40061" y="1058"/>
                  <a:pt x="37708" y="887"/>
                </a:cubicBezTo>
                <a:cubicBezTo>
                  <a:pt x="33705" y="597"/>
                  <a:pt x="29698" y="328"/>
                  <a:pt x="25475" y="33"/>
                </a:cubicBezTo>
                <a:cubicBezTo>
                  <a:pt x="25391" y="38"/>
                  <a:pt x="25307" y="39"/>
                  <a:pt x="25222" y="39"/>
                </a:cubicBezTo>
                <a:cubicBezTo>
                  <a:pt x="24828" y="39"/>
                  <a:pt x="24426" y="0"/>
                  <a:pt x="240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2"/>
          <p:cNvSpPr/>
          <p:nvPr/>
        </p:nvSpPr>
        <p:spPr>
          <a:xfrm>
            <a:off x="2611172" y="1580232"/>
            <a:ext cx="516004" cy="447149"/>
          </a:xfrm>
          <a:custGeom>
            <a:avLst/>
            <a:gdLst/>
            <a:ahLst/>
            <a:cxnLst/>
            <a:rect l="l" t="t" r="r" b="b"/>
            <a:pathLst>
              <a:path w="32809" h="28431" extrusionOk="0">
                <a:moveTo>
                  <a:pt x="27044" y="1"/>
                </a:moveTo>
                <a:cubicBezTo>
                  <a:pt x="26840" y="1"/>
                  <a:pt x="26642" y="53"/>
                  <a:pt x="26448" y="102"/>
                </a:cubicBezTo>
                <a:cubicBezTo>
                  <a:pt x="26394" y="118"/>
                  <a:pt x="26340" y="135"/>
                  <a:pt x="26287" y="145"/>
                </a:cubicBezTo>
                <a:cubicBezTo>
                  <a:pt x="25851" y="253"/>
                  <a:pt x="25417" y="382"/>
                  <a:pt x="24998" y="511"/>
                </a:cubicBezTo>
                <a:cubicBezTo>
                  <a:pt x="24051" y="790"/>
                  <a:pt x="23155" y="1059"/>
                  <a:pt x="22263" y="1085"/>
                </a:cubicBezTo>
                <a:cubicBezTo>
                  <a:pt x="19980" y="1156"/>
                  <a:pt x="18829" y="2590"/>
                  <a:pt x="17723" y="3970"/>
                </a:cubicBezTo>
                <a:lnTo>
                  <a:pt x="17637" y="4077"/>
                </a:lnTo>
                <a:cubicBezTo>
                  <a:pt x="17106" y="4739"/>
                  <a:pt x="16778" y="5507"/>
                  <a:pt x="16461" y="6249"/>
                </a:cubicBezTo>
                <a:cubicBezTo>
                  <a:pt x="16005" y="7328"/>
                  <a:pt x="15569" y="8349"/>
                  <a:pt x="14542" y="8939"/>
                </a:cubicBezTo>
                <a:cubicBezTo>
                  <a:pt x="14237" y="9111"/>
                  <a:pt x="14065" y="9460"/>
                  <a:pt x="14103" y="9820"/>
                </a:cubicBezTo>
                <a:cubicBezTo>
                  <a:pt x="14140" y="10137"/>
                  <a:pt x="14339" y="10385"/>
                  <a:pt x="14613" y="10471"/>
                </a:cubicBezTo>
                <a:cubicBezTo>
                  <a:pt x="14973" y="10578"/>
                  <a:pt x="15005" y="10702"/>
                  <a:pt x="15032" y="11282"/>
                </a:cubicBezTo>
                <a:cubicBezTo>
                  <a:pt x="15043" y="11588"/>
                  <a:pt x="15058" y="11937"/>
                  <a:pt x="15214" y="12265"/>
                </a:cubicBezTo>
                <a:cubicBezTo>
                  <a:pt x="15284" y="12416"/>
                  <a:pt x="15355" y="12631"/>
                  <a:pt x="15295" y="12792"/>
                </a:cubicBezTo>
                <a:cubicBezTo>
                  <a:pt x="15226" y="12958"/>
                  <a:pt x="15016" y="13076"/>
                  <a:pt x="14849" y="13147"/>
                </a:cubicBezTo>
                <a:cubicBezTo>
                  <a:pt x="14393" y="13334"/>
                  <a:pt x="14022" y="13662"/>
                  <a:pt x="13721" y="14139"/>
                </a:cubicBezTo>
                <a:cubicBezTo>
                  <a:pt x="13211" y="14945"/>
                  <a:pt x="12394" y="15150"/>
                  <a:pt x="11443" y="15381"/>
                </a:cubicBezTo>
                <a:cubicBezTo>
                  <a:pt x="10815" y="15537"/>
                  <a:pt x="10170" y="15698"/>
                  <a:pt x="9585" y="16053"/>
                </a:cubicBezTo>
                <a:cubicBezTo>
                  <a:pt x="8876" y="15714"/>
                  <a:pt x="8160" y="15547"/>
                  <a:pt x="7398" y="15547"/>
                </a:cubicBezTo>
                <a:cubicBezTo>
                  <a:pt x="5883" y="15547"/>
                  <a:pt x="4438" y="16251"/>
                  <a:pt x="3278" y="16815"/>
                </a:cubicBezTo>
                <a:cubicBezTo>
                  <a:pt x="2724" y="17089"/>
                  <a:pt x="2343" y="17595"/>
                  <a:pt x="2262" y="18168"/>
                </a:cubicBezTo>
                <a:cubicBezTo>
                  <a:pt x="2182" y="18728"/>
                  <a:pt x="2385" y="19271"/>
                  <a:pt x="2821" y="19663"/>
                </a:cubicBezTo>
                <a:cubicBezTo>
                  <a:pt x="3530" y="20302"/>
                  <a:pt x="3551" y="20903"/>
                  <a:pt x="2886" y="21741"/>
                </a:cubicBezTo>
                <a:cubicBezTo>
                  <a:pt x="2192" y="22611"/>
                  <a:pt x="1440" y="23397"/>
                  <a:pt x="656" y="24074"/>
                </a:cubicBezTo>
                <a:cubicBezTo>
                  <a:pt x="414" y="24282"/>
                  <a:pt x="161" y="24535"/>
                  <a:pt x="0" y="24847"/>
                </a:cubicBezTo>
                <a:cubicBezTo>
                  <a:pt x="37" y="24847"/>
                  <a:pt x="76" y="24852"/>
                  <a:pt x="108" y="24863"/>
                </a:cubicBezTo>
                <a:cubicBezTo>
                  <a:pt x="263" y="24900"/>
                  <a:pt x="387" y="25008"/>
                  <a:pt x="457" y="25142"/>
                </a:cubicBezTo>
                <a:cubicBezTo>
                  <a:pt x="312" y="25443"/>
                  <a:pt x="307" y="25765"/>
                  <a:pt x="484" y="26174"/>
                </a:cubicBezTo>
                <a:cubicBezTo>
                  <a:pt x="650" y="26564"/>
                  <a:pt x="890" y="26676"/>
                  <a:pt x="1149" y="26676"/>
                </a:cubicBezTo>
                <a:cubicBezTo>
                  <a:pt x="1425" y="26676"/>
                  <a:pt x="1723" y="26549"/>
                  <a:pt x="1978" y="26496"/>
                </a:cubicBezTo>
                <a:cubicBezTo>
                  <a:pt x="4755" y="25948"/>
                  <a:pt x="7510" y="25314"/>
                  <a:pt x="10294" y="24783"/>
                </a:cubicBezTo>
                <a:cubicBezTo>
                  <a:pt x="10554" y="24734"/>
                  <a:pt x="10869" y="24562"/>
                  <a:pt x="11175" y="24562"/>
                </a:cubicBezTo>
                <a:cubicBezTo>
                  <a:pt x="11242" y="24562"/>
                  <a:pt x="11308" y="24570"/>
                  <a:pt x="11373" y="24589"/>
                </a:cubicBezTo>
                <a:cubicBezTo>
                  <a:pt x="11792" y="24545"/>
                  <a:pt x="12206" y="24471"/>
                  <a:pt x="12615" y="24384"/>
                </a:cubicBezTo>
                <a:cubicBezTo>
                  <a:pt x="12615" y="24364"/>
                  <a:pt x="12608" y="24342"/>
                  <a:pt x="12608" y="24320"/>
                </a:cubicBezTo>
                <a:lnTo>
                  <a:pt x="21844" y="22423"/>
                </a:lnTo>
                <a:cubicBezTo>
                  <a:pt x="21859" y="22418"/>
                  <a:pt x="21871" y="22413"/>
                  <a:pt x="21886" y="22413"/>
                </a:cubicBezTo>
                <a:cubicBezTo>
                  <a:pt x="21956" y="22397"/>
                  <a:pt x="22021" y="22386"/>
                  <a:pt x="22091" y="22370"/>
                </a:cubicBezTo>
                <a:cubicBezTo>
                  <a:pt x="22102" y="22483"/>
                  <a:pt x="22117" y="22584"/>
                  <a:pt x="22139" y="22681"/>
                </a:cubicBezTo>
                <a:cubicBezTo>
                  <a:pt x="22719" y="23584"/>
                  <a:pt x="23703" y="24255"/>
                  <a:pt x="24589" y="24808"/>
                </a:cubicBezTo>
                <a:cubicBezTo>
                  <a:pt x="25239" y="25217"/>
                  <a:pt x="25970" y="25743"/>
                  <a:pt x="26733" y="26040"/>
                </a:cubicBezTo>
                <a:cubicBezTo>
                  <a:pt x="26749" y="26045"/>
                  <a:pt x="26765" y="26050"/>
                  <a:pt x="26781" y="26055"/>
                </a:cubicBezTo>
                <a:cubicBezTo>
                  <a:pt x="26926" y="26098"/>
                  <a:pt x="27071" y="26142"/>
                  <a:pt x="27217" y="26184"/>
                </a:cubicBezTo>
                <a:cubicBezTo>
                  <a:pt x="27318" y="26211"/>
                  <a:pt x="27420" y="26233"/>
                  <a:pt x="27527" y="26244"/>
                </a:cubicBezTo>
                <a:cubicBezTo>
                  <a:pt x="27576" y="26249"/>
                  <a:pt x="27614" y="26281"/>
                  <a:pt x="27636" y="26318"/>
                </a:cubicBezTo>
                <a:cubicBezTo>
                  <a:pt x="28860" y="26700"/>
                  <a:pt x="30069" y="27114"/>
                  <a:pt x="31192" y="27699"/>
                </a:cubicBezTo>
                <a:cubicBezTo>
                  <a:pt x="31390" y="27801"/>
                  <a:pt x="31551" y="27860"/>
                  <a:pt x="31680" y="27893"/>
                </a:cubicBezTo>
                <a:cubicBezTo>
                  <a:pt x="31819" y="28049"/>
                  <a:pt x="31955" y="28220"/>
                  <a:pt x="32072" y="28425"/>
                </a:cubicBezTo>
                <a:lnTo>
                  <a:pt x="32077" y="28430"/>
                </a:lnTo>
                <a:cubicBezTo>
                  <a:pt x="32518" y="28334"/>
                  <a:pt x="32701" y="27952"/>
                  <a:pt x="32808" y="27630"/>
                </a:cubicBezTo>
                <a:lnTo>
                  <a:pt x="32808" y="27630"/>
                </a:lnTo>
                <a:cubicBezTo>
                  <a:pt x="32685" y="27651"/>
                  <a:pt x="32551" y="27667"/>
                  <a:pt x="32411" y="27667"/>
                </a:cubicBezTo>
                <a:lnTo>
                  <a:pt x="32406" y="27667"/>
                </a:lnTo>
                <a:cubicBezTo>
                  <a:pt x="32347" y="27667"/>
                  <a:pt x="32293" y="27657"/>
                  <a:pt x="32238" y="27640"/>
                </a:cubicBezTo>
                <a:cubicBezTo>
                  <a:pt x="32298" y="27501"/>
                  <a:pt x="32347" y="27329"/>
                  <a:pt x="32406" y="27136"/>
                </a:cubicBezTo>
                <a:cubicBezTo>
                  <a:pt x="32347" y="27071"/>
                  <a:pt x="32238" y="26953"/>
                  <a:pt x="32245" y="26947"/>
                </a:cubicBezTo>
                <a:cubicBezTo>
                  <a:pt x="32545" y="26635"/>
                  <a:pt x="32690" y="26323"/>
                  <a:pt x="32739" y="26001"/>
                </a:cubicBezTo>
                <a:cubicBezTo>
                  <a:pt x="32761" y="25879"/>
                  <a:pt x="32766" y="25750"/>
                  <a:pt x="32761" y="25621"/>
                </a:cubicBezTo>
                <a:cubicBezTo>
                  <a:pt x="32739" y="25041"/>
                  <a:pt x="32496" y="24449"/>
                  <a:pt x="32389" y="23863"/>
                </a:cubicBezTo>
                <a:cubicBezTo>
                  <a:pt x="32250" y="23112"/>
                  <a:pt x="32035" y="21957"/>
                  <a:pt x="31879" y="21005"/>
                </a:cubicBezTo>
                <a:cubicBezTo>
                  <a:pt x="31896" y="20737"/>
                  <a:pt x="31928" y="20506"/>
                  <a:pt x="31992" y="20313"/>
                </a:cubicBezTo>
                <a:lnTo>
                  <a:pt x="31960" y="20313"/>
                </a:lnTo>
                <a:cubicBezTo>
                  <a:pt x="31901" y="20313"/>
                  <a:pt x="31847" y="20302"/>
                  <a:pt x="31794" y="20286"/>
                </a:cubicBezTo>
                <a:cubicBezTo>
                  <a:pt x="31643" y="19110"/>
                  <a:pt x="31556" y="17927"/>
                  <a:pt x="31626" y="16730"/>
                </a:cubicBezTo>
                <a:cubicBezTo>
                  <a:pt x="31653" y="16273"/>
                  <a:pt x="31658" y="15815"/>
                  <a:pt x="31594" y="15371"/>
                </a:cubicBezTo>
                <a:cubicBezTo>
                  <a:pt x="31600" y="15354"/>
                  <a:pt x="31611" y="15338"/>
                  <a:pt x="31621" y="15327"/>
                </a:cubicBezTo>
                <a:cubicBezTo>
                  <a:pt x="31605" y="15322"/>
                  <a:pt x="31594" y="15311"/>
                  <a:pt x="31578" y="15306"/>
                </a:cubicBezTo>
                <a:cubicBezTo>
                  <a:pt x="31541" y="15048"/>
                  <a:pt x="31471" y="14801"/>
                  <a:pt x="31368" y="14553"/>
                </a:cubicBezTo>
                <a:cubicBezTo>
                  <a:pt x="31036" y="14365"/>
                  <a:pt x="31020" y="14070"/>
                  <a:pt x="31090" y="13742"/>
                </a:cubicBezTo>
                <a:cubicBezTo>
                  <a:pt x="30182" y="12738"/>
                  <a:pt x="30627" y="11421"/>
                  <a:pt x="30299" y="10283"/>
                </a:cubicBezTo>
                <a:cubicBezTo>
                  <a:pt x="30036" y="10191"/>
                  <a:pt x="30026" y="9971"/>
                  <a:pt x="30026" y="9745"/>
                </a:cubicBezTo>
                <a:cubicBezTo>
                  <a:pt x="30023" y="9745"/>
                  <a:pt x="30019" y="9745"/>
                  <a:pt x="30016" y="9745"/>
                </a:cubicBezTo>
                <a:cubicBezTo>
                  <a:pt x="29012" y="9745"/>
                  <a:pt x="29257" y="8986"/>
                  <a:pt x="29230" y="8397"/>
                </a:cubicBezTo>
                <a:cubicBezTo>
                  <a:pt x="28548" y="7484"/>
                  <a:pt x="28226" y="6485"/>
                  <a:pt x="28527" y="5346"/>
                </a:cubicBezTo>
                <a:cubicBezTo>
                  <a:pt x="28764" y="4437"/>
                  <a:pt x="28162" y="3658"/>
                  <a:pt x="28156" y="2788"/>
                </a:cubicBezTo>
                <a:cubicBezTo>
                  <a:pt x="27721" y="2439"/>
                  <a:pt x="27517" y="1875"/>
                  <a:pt x="27485" y="1429"/>
                </a:cubicBezTo>
                <a:cubicBezTo>
                  <a:pt x="27468" y="930"/>
                  <a:pt x="27527" y="564"/>
                  <a:pt x="27721" y="286"/>
                </a:cubicBezTo>
                <a:cubicBezTo>
                  <a:pt x="27710" y="274"/>
                  <a:pt x="27705" y="264"/>
                  <a:pt x="27694" y="253"/>
                </a:cubicBezTo>
                <a:cubicBezTo>
                  <a:pt x="27576" y="140"/>
                  <a:pt x="27371" y="1"/>
                  <a:pt x="270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2"/>
          <p:cNvSpPr/>
          <p:nvPr/>
        </p:nvSpPr>
        <p:spPr>
          <a:xfrm>
            <a:off x="2715924" y="2930185"/>
            <a:ext cx="516050" cy="876631"/>
          </a:xfrm>
          <a:custGeom>
            <a:avLst/>
            <a:gdLst/>
            <a:ahLst/>
            <a:cxnLst/>
            <a:rect l="l" t="t" r="r" b="b"/>
            <a:pathLst>
              <a:path w="43994" h="74750" extrusionOk="0">
                <a:moveTo>
                  <a:pt x="5002" y="1"/>
                </a:moveTo>
                <a:cubicBezTo>
                  <a:pt x="4766" y="23"/>
                  <a:pt x="4567" y="97"/>
                  <a:pt x="4411" y="226"/>
                </a:cubicBezTo>
                <a:cubicBezTo>
                  <a:pt x="4384" y="248"/>
                  <a:pt x="4352" y="264"/>
                  <a:pt x="4330" y="291"/>
                </a:cubicBezTo>
                <a:cubicBezTo>
                  <a:pt x="3933" y="699"/>
                  <a:pt x="3948" y="1338"/>
                  <a:pt x="3980" y="2622"/>
                </a:cubicBezTo>
                <a:lnTo>
                  <a:pt x="3987" y="2762"/>
                </a:lnTo>
                <a:cubicBezTo>
                  <a:pt x="4035" y="4658"/>
                  <a:pt x="3218" y="6372"/>
                  <a:pt x="1418" y="8156"/>
                </a:cubicBezTo>
                <a:cubicBezTo>
                  <a:pt x="333" y="9230"/>
                  <a:pt x="0" y="10509"/>
                  <a:pt x="377" y="12185"/>
                </a:cubicBezTo>
                <a:cubicBezTo>
                  <a:pt x="484" y="12668"/>
                  <a:pt x="714" y="13092"/>
                  <a:pt x="935" y="13501"/>
                </a:cubicBezTo>
                <a:cubicBezTo>
                  <a:pt x="967" y="13554"/>
                  <a:pt x="994" y="13603"/>
                  <a:pt x="1021" y="13657"/>
                </a:cubicBezTo>
                <a:cubicBezTo>
                  <a:pt x="1091" y="14747"/>
                  <a:pt x="1300" y="15800"/>
                  <a:pt x="1537" y="16853"/>
                </a:cubicBezTo>
                <a:cubicBezTo>
                  <a:pt x="1257" y="17590"/>
                  <a:pt x="1155" y="18319"/>
                  <a:pt x="1064" y="19028"/>
                </a:cubicBezTo>
                <a:cubicBezTo>
                  <a:pt x="1010" y="19405"/>
                  <a:pt x="967" y="19765"/>
                  <a:pt x="892" y="20119"/>
                </a:cubicBezTo>
                <a:cubicBezTo>
                  <a:pt x="494" y="22075"/>
                  <a:pt x="1305" y="23370"/>
                  <a:pt x="2150" y="24379"/>
                </a:cubicBezTo>
                <a:cubicBezTo>
                  <a:pt x="2348" y="24616"/>
                  <a:pt x="2514" y="24858"/>
                  <a:pt x="2643" y="25100"/>
                </a:cubicBezTo>
                <a:cubicBezTo>
                  <a:pt x="2745" y="25712"/>
                  <a:pt x="2847" y="26330"/>
                  <a:pt x="2955" y="26942"/>
                </a:cubicBezTo>
                <a:cubicBezTo>
                  <a:pt x="2933" y="27022"/>
                  <a:pt x="2923" y="27109"/>
                  <a:pt x="2896" y="27189"/>
                </a:cubicBezTo>
                <a:cubicBezTo>
                  <a:pt x="2594" y="28167"/>
                  <a:pt x="2912" y="28795"/>
                  <a:pt x="3320" y="29246"/>
                </a:cubicBezTo>
                <a:cubicBezTo>
                  <a:pt x="3336" y="29375"/>
                  <a:pt x="3358" y="29499"/>
                  <a:pt x="3374" y="29628"/>
                </a:cubicBezTo>
                <a:cubicBezTo>
                  <a:pt x="3519" y="30719"/>
                  <a:pt x="3744" y="31782"/>
                  <a:pt x="3970" y="32841"/>
                </a:cubicBezTo>
                <a:cubicBezTo>
                  <a:pt x="3809" y="33781"/>
                  <a:pt x="4019" y="34812"/>
                  <a:pt x="4523" y="35656"/>
                </a:cubicBezTo>
                <a:cubicBezTo>
                  <a:pt x="4615" y="36209"/>
                  <a:pt x="4689" y="36768"/>
                  <a:pt x="4738" y="37337"/>
                </a:cubicBezTo>
                <a:cubicBezTo>
                  <a:pt x="4813" y="38261"/>
                  <a:pt x="4937" y="39186"/>
                  <a:pt x="5093" y="40099"/>
                </a:cubicBezTo>
                <a:cubicBezTo>
                  <a:pt x="4862" y="40823"/>
                  <a:pt x="5018" y="41586"/>
                  <a:pt x="5560" y="42338"/>
                </a:cubicBezTo>
                <a:cubicBezTo>
                  <a:pt x="5899" y="43714"/>
                  <a:pt x="6313" y="45073"/>
                  <a:pt x="6796" y="46394"/>
                </a:cubicBezTo>
                <a:cubicBezTo>
                  <a:pt x="7672" y="48759"/>
                  <a:pt x="8177" y="51085"/>
                  <a:pt x="9100" y="53175"/>
                </a:cubicBezTo>
                <a:cubicBezTo>
                  <a:pt x="9026" y="53352"/>
                  <a:pt x="8951" y="53529"/>
                  <a:pt x="8886" y="53706"/>
                </a:cubicBezTo>
                <a:cubicBezTo>
                  <a:pt x="8634" y="54420"/>
                  <a:pt x="8628" y="54916"/>
                  <a:pt x="9353" y="55469"/>
                </a:cubicBezTo>
                <a:cubicBezTo>
                  <a:pt x="9928" y="55908"/>
                  <a:pt x="10551" y="56188"/>
                  <a:pt x="11180" y="56419"/>
                </a:cubicBezTo>
                <a:cubicBezTo>
                  <a:pt x="11614" y="56892"/>
                  <a:pt x="12103" y="57343"/>
                  <a:pt x="12668" y="57762"/>
                </a:cubicBezTo>
                <a:cubicBezTo>
                  <a:pt x="13732" y="58546"/>
                  <a:pt x="14935" y="59106"/>
                  <a:pt x="16112" y="59701"/>
                </a:cubicBezTo>
                <a:cubicBezTo>
                  <a:pt x="16616" y="60395"/>
                  <a:pt x="17352" y="60819"/>
                  <a:pt x="18304" y="60975"/>
                </a:cubicBezTo>
                <a:cubicBezTo>
                  <a:pt x="18460" y="61088"/>
                  <a:pt x="18614" y="61189"/>
                  <a:pt x="18765" y="61308"/>
                </a:cubicBezTo>
                <a:cubicBezTo>
                  <a:pt x="18996" y="61496"/>
                  <a:pt x="19222" y="61700"/>
                  <a:pt x="19452" y="61888"/>
                </a:cubicBezTo>
                <a:cubicBezTo>
                  <a:pt x="19662" y="62764"/>
                  <a:pt x="20280" y="63237"/>
                  <a:pt x="20850" y="63656"/>
                </a:cubicBezTo>
                <a:cubicBezTo>
                  <a:pt x="21027" y="63790"/>
                  <a:pt x="21215" y="63929"/>
                  <a:pt x="21393" y="64085"/>
                </a:cubicBezTo>
                <a:cubicBezTo>
                  <a:pt x="23885" y="66272"/>
                  <a:pt x="24971" y="68915"/>
                  <a:pt x="24610" y="71928"/>
                </a:cubicBezTo>
                <a:cubicBezTo>
                  <a:pt x="24567" y="72294"/>
                  <a:pt x="24552" y="72756"/>
                  <a:pt x="24830" y="73100"/>
                </a:cubicBezTo>
                <a:cubicBezTo>
                  <a:pt x="25115" y="73455"/>
                  <a:pt x="25566" y="73524"/>
                  <a:pt x="25963" y="73562"/>
                </a:cubicBezTo>
                <a:cubicBezTo>
                  <a:pt x="27344" y="73696"/>
                  <a:pt x="28752" y="73852"/>
                  <a:pt x="30116" y="73998"/>
                </a:cubicBezTo>
                <a:cubicBezTo>
                  <a:pt x="32727" y="74281"/>
                  <a:pt x="35414" y="74571"/>
                  <a:pt x="38100" y="74749"/>
                </a:cubicBezTo>
                <a:cubicBezTo>
                  <a:pt x="38175" y="74556"/>
                  <a:pt x="38288" y="74389"/>
                  <a:pt x="38449" y="74276"/>
                </a:cubicBezTo>
                <a:cubicBezTo>
                  <a:pt x="38470" y="74261"/>
                  <a:pt x="38497" y="74249"/>
                  <a:pt x="38524" y="74239"/>
                </a:cubicBezTo>
                <a:cubicBezTo>
                  <a:pt x="38846" y="74261"/>
                  <a:pt x="39174" y="74281"/>
                  <a:pt x="39496" y="74298"/>
                </a:cubicBezTo>
                <a:cubicBezTo>
                  <a:pt x="39819" y="74147"/>
                  <a:pt x="40056" y="73869"/>
                  <a:pt x="40098" y="73379"/>
                </a:cubicBezTo>
                <a:cubicBezTo>
                  <a:pt x="40141" y="72869"/>
                  <a:pt x="40136" y="72374"/>
                  <a:pt x="40066" y="71864"/>
                </a:cubicBezTo>
                <a:cubicBezTo>
                  <a:pt x="40012" y="71488"/>
                  <a:pt x="39932" y="71090"/>
                  <a:pt x="39969" y="70710"/>
                </a:cubicBezTo>
                <a:cubicBezTo>
                  <a:pt x="40024" y="70242"/>
                  <a:pt x="40195" y="69892"/>
                  <a:pt x="40399" y="69560"/>
                </a:cubicBezTo>
                <a:lnTo>
                  <a:pt x="40388" y="69538"/>
                </a:lnTo>
                <a:cubicBezTo>
                  <a:pt x="40394" y="69533"/>
                  <a:pt x="40404" y="69533"/>
                  <a:pt x="40410" y="69533"/>
                </a:cubicBezTo>
                <a:cubicBezTo>
                  <a:pt x="40577" y="69259"/>
                  <a:pt x="40765" y="68990"/>
                  <a:pt x="40926" y="68667"/>
                </a:cubicBezTo>
                <a:cubicBezTo>
                  <a:pt x="41281" y="67963"/>
                  <a:pt x="41313" y="67105"/>
                  <a:pt x="41747" y="66443"/>
                </a:cubicBezTo>
                <a:cubicBezTo>
                  <a:pt x="41893" y="66223"/>
                  <a:pt x="42059" y="66046"/>
                  <a:pt x="42241" y="65901"/>
                </a:cubicBezTo>
                <a:cubicBezTo>
                  <a:pt x="42248" y="65880"/>
                  <a:pt x="42268" y="65863"/>
                  <a:pt x="42306" y="65843"/>
                </a:cubicBezTo>
                <a:cubicBezTo>
                  <a:pt x="42435" y="65746"/>
                  <a:pt x="42575" y="65649"/>
                  <a:pt x="42714" y="65563"/>
                </a:cubicBezTo>
                <a:cubicBezTo>
                  <a:pt x="42720" y="65488"/>
                  <a:pt x="42833" y="65461"/>
                  <a:pt x="42918" y="65439"/>
                </a:cubicBezTo>
                <a:cubicBezTo>
                  <a:pt x="42918" y="65434"/>
                  <a:pt x="42925" y="65434"/>
                  <a:pt x="42930" y="65429"/>
                </a:cubicBezTo>
                <a:cubicBezTo>
                  <a:pt x="43106" y="64998"/>
                  <a:pt x="43698" y="64864"/>
                  <a:pt x="43956" y="64494"/>
                </a:cubicBezTo>
                <a:cubicBezTo>
                  <a:pt x="43993" y="64328"/>
                  <a:pt x="43944" y="64150"/>
                  <a:pt x="43756" y="63961"/>
                </a:cubicBezTo>
                <a:lnTo>
                  <a:pt x="43563" y="63768"/>
                </a:lnTo>
                <a:cubicBezTo>
                  <a:pt x="43391" y="63698"/>
                  <a:pt x="43322" y="63580"/>
                  <a:pt x="43305" y="63334"/>
                </a:cubicBezTo>
                <a:cubicBezTo>
                  <a:pt x="43096" y="62640"/>
                  <a:pt x="42655" y="62232"/>
                  <a:pt x="42613" y="61474"/>
                </a:cubicBezTo>
                <a:cubicBezTo>
                  <a:pt x="42607" y="61362"/>
                  <a:pt x="42602" y="61249"/>
                  <a:pt x="42591" y="61136"/>
                </a:cubicBezTo>
                <a:cubicBezTo>
                  <a:pt x="42473" y="60448"/>
                  <a:pt x="42451" y="59756"/>
                  <a:pt x="42312" y="59079"/>
                </a:cubicBezTo>
                <a:cubicBezTo>
                  <a:pt x="42280" y="58906"/>
                  <a:pt x="42236" y="58734"/>
                  <a:pt x="42183" y="58563"/>
                </a:cubicBezTo>
                <a:cubicBezTo>
                  <a:pt x="42160" y="58566"/>
                  <a:pt x="42139" y="58568"/>
                  <a:pt x="42120" y="58568"/>
                </a:cubicBezTo>
                <a:cubicBezTo>
                  <a:pt x="41923" y="58568"/>
                  <a:pt x="41913" y="58401"/>
                  <a:pt x="41903" y="58236"/>
                </a:cubicBezTo>
                <a:cubicBezTo>
                  <a:pt x="41839" y="58031"/>
                  <a:pt x="41764" y="57837"/>
                  <a:pt x="41667" y="57655"/>
                </a:cubicBezTo>
                <a:cubicBezTo>
                  <a:pt x="41506" y="57354"/>
                  <a:pt x="41296" y="57075"/>
                  <a:pt x="41028" y="56843"/>
                </a:cubicBezTo>
                <a:cubicBezTo>
                  <a:pt x="40813" y="56768"/>
                  <a:pt x="40577" y="56714"/>
                  <a:pt x="40572" y="56419"/>
                </a:cubicBezTo>
                <a:cubicBezTo>
                  <a:pt x="40265" y="56242"/>
                  <a:pt x="40125" y="55952"/>
                  <a:pt x="40044" y="55625"/>
                </a:cubicBezTo>
                <a:cubicBezTo>
                  <a:pt x="39722" y="55447"/>
                  <a:pt x="39583" y="55157"/>
                  <a:pt x="39508" y="54819"/>
                </a:cubicBezTo>
                <a:cubicBezTo>
                  <a:pt x="39185" y="54651"/>
                  <a:pt x="39035" y="54368"/>
                  <a:pt x="38975" y="54018"/>
                </a:cubicBezTo>
                <a:cubicBezTo>
                  <a:pt x="38643" y="53857"/>
                  <a:pt x="38492" y="53572"/>
                  <a:pt x="38438" y="53223"/>
                </a:cubicBezTo>
                <a:cubicBezTo>
                  <a:pt x="38191" y="53126"/>
                  <a:pt x="38105" y="52938"/>
                  <a:pt x="38169" y="52680"/>
                </a:cubicBezTo>
                <a:cubicBezTo>
                  <a:pt x="37756" y="52573"/>
                  <a:pt x="37584" y="52305"/>
                  <a:pt x="37638" y="51879"/>
                </a:cubicBezTo>
                <a:cubicBezTo>
                  <a:pt x="37213" y="51782"/>
                  <a:pt x="37052" y="51504"/>
                  <a:pt x="37106" y="51080"/>
                </a:cubicBezTo>
                <a:cubicBezTo>
                  <a:pt x="36665" y="50993"/>
                  <a:pt x="36520" y="50708"/>
                  <a:pt x="36568" y="50289"/>
                </a:cubicBezTo>
                <a:lnTo>
                  <a:pt x="36568" y="50289"/>
                </a:lnTo>
                <a:cubicBezTo>
                  <a:pt x="36548" y="50292"/>
                  <a:pt x="36529" y="50293"/>
                  <a:pt x="36512" y="50293"/>
                </a:cubicBezTo>
                <a:cubicBezTo>
                  <a:pt x="36315" y="50293"/>
                  <a:pt x="36305" y="50130"/>
                  <a:pt x="36300" y="49957"/>
                </a:cubicBezTo>
                <a:cubicBezTo>
                  <a:pt x="36214" y="49687"/>
                  <a:pt x="36101" y="49436"/>
                  <a:pt x="35956" y="49199"/>
                </a:cubicBezTo>
                <a:cubicBezTo>
                  <a:pt x="35816" y="48968"/>
                  <a:pt x="35640" y="48753"/>
                  <a:pt x="35419" y="48571"/>
                </a:cubicBezTo>
                <a:cubicBezTo>
                  <a:pt x="35204" y="48490"/>
                  <a:pt x="34973" y="48437"/>
                  <a:pt x="34968" y="48147"/>
                </a:cubicBezTo>
                <a:cubicBezTo>
                  <a:pt x="34661" y="47963"/>
                  <a:pt x="34517" y="47679"/>
                  <a:pt x="34436" y="47346"/>
                </a:cubicBezTo>
                <a:cubicBezTo>
                  <a:pt x="34118" y="47173"/>
                  <a:pt x="33974" y="46883"/>
                  <a:pt x="33904" y="46545"/>
                </a:cubicBezTo>
                <a:cubicBezTo>
                  <a:pt x="33577" y="46374"/>
                  <a:pt x="33426" y="46089"/>
                  <a:pt x="33367" y="45745"/>
                </a:cubicBezTo>
                <a:cubicBezTo>
                  <a:pt x="33039" y="45578"/>
                  <a:pt x="32883" y="45293"/>
                  <a:pt x="32836" y="44944"/>
                </a:cubicBezTo>
                <a:cubicBezTo>
                  <a:pt x="32583" y="44847"/>
                  <a:pt x="32502" y="44665"/>
                  <a:pt x="32566" y="44408"/>
                </a:cubicBezTo>
                <a:cubicBezTo>
                  <a:pt x="32152" y="44299"/>
                  <a:pt x="31976" y="44031"/>
                  <a:pt x="32035" y="43607"/>
                </a:cubicBezTo>
                <a:cubicBezTo>
                  <a:pt x="31604" y="43510"/>
                  <a:pt x="31443" y="43230"/>
                  <a:pt x="31497" y="42806"/>
                </a:cubicBezTo>
                <a:cubicBezTo>
                  <a:pt x="31056" y="42720"/>
                  <a:pt x="30917" y="42430"/>
                  <a:pt x="30966" y="42011"/>
                </a:cubicBezTo>
                <a:lnTo>
                  <a:pt x="30966" y="42011"/>
                </a:lnTo>
                <a:cubicBezTo>
                  <a:pt x="30943" y="42014"/>
                  <a:pt x="30923" y="42016"/>
                  <a:pt x="30904" y="42016"/>
                </a:cubicBezTo>
                <a:cubicBezTo>
                  <a:pt x="30711" y="42016"/>
                  <a:pt x="30701" y="41850"/>
                  <a:pt x="30691" y="41683"/>
                </a:cubicBezTo>
                <a:cubicBezTo>
                  <a:pt x="30573" y="41485"/>
                  <a:pt x="30461" y="41286"/>
                  <a:pt x="30342" y="41088"/>
                </a:cubicBezTo>
                <a:cubicBezTo>
                  <a:pt x="30138" y="41001"/>
                  <a:pt x="29902" y="40959"/>
                  <a:pt x="29896" y="40668"/>
                </a:cubicBezTo>
                <a:cubicBezTo>
                  <a:pt x="29595" y="40485"/>
                  <a:pt x="29445" y="40200"/>
                  <a:pt x="29365" y="39873"/>
                </a:cubicBezTo>
                <a:cubicBezTo>
                  <a:pt x="29053" y="39690"/>
                  <a:pt x="28908" y="39400"/>
                  <a:pt x="28827" y="39067"/>
                </a:cubicBezTo>
                <a:cubicBezTo>
                  <a:pt x="28510" y="38896"/>
                  <a:pt x="28365" y="38606"/>
                  <a:pt x="28296" y="38266"/>
                </a:cubicBezTo>
                <a:cubicBezTo>
                  <a:pt x="27968" y="38100"/>
                  <a:pt x="27823" y="37815"/>
                  <a:pt x="27763" y="37466"/>
                </a:cubicBezTo>
                <a:cubicBezTo>
                  <a:pt x="27431" y="37305"/>
                  <a:pt x="27275" y="37020"/>
                  <a:pt x="27227" y="36672"/>
                </a:cubicBezTo>
                <a:cubicBezTo>
                  <a:pt x="26974" y="36575"/>
                  <a:pt x="26893" y="36387"/>
                  <a:pt x="26957" y="36129"/>
                </a:cubicBezTo>
                <a:cubicBezTo>
                  <a:pt x="26544" y="36020"/>
                  <a:pt x="26372" y="35752"/>
                  <a:pt x="26426" y="35328"/>
                </a:cubicBezTo>
                <a:cubicBezTo>
                  <a:pt x="25996" y="35231"/>
                  <a:pt x="25834" y="34952"/>
                  <a:pt x="25894" y="34527"/>
                </a:cubicBezTo>
                <a:cubicBezTo>
                  <a:pt x="25454" y="34441"/>
                  <a:pt x="25308" y="34157"/>
                  <a:pt x="25357" y="33738"/>
                </a:cubicBezTo>
                <a:lnTo>
                  <a:pt x="25357" y="33738"/>
                </a:lnTo>
                <a:cubicBezTo>
                  <a:pt x="25338" y="33741"/>
                  <a:pt x="25320" y="33742"/>
                  <a:pt x="25303" y="33742"/>
                </a:cubicBezTo>
                <a:cubicBezTo>
                  <a:pt x="25103" y="33742"/>
                  <a:pt x="25093" y="33573"/>
                  <a:pt x="25088" y="33404"/>
                </a:cubicBezTo>
                <a:cubicBezTo>
                  <a:pt x="25040" y="33270"/>
                  <a:pt x="24991" y="33141"/>
                  <a:pt x="24938" y="33012"/>
                </a:cubicBezTo>
                <a:cubicBezTo>
                  <a:pt x="24766" y="32636"/>
                  <a:pt x="24535" y="32298"/>
                  <a:pt x="24213" y="32018"/>
                </a:cubicBezTo>
                <a:cubicBezTo>
                  <a:pt x="23992" y="31949"/>
                  <a:pt x="23756" y="31889"/>
                  <a:pt x="23756" y="31594"/>
                </a:cubicBezTo>
                <a:cubicBezTo>
                  <a:pt x="23444" y="31418"/>
                  <a:pt x="23305" y="31127"/>
                  <a:pt x="23224" y="30794"/>
                </a:cubicBezTo>
                <a:cubicBezTo>
                  <a:pt x="22901" y="30622"/>
                  <a:pt x="22757" y="30332"/>
                  <a:pt x="22687" y="29993"/>
                </a:cubicBezTo>
                <a:cubicBezTo>
                  <a:pt x="22365" y="29821"/>
                  <a:pt x="22214" y="29536"/>
                  <a:pt x="22155" y="29194"/>
                </a:cubicBezTo>
                <a:cubicBezTo>
                  <a:pt x="21822" y="29026"/>
                  <a:pt x="21671" y="28747"/>
                  <a:pt x="21624" y="28393"/>
                </a:cubicBezTo>
                <a:cubicBezTo>
                  <a:pt x="21366" y="28296"/>
                  <a:pt x="21284" y="28113"/>
                  <a:pt x="21349" y="27855"/>
                </a:cubicBezTo>
                <a:cubicBezTo>
                  <a:pt x="20935" y="27748"/>
                  <a:pt x="20764" y="27474"/>
                  <a:pt x="20818" y="27049"/>
                </a:cubicBezTo>
                <a:cubicBezTo>
                  <a:pt x="20007" y="26641"/>
                  <a:pt x="19990" y="26045"/>
                  <a:pt x="20205" y="25207"/>
                </a:cubicBezTo>
                <a:cubicBezTo>
                  <a:pt x="21731" y="19212"/>
                  <a:pt x="23176" y="13194"/>
                  <a:pt x="24718" y="7204"/>
                </a:cubicBezTo>
                <a:cubicBezTo>
                  <a:pt x="24830" y="6780"/>
                  <a:pt x="24852" y="6474"/>
                  <a:pt x="24771" y="6244"/>
                </a:cubicBezTo>
                <a:cubicBezTo>
                  <a:pt x="24862" y="6071"/>
                  <a:pt x="24981" y="5915"/>
                  <a:pt x="25152" y="5797"/>
                </a:cubicBezTo>
                <a:cubicBezTo>
                  <a:pt x="25078" y="5679"/>
                  <a:pt x="24981" y="5577"/>
                  <a:pt x="24862" y="5480"/>
                </a:cubicBezTo>
                <a:cubicBezTo>
                  <a:pt x="19437" y="4077"/>
                  <a:pt x="14032" y="2590"/>
                  <a:pt x="8639" y="1064"/>
                </a:cubicBezTo>
                <a:cubicBezTo>
                  <a:pt x="7870" y="849"/>
                  <a:pt x="7119" y="549"/>
                  <a:pt x="6340" y="420"/>
                </a:cubicBezTo>
                <a:cubicBezTo>
                  <a:pt x="5743" y="323"/>
                  <a:pt x="5314" y="184"/>
                  <a:pt x="50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22"/>
          <p:cNvGrpSpPr/>
          <p:nvPr/>
        </p:nvGrpSpPr>
        <p:grpSpPr>
          <a:xfrm>
            <a:off x="3999202" y="1637164"/>
            <a:ext cx="4498395" cy="2899396"/>
            <a:chOff x="232350" y="552725"/>
            <a:chExt cx="7150525" cy="4608800"/>
          </a:xfrm>
        </p:grpSpPr>
        <p:sp>
          <p:nvSpPr>
            <p:cNvPr id="849" name="Google Shape;849;p22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6345125" y="5154125"/>
              <a:ext cx="6300" cy="7400"/>
            </a:xfrm>
            <a:custGeom>
              <a:avLst/>
              <a:gdLst/>
              <a:ahLst/>
              <a:cxnLst/>
              <a:rect l="l" t="t" r="r" b="b"/>
              <a:pathLst>
                <a:path w="252" h="296" extrusionOk="0">
                  <a:moveTo>
                    <a:pt x="43" y="0"/>
                  </a:moveTo>
                  <a:cubicBezTo>
                    <a:pt x="26" y="97"/>
                    <a:pt x="16" y="199"/>
                    <a:pt x="0" y="295"/>
                  </a:cubicBezTo>
                  <a:cubicBezTo>
                    <a:pt x="85" y="258"/>
                    <a:pt x="166" y="221"/>
                    <a:pt x="251" y="183"/>
                  </a:cubicBezTo>
                  <a:cubicBezTo>
                    <a:pt x="182" y="124"/>
                    <a:pt x="112" y="59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2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2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2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2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2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2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2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22"/>
          <p:cNvSpPr/>
          <p:nvPr/>
        </p:nvSpPr>
        <p:spPr>
          <a:xfrm>
            <a:off x="5738584" y="3464194"/>
            <a:ext cx="641100" cy="64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2"/>
          <p:cNvSpPr/>
          <p:nvPr/>
        </p:nvSpPr>
        <p:spPr>
          <a:xfrm>
            <a:off x="3778501" y="2666130"/>
            <a:ext cx="641100" cy="64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2"/>
          <p:cNvSpPr/>
          <p:nvPr/>
        </p:nvSpPr>
        <p:spPr>
          <a:xfrm>
            <a:off x="7723069" y="2495704"/>
            <a:ext cx="641100" cy="64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2"/>
          <p:cNvSpPr/>
          <p:nvPr/>
        </p:nvSpPr>
        <p:spPr>
          <a:xfrm>
            <a:off x="7593021" y="1814325"/>
            <a:ext cx="641100" cy="64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22"/>
          <p:cNvGrpSpPr/>
          <p:nvPr/>
        </p:nvGrpSpPr>
        <p:grpSpPr>
          <a:xfrm>
            <a:off x="3904650" y="2794415"/>
            <a:ext cx="386861" cy="384934"/>
            <a:chOff x="-18645175" y="3708500"/>
            <a:chExt cx="306400" cy="304850"/>
          </a:xfrm>
        </p:grpSpPr>
        <p:sp>
          <p:nvSpPr>
            <p:cNvPr id="986" name="Google Shape;986;p22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2"/>
          <p:cNvGrpSpPr/>
          <p:nvPr/>
        </p:nvGrpSpPr>
        <p:grpSpPr>
          <a:xfrm>
            <a:off x="7720041" y="1943105"/>
            <a:ext cx="384872" cy="383924"/>
            <a:chOff x="-20946600" y="3317850"/>
            <a:chExt cx="304825" cy="304050"/>
          </a:xfrm>
        </p:grpSpPr>
        <p:sp>
          <p:nvSpPr>
            <p:cNvPr id="994" name="Google Shape;994;p22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22"/>
          <p:cNvSpPr/>
          <p:nvPr/>
        </p:nvSpPr>
        <p:spPr>
          <a:xfrm>
            <a:off x="5865765" y="3592337"/>
            <a:ext cx="386861" cy="384903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" name="Google Shape;998;p22"/>
          <p:cNvGrpSpPr/>
          <p:nvPr/>
        </p:nvGrpSpPr>
        <p:grpSpPr>
          <a:xfrm>
            <a:off x="7851213" y="2625008"/>
            <a:ext cx="382915" cy="382914"/>
            <a:chOff x="-18270275" y="3710875"/>
            <a:chExt cx="303275" cy="303250"/>
          </a:xfrm>
        </p:grpSpPr>
        <p:sp>
          <p:nvSpPr>
            <p:cNvPr id="999" name="Google Shape;999;p22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3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geography infographics               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</a:t>
            </a:r>
            <a:endParaRPr/>
          </a:p>
        </p:txBody>
      </p:sp>
      <p:sp>
        <p:nvSpPr>
          <p:cNvPr id="1010" name="Google Shape;1010;p23"/>
          <p:cNvSpPr txBox="1"/>
          <p:nvPr/>
        </p:nvSpPr>
        <p:spPr>
          <a:xfrm>
            <a:off x="1928850" y="838200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Annual average max temperature (F)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11" name="Google Shape;1011;p23"/>
          <p:cNvGrpSpPr/>
          <p:nvPr/>
        </p:nvGrpSpPr>
        <p:grpSpPr>
          <a:xfrm>
            <a:off x="2527663" y="1837773"/>
            <a:ext cx="4088675" cy="2522431"/>
            <a:chOff x="632650" y="1590076"/>
            <a:chExt cx="5049617" cy="3115266"/>
          </a:xfrm>
        </p:grpSpPr>
        <p:sp>
          <p:nvSpPr>
            <p:cNvPr id="1012" name="Google Shape;1012;p23"/>
            <p:cNvSpPr/>
            <p:nvPr/>
          </p:nvSpPr>
          <p:spPr>
            <a:xfrm>
              <a:off x="638182" y="1590076"/>
              <a:ext cx="5044085" cy="3113544"/>
            </a:xfrm>
            <a:custGeom>
              <a:avLst/>
              <a:gdLst/>
              <a:ahLst/>
              <a:cxnLst/>
              <a:rect l="l" t="t" r="r" b="b"/>
              <a:pathLst>
                <a:path w="143247" h="88409" extrusionOk="0">
                  <a:moveTo>
                    <a:pt x="12973" y="0"/>
                  </a:moveTo>
                  <a:lnTo>
                    <a:pt x="12573" y="1028"/>
                  </a:lnTo>
                  <a:lnTo>
                    <a:pt x="12973" y="1427"/>
                  </a:lnTo>
                  <a:lnTo>
                    <a:pt x="12782" y="1902"/>
                  </a:lnTo>
                  <a:lnTo>
                    <a:pt x="12288" y="2777"/>
                  </a:lnTo>
                  <a:lnTo>
                    <a:pt x="13011" y="3709"/>
                  </a:lnTo>
                  <a:lnTo>
                    <a:pt x="12649" y="4166"/>
                  </a:lnTo>
                  <a:lnTo>
                    <a:pt x="12649" y="5402"/>
                  </a:lnTo>
                  <a:lnTo>
                    <a:pt x="11774" y="6448"/>
                  </a:lnTo>
                  <a:lnTo>
                    <a:pt x="10481" y="6448"/>
                  </a:lnTo>
                  <a:lnTo>
                    <a:pt x="10310" y="5041"/>
                  </a:lnTo>
                  <a:lnTo>
                    <a:pt x="11204" y="4737"/>
                  </a:lnTo>
                  <a:lnTo>
                    <a:pt x="11869" y="3805"/>
                  </a:lnTo>
                  <a:lnTo>
                    <a:pt x="11869" y="2739"/>
                  </a:lnTo>
                  <a:lnTo>
                    <a:pt x="10310" y="2473"/>
                  </a:lnTo>
                  <a:lnTo>
                    <a:pt x="8864" y="1902"/>
                  </a:lnTo>
                  <a:lnTo>
                    <a:pt x="8465" y="856"/>
                  </a:lnTo>
                  <a:lnTo>
                    <a:pt x="7837" y="856"/>
                  </a:lnTo>
                  <a:lnTo>
                    <a:pt x="7400" y="2055"/>
                  </a:lnTo>
                  <a:lnTo>
                    <a:pt x="7400" y="2758"/>
                  </a:lnTo>
                  <a:lnTo>
                    <a:pt x="7837" y="2968"/>
                  </a:lnTo>
                  <a:lnTo>
                    <a:pt x="7799" y="4014"/>
                  </a:lnTo>
                  <a:lnTo>
                    <a:pt x="8503" y="4109"/>
                  </a:lnTo>
                  <a:lnTo>
                    <a:pt x="7761" y="4832"/>
                  </a:lnTo>
                  <a:lnTo>
                    <a:pt x="7723" y="6258"/>
                  </a:lnTo>
                  <a:lnTo>
                    <a:pt x="8198" y="7133"/>
                  </a:lnTo>
                  <a:lnTo>
                    <a:pt x="7419" y="8065"/>
                  </a:lnTo>
                  <a:lnTo>
                    <a:pt x="7419" y="8845"/>
                  </a:lnTo>
                  <a:lnTo>
                    <a:pt x="6525" y="11679"/>
                  </a:lnTo>
                  <a:lnTo>
                    <a:pt x="6125" y="12269"/>
                  </a:lnTo>
                  <a:lnTo>
                    <a:pt x="5650" y="12954"/>
                  </a:lnTo>
                  <a:lnTo>
                    <a:pt x="5650" y="14095"/>
                  </a:lnTo>
                  <a:lnTo>
                    <a:pt x="4489" y="16225"/>
                  </a:lnTo>
                  <a:lnTo>
                    <a:pt x="2816" y="19230"/>
                  </a:lnTo>
                  <a:lnTo>
                    <a:pt x="2663" y="22407"/>
                  </a:lnTo>
                  <a:lnTo>
                    <a:pt x="2207" y="23187"/>
                  </a:lnTo>
                  <a:lnTo>
                    <a:pt x="2378" y="24423"/>
                  </a:lnTo>
                  <a:lnTo>
                    <a:pt x="818" y="26934"/>
                  </a:lnTo>
                  <a:lnTo>
                    <a:pt x="0" y="28075"/>
                  </a:lnTo>
                  <a:lnTo>
                    <a:pt x="1484" y="29749"/>
                  </a:lnTo>
                  <a:lnTo>
                    <a:pt x="1180" y="31080"/>
                  </a:lnTo>
                  <a:lnTo>
                    <a:pt x="1085" y="33173"/>
                  </a:lnTo>
                  <a:lnTo>
                    <a:pt x="2112" y="34732"/>
                  </a:lnTo>
                  <a:lnTo>
                    <a:pt x="2017" y="36140"/>
                  </a:lnTo>
                  <a:lnTo>
                    <a:pt x="2949" y="37167"/>
                  </a:lnTo>
                  <a:lnTo>
                    <a:pt x="2854" y="39754"/>
                  </a:lnTo>
                  <a:lnTo>
                    <a:pt x="3862" y="40952"/>
                  </a:lnTo>
                  <a:lnTo>
                    <a:pt x="3862" y="41618"/>
                  </a:lnTo>
                  <a:lnTo>
                    <a:pt x="3253" y="42284"/>
                  </a:lnTo>
                  <a:lnTo>
                    <a:pt x="3253" y="42797"/>
                  </a:lnTo>
                  <a:lnTo>
                    <a:pt x="3652" y="43159"/>
                  </a:lnTo>
                  <a:lnTo>
                    <a:pt x="4489" y="45232"/>
                  </a:lnTo>
                  <a:lnTo>
                    <a:pt x="4699" y="45726"/>
                  </a:lnTo>
                  <a:lnTo>
                    <a:pt x="5079" y="46658"/>
                  </a:lnTo>
                  <a:lnTo>
                    <a:pt x="4775" y="47438"/>
                  </a:lnTo>
                  <a:lnTo>
                    <a:pt x="4984" y="48009"/>
                  </a:lnTo>
                  <a:lnTo>
                    <a:pt x="5250" y="48484"/>
                  </a:lnTo>
                  <a:lnTo>
                    <a:pt x="4908" y="49454"/>
                  </a:lnTo>
                  <a:lnTo>
                    <a:pt x="4813" y="49759"/>
                  </a:lnTo>
                  <a:lnTo>
                    <a:pt x="5593" y="50386"/>
                  </a:lnTo>
                  <a:lnTo>
                    <a:pt x="7799" y="50653"/>
                  </a:lnTo>
                  <a:lnTo>
                    <a:pt x="9492" y="52707"/>
                  </a:lnTo>
                  <a:lnTo>
                    <a:pt x="10386" y="52954"/>
                  </a:lnTo>
                  <a:lnTo>
                    <a:pt x="10557" y="53905"/>
                  </a:lnTo>
                  <a:lnTo>
                    <a:pt x="11603" y="53905"/>
                  </a:lnTo>
                  <a:lnTo>
                    <a:pt x="11603" y="55237"/>
                  </a:lnTo>
                  <a:lnTo>
                    <a:pt x="12744" y="55693"/>
                  </a:lnTo>
                  <a:lnTo>
                    <a:pt x="12839" y="56739"/>
                  </a:lnTo>
                  <a:lnTo>
                    <a:pt x="13049" y="59136"/>
                  </a:lnTo>
                  <a:lnTo>
                    <a:pt x="19744" y="59136"/>
                  </a:lnTo>
                  <a:lnTo>
                    <a:pt x="19744" y="60677"/>
                  </a:lnTo>
                  <a:lnTo>
                    <a:pt x="25241" y="64005"/>
                  </a:lnTo>
                  <a:lnTo>
                    <a:pt x="29312" y="66459"/>
                  </a:lnTo>
                  <a:lnTo>
                    <a:pt x="37662" y="67486"/>
                  </a:lnTo>
                  <a:lnTo>
                    <a:pt x="38061" y="65679"/>
                  </a:lnTo>
                  <a:lnTo>
                    <a:pt x="42740" y="66022"/>
                  </a:lnTo>
                  <a:lnTo>
                    <a:pt x="47077" y="71290"/>
                  </a:lnTo>
                  <a:lnTo>
                    <a:pt x="47762" y="72108"/>
                  </a:lnTo>
                  <a:lnTo>
                    <a:pt x="47686" y="73687"/>
                  </a:lnTo>
                  <a:cubicBezTo>
                    <a:pt x="47686" y="73687"/>
                    <a:pt x="49340" y="76540"/>
                    <a:pt x="51623" y="77111"/>
                  </a:cubicBezTo>
                  <a:lnTo>
                    <a:pt x="53164" y="75912"/>
                  </a:lnTo>
                  <a:lnTo>
                    <a:pt x="53164" y="74200"/>
                  </a:lnTo>
                  <a:lnTo>
                    <a:pt x="55636" y="74296"/>
                  </a:lnTo>
                  <a:lnTo>
                    <a:pt x="56093" y="74771"/>
                  </a:lnTo>
                  <a:lnTo>
                    <a:pt x="57538" y="74771"/>
                  </a:lnTo>
                  <a:cubicBezTo>
                    <a:pt x="57538" y="74771"/>
                    <a:pt x="59041" y="76045"/>
                    <a:pt x="60087" y="78556"/>
                  </a:cubicBezTo>
                  <a:cubicBezTo>
                    <a:pt x="60106" y="78575"/>
                    <a:pt x="60106" y="78613"/>
                    <a:pt x="60125" y="78651"/>
                  </a:cubicBezTo>
                  <a:cubicBezTo>
                    <a:pt x="60125" y="78651"/>
                    <a:pt x="61248" y="81752"/>
                    <a:pt x="62693" y="82570"/>
                  </a:cubicBezTo>
                  <a:cubicBezTo>
                    <a:pt x="62693" y="82570"/>
                    <a:pt x="62978" y="83026"/>
                    <a:pt x="63150" y="84224"/>
                  </a:cubicBezTo>
                  <a:cubicBezTo>
                    <a:pt x="63150" y="84224"/>
                    <a:pt x="63321" y="84985"/>
                    <a:pt x="63929" y="85803"/>
                  </a:cubicBezTo>
                  <a:cubicBezTo>
                    <a:pt x="64500" y="86564"/>
                    <a:pt x="65451" y="87382"/>
                    <a:pt x="66973" y="87686"/>
                  </a:cubicBezTo>
                  <a:lnTo>
                    <a:pt x="69350" y="88409"/>
                  </a:lnTo>
                  <a:lnTo>
                    <a:pt x="69921" y="87952"/>
                  </a:lnTo>
                  <a:cubicBezTo>
                    <a:pt x="69921" y="87952"/>
                    <a:pt x="69446" y="86887"/>
                    <a:pt x="69274" y="85784"/>
                  </a:cubicBezTo>
                  <a:cubicBezTo>
                    <a:pt x="69217" y="85290"/>
                    <a:pt x="69179" y="84795"/>
                    <a:pt x="69312" y="84358"/>
                  </a:cubicBezTo>
                  <a:lnTo>
                    <a:pt x="69255" y="81790"/>
                  </a:lnTo>
                  <a:lnTo>
                    <a:pt x="69921" y="81619"/>
                  </a:lnTo>
                  <a:lnTo>
                    <a:pt x="70454" y="80382"/>
                  </a:lnTo>
                  <a:lnTo>
                    <a:pt x="71424" y="80287"/>
                  </a:lnTo>
                  <a:lnTo>
                    <a:pt x="72127" y="79241"/>
                  </a:lnTo>
                  <a:lnTo>
                    <a:pt x="74087" y="78842"/>
                  </a:lnTo>
                  <a:lnTo>
                    <a:pt x="74562" y="78518"/>
                  </a:lnTo>
                  <a:lnTo>
                    <a:pt x="75837" y="77662"/>
                  </a:lnTo>
                  <a:lnTo>
                    <a:pt x="75837" y="76768"/>
                  </a:lnTo>
                  <a:lnTo>
                    <a:pt x="80211" y="74828"/>
                  </a:lnTo>
                  <a:lnTo>
                    <a:pt x="81581" y="74828"/>
                  </a:lnTo>
                  <a:lnTo>
                    <a:pt x="84814" y="75665"/>
                  </a:lnTo>
                  <a:lnTo>
                    <a:pt x="85290" y="75342"/>
                  </a:lnTo>
                  <a:lnTo>
                    <a:pt x="85290" y="74334"/>
                  </a:lnTo>
                  <a:lnTo>
                    <a:pt x="87610" y="74999"/>
                  </a:lnTo>
                  <a:lnTo>
                    <a:pt x="88181" y="76958"/>
                  </a:lnTo>
                  <a:lnTo>
                    <a:pt x="90197" y="76958"/>
                  </a:lnTo>
                  <a:lnTo>
                    <a:pt x="91396" y="75532"/>
                  </a:lnTo>
                  <a:lnTo>
                    <a:pt x="93659" y="76578"/>
                  </a:lnTo>
                  <a:lnTo>
                    <a:pt x="94572" y="76007"/>
                  </a:lnTo>
                  <a:lnTo>
                    <a:pt x="92917" y="74296"/>
                  </a:lnTo>
                  <a:lnTo>
                    <a:pt x="93526" y="73478"/>
                  </a:lnTo>
                  <a:lnTo>
                    <a:pt x="93526" y="72070"/>
                  </a:lnTo>
                  <a:lnTo>
                    <a:pt x="96816" y="72051"/>
                  </a:lnTo>
                  <a:lnTo>
                    <a:pt x="97596" y="71347"/>
                  </a:lnTo>
                  <a:lnTo>
                    <a:pt x="98205" y="72070"/>
                  </a:lnTo>
                  <a:lnTo>
                    <a:pt x="99346" y="71233"/>
                  </a:lnTo>
                  <a:lnTo>
                    <a:pt x="99403" y="71195"/>
                  </a:lnTo>
                  <a:lnTo>
                    <a:pt x="99955" y="71233"/>
                  </a:lnTo>
                  <a:lnTo>
                    <a:pt x="103588" y="71499"/>
                  </a:lnTo>
                  <a:lnTo>
                    <a:pt x="104938" y="73516"/>
                  </a:lnTo>
                  <a:lnTo>
                    <a:pt x="105813" y="73306"/>
                  </a:lnTo>
                  <a:lnTo>
                    <a:pt x="108077" y="71975"/>
                  </a:lnTo>
                  <a:lnTo>
                    <a:pt x="109979" y="72108"/>
                  </a:lnTo>
                  <a:lnTo>
                    <a:pt x="112242" y="74581"/>
                  </a:lnTo>
                  <a:lnTo>
                    <a:pt x="113003" y="74847"/>
                  </a:lnTo>
                  <a:lnTo>
                    <a:pt x="113212" y="77130"/>
                  </a:lnTo>
                  <a:lnTo>
                    <a:pt x="112908" y="78480"/>
                  </a:lnTo>
                  <a:lnTo>
                    <a:pt x="112870" y="78670"/>
                  </a:lnTo>
                  <a:lnTo>
                    <a:pt x="113212" y="79336"/>
                  </a:lnTo>
                  <a:lnTo>
                    <a:pt x="113935" y="79241"/>
                  </a:lnTo>
                  <a:lnTo>
                    <a:pt x="113935" y="79241"/>
                  </a:lnTo>
                  <a:lnTo>
                    <a:pt x="113764" y="80173"/>
                  </a:lnTo>
                  <a:lnTo>
                    <a:pt x="115172" y="81809"/>
                  </a:lnTo>
                  <a:lnTo>
                    <a:pt x="115875" y="81866"/>
                  </a:lnTo>
                  <a:lnTo>
                    <a:pt x="115875" y="82703"/>
                  </a:lnTo>
                  <a:lnTo>
                    <a:pt x="116237" y="83273"/>
                  </a:lnTo>
                  <a:lnTo>
                    <a:pt x="117074" y="83273"/>
                  </a:lnTo>
                  <a:lnTo>
                    <a:pt x="117074" y="84757"/>
                  </a:lnTo>
                  <a:lnTo>
                    <a:pt x="118310" y="84662"/>
                  </a:lnTo>
                  <a:cubicBezTo>
                    <a:pt x="118310" y="84662"/>
                    <a:pt x="119109" y="85347"/>
                    <a:pt x="119242" y="85689"/>
                  </a:cubicBezTo>
                  <a:lnTo>
                    <a:pt x="119242" y="85746"/>
                  </a:lnTo>
                  <a:lnTo>
                    <a:pt x="122495" y="85746"/>
                  </a:lnTo>
                  <a:lnTo>
                    <a:pt x="122495" y="81352"/>
                  </a:lnTo>
                  <a:lnTo>
                    <a:pt x="120954" y="78480"/>
                  </a:lnTo>
                  <a:lnTo>
                    <a:pt x="120155" y="77016"/>
                  </a:lnTo>
                  <a:lnTo>
                    <a:pt x="119946" y="74999"/>
                  </a:lnTo>
                  <a:lnTo>
                    <a:pt x="117835" y="73192"/>
                  </a:lnTo>
                  <a:lnTo>
                    <a:pt x="117835" y="71994"/>
                  </a:lnTo>
                  <a:lnTo>
                    <a:pt x="116960" y="71233"/>
                  </a:lnTo>
                  <a:lnTo>
                    <a:pt x="116902" y="71195"/>
                  </a:lnTo>
                  <a:lnTo>
                    <a:pt x="116541" y="69635"/>
                  </a:lnTo>
                  <a:lnTo>
                    <a:pt x="115723" y="68551"/>
                  </a:lnTo>
                  <a:lnTo>
                    <a:pt x="116009" y="63986"/>
                  </a:lnTo>
                  <a:lnTo>
                    <a:pt x="116028" y="63606"/>
                  </a:lnTo>
                  <a:lnTo>
                    <a:pt x="117169" y="62978"/>
                  </a:lnTo>
                  <a:lnTo>
                    <a:pt x="117873" y="61437"/>
                  </a:lnTo>
                  <a:lnTo>
                    <a:pt x="118767" y="61437"/>
                  </a:lnTo>
                  <a:lnTo>
                    <a:pt x="120878" y="59174"/>
                  </a:lnTo>
                  <a:lnTo>
                    <a:pt x="120821" y="58299"/>
                  </a:lnTo>
                  <a:lnTo>
                    <a:pt x="121772" y="56701"/>
                  </a:lnTo>
                  <a:lnTo>
                    <a:pt x="122038" y="56283"/>
                  </a:lnTo>
                  <a:lnTo>
                    <a:pt x="123674" y="55921"/>
                  </a:lnTo>
                  <a:lnTo>
                    <a:pt x="124701" y="53981"/>
                  </a:lnTo>
                  <a:lnTo>
                    <a:pt x="124701" y="52612"/>
                  </a:lnTo>
                  <a:lnTo>
                    <a:pt x="128201" y="52041"/>
                  </a:lnTo>
                  <a:lnTo>
                    <a:pt x="128657" y="50957"/>
                  </a:lnTo>
                  <a:lnTo>
                    <a:pt x="128030" y="49854"/>
                  </a:lnTo>
                  <a:lnTo>
                    <a:pt x="128676" y="49454"/>
                  </a:lnTo>
                  <a:lnTo>
                    <a:pt x="129057" y="49245"/>
                  </a:lnTo>
                  <a:lnTo>
                    <a:pt x="129057" y="47914"/>
                  </a:lnTo>
                  <a:lnTo>
                    <a:pt x="127725" y="46887"/>
                  </a:lnTo>
                  <a:lnTo>
                    <a:pt x="128486" y="46183"/>
                  </a:lnTo>
                  <a:lnTo>
                    <a:pt x="128524" y="45726"/>
                  </a:lnTo>
                  <a:lnTo>
                    <a:pt x="127763" y="45251"/>
                  </a:lnTo>
                  <a:lnTo>
                    <a:pt x="127992" y="44129"/>
                  </a:lnTo>
                  <a:lnTo>
                    <a:pt x="127098" y="43748"/>
                  </a:lnTo>
                  <a:lnTo>
                    <a:pt x="125956" y="43653"/>
                  </a:lnTo>
                  <a:lnTo>
                    <a:pt x="126280" y="42626"/>
                  </a:lnTo>
                  <a:lnTo>
                    <a:pt x="126185" y="42150"/>
                  </a:lnTo>
                  <a:lnTo>
                    <a:pt x="126013" y="41390"/>
                  </a:lnTo>
                  <a:lnTo>
                    <a:pt x="125253" y="40001"/>
                  </a:lnTo>
                  <a:lnTo>
                    <a:pt x="124530" y="39640"/>
                  </a:lnTo>
                  <a:lnTo>
                    <a:pt x="124435" y="37776"/>
                  </a:lnTo>
                  <a:lnTo>
                    <a:pt x="124035" y="36958"/>
                  </a:lnTo>
                  <a:lnTo>
                    <a:pt x="125139" y="35817"/>
                  </a:lnTo>
                  <a:lnTo>
                    <a:pt x="125614" y="36121"/>
                  </a:lnTo>
                  <a:lnTo>
                    <a:pt x="125291" y="37776"/>
                  </a:lnTo>
                  <a:lnTo>
                    <a:pt x="125386" y="39107"/>
                  </a:lnTo>
                  <a:lnTo>
                    <a:pt x="126394" y="39640"/>
                  </a:lnTo>
                  <a:lnTo>
                    <a:pt x="127060" y="40705"/>
                  </a:lnTo>
                  <a:lnTo>
                    <a:pt x="126945" y="42188"/>
                  </a:lnTo>
                  <a:lnTo>
                    <a:pt x="127725" y="42188"/>
                  </a:lnTo>
                  <a:lnTo>
                    <a:pt x="128505" y="40876"/>
                  </a:lnTo>
                  <a:lnTo>
                    <a:pt x="128981" y="38860"/>
                  </a:lnTo>
                  <a:lnTo>
                    <a:pt x="127839" y="37490"/>
                  </a:lnTo>
                  <a:lnTo>
                    <a:pt x="126869" y="35778"/>
                  </a:lnTo>
                  <a:lnTo>
                    <a:pt x="126869" y="35778"/>
                  </a:lnTo>
                  <a:lnTo>
                    <a:pt x="128296" y="35855"/>
                  </a:lnTo>
                  <a:lnTo>
                    <a:pt x="128429" y="36825"/>
                  </a:lnTo>
                  <a:lnTo>
                    <a:pt x="129000" y="36920"/>
                  </a:lnTo>
                  <a:lnTo>
                    <a:pt x="129856" y="34923"/>
                  </a:lnTo>
                  <a:lnTo>
                    <a:pt x="130502" y="33477"/>
                  </a:lnTo>
                  <a:lnTo>
                    <a:pt x="130103" y="30833"/>
                  </a:lnTo>
                  <a:lnTo>
                    <a:pt x="129742" y="30491"/>
                  </a:lnTo>
                  <a:lnTo>
                    <a:pt x="132024" y="28151"/>
                  </a:lnTo>
                  <a:lnTo>
                    <a:pt x="133470" y="28151"/>
                  </a:lnTo>
                  <a:lnTo>
                    <a:pt x="134345" y="27676"/>
                  </a:lnTo>
                  <a:lnTo>
                    <a:pt x="135676" y="26972"/>
                  </a:lnTo>
                  <a:lnTo>
                    <a:pt x="135676" y="25774"/>
                  </a:lnTo>
                  <a:lnTo>
                    <a:pt x="137540" y="25013"/>
                  </a:lnTo>
                  <a:lnTo>
                    <a:pt x="137749" y="24138"/>
                  </a:lnTo>
                  <a:lnTo>
                    <a:pt x="135999" y="22026"/>
                  </a:lnTo>
                  <a:lnTo>
                    <a:pt x="135999" y="19116"/>
                  </a:lnTo>
                  <a:lnTo>
                    <a:pt x="136399" y="17576"/>
                  </a:lnTo>
                  <a:lnTo>
                    <a:pt x="138662" y="16472"/>
                  </a:lnTo>
                  <a:lnTo>
                    <a:pt x="138662" y="15712"/>
                  </a:lnTo>
                  <a:lnTo>
                    <a:pt x="138396" y="14665"/>
                  </a:lnTo>
                  <a:lnTo>
                    <a:pt x="139366" y="14152"/>
                  </a:lnTo>
                  <a:lnTo>
                    <a:pt x="140660" y="14190"/>
                  </a:lnTo>
                  <a:lnTo>
                    <a:pt x="141782" y="13182"/>
                  </a:lnTo>
                  <a:lnTo>
                    <a:pt x="143246" y="11850"/>
                  </a:lnTo>
                  <a:lnTo>
                    <a:pt x="143246" y="10956"/>
                  </a:lnTo>
                  <a:lnTo>
                    <a:pt x="141325" y="10766"/>
                  </a:lnTo>
                  <a:lnTo>
                    <a:pt x="141211" y="9625"/>
                  </a:lnTo>
                  <a:lnTo>
                    <a:pt x="140165" y="9587"/>
                  </a:lnTo>
                  <a:lnTo>
                    <a:pt x="138986" y="5954"/>
                  </a:lnTo>
                  <a:lnTo>
                    <a:pt x="134135" y="5954"/>
                  </a:lnTo>
                  <a:lnTo>
                    <a:pt x="133413" y="9587"/>
                  </a:lnTo>
                  <a:lnTo>
                    <a:pt x="133926" y="10671"/>
                  </a:lnTo>
                  <a:lnTo>
                    <a:pt x="133983" y="11603"/>
                  </a:lnTo>
                  <a:lnTo>
                    <a:pt x="133356" y="11812"/>
                  </a:lnTo>
                  <a:lnTo>
                    <a:pt x="133317" y="12649"/>
                  </a:lnTo>
                  <a:lnTo>
                    <a:pt x="133051" y="13182"/>
                  </a:lnTo>
                  <a:lnTo>
                    <a:pt x="131948" y="13486"/>
                  </a:lnTo>
                  <a:lnTo>
                    <a:pt x="131510" y="14665"/>
                  </a:lnTo>
                  <a:lnTo>
                    <a:pt x="124435" y="16320"/>
                  </a:lnTo>
                  <a:lnTo>
                    <a:pt x="122590" y="17956"/>
                  </a:lnTo>
                  <a:lnTo>
                    <a:pt x="121924" y="19306"/>
                  </a:lnTo>
                  <a:lnTo>
                    <a:pt x="119204" y="20448"/>
                  </a:lnTo>
                  <a:lnTo>
                    <a:pt x="118976" y="20543"/>
                  </a:lnTo>
                  <a:lnTo>
                    <a:pt x="119242" y="21380"/>
                  </a:lnTo>
                  <a:lnTo>
                    <a:pt x="117378" y="21285"/>
                  </a:lnTo>
                  <a:lnTo>
                    <a:pt x="115000" y="22559"/>
                  </a:lnTo>
                  <a:lnTo>
                    <a:pt x="113593" y="23929"/>
                  </a:lnTo>
                  <a:lnTo>
                    <a:pt x="113821" y="24937"/>
                  </a:lnTo>
                  <a:lnTo>
                    <a:pt x="115210" y="24784"/>
                  </a:lnTo>
                  <a:lnTo>
                    <a:pt x="115533" y="25393"/>
                  </a:lnTo>
                  <a:lnTo>
                    <a:pt x="115172" y="26116"/>
                  </a:lnTo>
                  <a:lnTo>
                    <a:pt x="113840" y="26059"/>
                  </a:lnTo>
                  <a:lnTo>
                    <a:pt x="111938" y="27562"/>
                  </a:lnTo>
                  <a:lnTo>
                    <a:pt x="109770" y="27409"/>
                  </a:lnTo>
                  <a:lnTo>
                    <a:pt x="109541" y="27695"/>
                  </a:lnTo>
                  <a:lnTo>
                    <a:pt x="107449" y="30129"/>
                  </a:lnTo>
                  <a:lnTo>
                    <a:pt x="105794" y="30034"/>
                  </a:lnTo>
                  <a:lnTo>
                    <a:pt x="105794" y="29273"/>
                  </a:lnTo>
                  <a:lnTo>
                    <a:pt x="107259" y="28798"/>
                  </a:lnTo>
                  <a:lnTo>
                    <a:pt x="107316" y="27695"/>
                  </a:lnTo>
                  <a:lnTo>
                    <a:pt x="107392" y="26534"/>
                  </a:lnTo>
                  <a:lnTo>
                    <a:pt x="108800" y="25393"/>
                  </a:lnTo>
                  <a:lnTo>
                    <a:pt x="108172" y="22825"/>
                  </a:lnTo>
                  <a:lnTo>
                    <a:pt x="109104" y="21171"/>
                  </a:lnTo>
                  <a:lnTo>
                    <a:pt x="109009" y="20448"/>
                  </a:lnTo>
                  <a:lnTo>
                    <a:pt x="108895" y="19497"/>
                  </a:lnTo>
                  <a:lnTo>
                    <a:pt x="109199" y="19326"/>
                  </a:lnTo>
                  <a:lnTo>
                    <a:pt x="110207" y="20467"/>
                  </a:lnTo>
                  <a:lnTo>
                    <a:pt x="112014" y="20467"/>
                  </a:lnTo>
                  <a:lnTo>
                    <a:pt x="112528" y="19573"/>
                  </a:lnTo>
                  <a:lnTo>
                    <a:pt x="111120" y="17461"/>
                  </a:lnTo>
                  <a:lnTo>
                    <a:pt x="109351" y="15693"/>
                  </a:lnTo>
                  <a:lnTo>
                    <a:pt x="104824" y="15788"/>
                  </a:lnTo>
                  <a:lnTo>
                    <a:pt x="101838" y="15959"/>
                  </a:lnTo>
                  <a:lnTo>
                    <a:pt x="101477" y="15179"/>
                  </a:lnTo>
                  <a:lnTo>
                    <a:pt x="100640" y="14551"/>
                  </a:lnTo>
                  <a:lnTo>
                    <a:pt x="100640" y="13619"/>
                  </a:lnTo>
                  <a:lnTo>
                    <a:pt x="99879" y="13581"/>
                  </a:lnTo>
                  <a:lnTo>
                    <a:pt x="99879" y="13220"/>
                  </a:lnTo>
                  <a:lnTo>
                    <a:pt x="99860" y="12288"/>
                  </a:lnTo>
                  <a:lnTo>
                    <a:pt x="99137" y="11812"/>
                  </a:lnTo>
                  <a:lnTo>
                    <a:pt x="99042" y="10671"/>
                  </a:lnTo>
                  <a:lnTo>
                    <a:pt x="97958" y="10005"/>
                  </a:lnTo>
                  <a:lnTo>
                    <a:pt x="97691" y="10728"/>
                  </a:lnTo>
                  <a:lnTo>
                    <a:pt x="96417" y="10671"/>
                  </a:lnTo>
                  <a:lnTo>
                    <a:pt x="95124" y="8255"/>
                  </a:lnTo>
                  <a:lnTo>
                    <a:pt x="94515" y="7856"/>
                  </a:lnTo>
                  <a:lnTo>
                    <a:pt x="91148" y="7704"/>
                  </a:lnTo>
                  <a:lnTo>
                    <a:pt x="90806" y="8370"/>
                  </a:lnTo>
                  <a:lnTo>
                    <a:pt x="90901" y="8845"/>
                  </a:lnTo>
                  <a:lnTo>
                    <a:pt x="89665" y="10177"/>
                  </a:lnTo>
                  <a:lnTo>
                    <a:pt x="88733" y="10272"/>
                  </a:lnTo>
                  <a:lnTo>
                    <a:pt x="87972" y="11470"/>
                  </a:lnTo>
                  <a:lnTo>
                    <a:pt x="84871" y="10994"/>
                  </a:lnTo>
                  <a:lnTo>
                    <a:pt x="83483" y="11432"/>
                  </a:lnTo>
                  <a:lnTo>
                    <a:pt x="81676" y="10823"/>
                  </a:lnTo>
                  <a:lnTo>
                    <a:pt x="81143" y="9948"/>
                  </a:lnTo>
                  <a:lnTo>
                    <a:pt x="79298" y="9321"/>
                  </a:lnTo>
                  <a:lnTo>
                    <a:pt x="78576" y="10100"/>
                  </a:lnTo>
                  <a:lnTo>
                    <a:pt x="76103" y="9225"/>
                  </a:lnTo>
                  <a:lnTo>
                    <a:pt x="76103" y="7780"/>
                  </a:lnTo>
                  <a:lnTo>
                    <a:pt x="74924" y="7057"/>
                  </a:lnTo>
                  <a:lnTo>
                    <a:pt x="74924" y="8198"/>
                  </a:lnTo>
                  <a:lnTo>
                    <a:pt x="70663" y="8484"/>
                  </a:lnTo>
                  <a:lnTo>
                    <a:pt x="69084" y="8579"/>
                  </a:lnTo>
                  <a:lnTo>
                    <a:pt x="58946" y="8141"/>
                  </a:lnTo>
                  <a:lnTo>
                    <a:pt x="57957" y="8084"/>
                  </a:lnTo>
                  <a:lnTo>
                    <a:pt x="56664" y="8008"/>
                  </a:lnTo>
                  <a:lnTo>
                    <a:pt x="42360" y="6277"/>
                  </a:lnTo>
                  <a:lnTo>
                    <a:pt x="39564" y="5954"/>
                  </a:lnTo>
                  <a:lnTo>
                    <a:pt x="39297" y="5916"/>
                  </a:lnTo>
                  <a:lnTo>
                    <a:pt x="31290" y="4641"/>
                  </a:lnTo>
                  <a:lnTo>
                    <a:pt x="27790" y="4071"/>
                  </a:lnTo>
                  <a:lnTo>
                    <a:pt x="27505" y="3995"/>
                  </a:lnTo>
                  <a:lnTo>
                    <a:pt x="25203" y="3500"/>
                  </a:lnTo>
                  <a:lnTo>
                    <a:pt x="18451" y="1693"/>
                  </a:lnTo>
                  <a:lnTo>
                    <a:pt x="12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2650" y="1849694"/>
              <a:ext cx="4804775" cy="1935125"/>
            </a:xfrm>
            <a:custGeom>
              <a:avLst/>
              <a:gdLst/>
              <a:ahLst/>
              <a:cxnLst/>
              <a:rect l="l" t="t" r="r" b="b"/>
              <a:pathLst>
                <a:path w="192191" h="77405" extrusionOk="0">
                  <a:moveTo>
                    <a:pt x="10508" y="4689"/>
                  </a:moveTo>
                  <a:cubicBezTo>
                    <a:pt x="12318" y="1927"/>
                    <a:pt x="13398" y="720"/>
                    <a:pt x="14509" y="307"/>
                  </a:cubicBezTo>
                  <a:cubicBezTo>
                    <a:pt x="15620" y="-106"/>
                    <a:pt x="18541" y="-550"/>
                    <a:pt x="17176" y="2212"/>
                  </a:cubicBezTo>
                  <a:cubicBezTo>
                    <a:pt x="15811" y="4974"/>
                    <a:pt x="8032" y="13833"/>
                    <a:pt x="6317" y="16881"/>
                  </a:cubicBezTo>
                  <a:cubicBezTo>
                    <a:pt x="4603" y="19929"/>
                    <a:pt x="5397" y="20849"/>
                    <a:pt x="6889" y="20500"/>
                  </a:cubicBezTo>
                  <a:cubicBezTo>
                    <a:pt x="8381" y="20151"/>
                    <a:pt x="14160" y="14245"/>
                    <a:pt x="15271" y="14785"/>
                  </a:cubicBezTo>
                  <a:cubicBezTo>
                    <a:pt x="16382" y="15325"/>
                    <a:pt x="13683" y="19326"/>
                    <a:pt x="13556" y="23739"/>
                  </a:cubicBezTo>
                  <a:cubicBezTo>
                    <a:pt x="13429" y="28152"/>
                    <a:pt x="13811" y="37931"/>
                    <a:pt x="14509" y="41265"/>
                  </a:cubicBezTo>
                  <a:cubicBezTo>
                    <a:pt x="15208" y="44599"/>
                    <a:pt x="17049" y="46122"/>
                    <a:pt x="17747" y="43741"/>
                  </a:cubicBezTo>
                  <a:cubicBezTo>
                    <a:pt x="18446" y="41360"/>
                    <a:pt x="16859" y="31581"/>
                    <a:pt x="18700" y="26977"/>
                  </a:cubicBezTo>
                  <a:cubicBezTo>
                    <a:pt x="20542" y="22373"/>
                    <a:pt x="25589" y="16691"/>
                    <a:pt x="28796" y="16119"/>
                  </a:cubicBezTo>
                  <a:cubicBezTo>
                    <a:pt x="32003" y="15548"/>
                    <a:pt x="37432" y="22310"/>
                    <a:pt x="37940" y="23548"/>
                  </a:cubicBezTo>
                  <a:cubicBezTo>
                    <a:pt x="38448" y="24786"/>
                    <a:pt x="33463" y="24120"/>
                    <a:pt x="31844" y="23548"/>
                  </a:cubicBezTo>
                  <a:cubicBezTo>
                    <a:pt x="30225" y="22977"/>
                    <a:pt x="29209" y="19389"/>
                    <a:pt x="28225" y="20119"/>
                  </a:cubicBezTo>
                  <a:cubicBezTo>
                    <a:pt x="27241" y="20849"/>
                    <a:pt x="25463" y="25517"/>
                    <a:pt x="25939" y="27930"/>
                  </a:cubicBezTo>
                  <a:cubicBezTo>
                    <a:pt x="26415" y="30343"/>
                    <a:pt x="30384" y="32470"/>
                    <a:pt x="31082" y="34597"/>
                  </a:cubicBezTo>
                  <a:cubicBezTo>
                    <a:pt x="31781" y="36724"/>
                    <a:pt x="29432" y="40090"/>
                    <a:pt x="30130" y="40693"/>
                  </a:cubicBezTo>
                  <a:cubicBezTo>
                    <a:pt x="30829" y="41296"/>
                    <a:pt x="34098" y="40503"/>
                    <a:pt x="35273" y="38217"/>
                  </a:cubicBezTo>
                  <a:cubicBezTo>
                    <a:pt x="36448" y="35931"/>
                    <a:pt x="35527" y="28374"/>
                    <a:pt x="37178" y="26977"/>
                  </a:cubicBezTo>
                  <a:cubicBezTo>
                    <a:pt x="38829" y="25580"/>
                    <a:pt x="43909" y="27771"/>
                    <a:pt x="45179" y="29835"/>
                  </a:cubicBezTo>
                  <a:cubicBezTo>
                    <a:pt x="46449" y="31899"/>
                    <a:pt x="46163" y="36217"/>
                    <a:pt x="44798" y="39360"/>
                  </a:cubicBezTo>
                  <a:cubicBezTo>
                    <a:pt x="43433" y="42503"/>
                    <a:pt x="37274" y="47202"/>
                    <a:pt x="36988" y="48694"/>
                  </a:cubicBezTo>
                  <a:cubicBezTo>
                    <a:pt x="36702" y="50186"/>
                    <a:pt x="41116" y="49615"/>
                    <a:pt x="43084" y="48313"/>
                  </a:cubicBezTo>
                  <a:cubicBezTo>
                    <a:pt x="45053" y="47011"/>
                    <a:pt x="46037" y="41583"/>
                    <a:pt x="48799" y="40884"/>
                  </a:cubicBezTo>
                  <a:cubicBezTo>
                    <a:pt x="51561" y="40186"/>
                    <a:pt x="58768" y="42630"/>
                    <a:pt x="59657" y="44122"/>
                  </a:cubicBezTo>
                  <a:cubicBezTo>
                    <a:pt x="60546" y="45614"/>
                    <a:pt x="53847" y="47615"/>
                    <a:pt x="54133" y="49837"/>
                  </a:cubicBezTo>
                  <a:cubicBezTo>
                    <a:pt x="54419" y="52060"/>
                    <a:pt x="59467" y="56695"/>
                    <a:pt x="61372" y="57457"/>
                  </a:cubicBezTo>
                  <a:cubicBezTo>
                    <a:pt x="63277" y="58219"/>
                    <a:pt x="65246" y="53425"/>
                    <a:pt x="65563" y="54409"/>
                  </a:cubicBezTo>
                  <a:cubicBezTo>
                    <a:pt x="65881" y="55393"/>
                    <a:pt x="62896" y="62792"/>
                    <a:pt x="63277" y="63363"/>
                  </a:cubicBezTo>
                  <a:cubicBezTo>
                    <a:pt x="63658" y="63935"/>
                    <a:pt x="66801" y="59775"/>
                    <a:pt x="67849" y="57838"/>
                  </a:cubicBezTo>
                  <a:cubicBezTo>
                    <a:pt x="68897" y="55901"/>
                    <a:pt x="69785" y="53615"/>
                    <a:pt x="69563" y="51742"/>
                  </a:cubicBezTo>
                  <a:cubicBezTo>
                    <a:pt x="69341" y="49869"/>
                    <a:pt x="66420" y="50727"/>
                    <a:pt x="66515" y="46599"/>
                  </a:cubicBezTo>
                  <a:cubicBezTo>
                    <a:pt x="66610" y="42472"/>
                    <a:pt x="67659" y="31295"/>
                    <a:pt x="70135" y="26977"/>
                  </a:cubicBezTo>
                  <a:cubicBezTo>
                    <a:pt x="72612" y="22659"/>
                    <a:pt x="76707" y="20755"/>
                    <a:pt x="81374" y="20691"/>
                  </a:cubicBezTo>
                  <a:cubicBezTo>
                    <a:pt x="86041" y="20628"/>
                    <a:pt x="93661" y="24278"/>
                    <a:pt x="98138" y="26596"/>
                  </a:cubicBezTo>
                  <a:cubicBezTo>
                    <a:pt x="102615" y="28914"/>
                    <a:pt x="100647" y="33422"/>
                    <a:pt x="108235" y="34597"/>
                  </a:cubicBezTo>
                  <a:cubicBezTo>
                    <a:pt x="115823" y="35772"/>
                    <a:pt x="135413" y="33994"/>
                    <a:pt x="143668" y="33645"/>
                  </a:cubicBezTo>
                  <a:cubicBezTo>
                    <a:pt x="151923" y="33296"/>
                    <a:pt x="154654" y="32407"/>
                    <a:pt x="157765" y="32502"/>
                  </a:cubicBezTo>
                  <a:cubicBezTo>
                    <a:pt x="160877" y="32597"/>
                    <a:pt x="161893" y="32216"/>
                    <a:pt x="162337" y="34216"/>
                  </a:cubicBezTo>
                  <a:cubicBezTo>
                    <a:pt x="162782" y="36216"/>
                    <a:pt x="160115" y="43328"/>
                    <a:pt x="160432" y="44503"/>
                  </a:cubicBezTo>
                  <a:cubicBezTo>
                    <a:pt x="160750" y="45678"/>
                    <a:pt x="163290" y="43107"/>
                    <a:pt x="164242" y="41265"/>
                  </a:cubicBezTo>
                  <a:cubicBezTo>
                    <a:pt x="165195" y="39424"/>
                    <a:pt x="163766" y="35962"/>
                    <a:pt x="166147" y="33454"/>
                  </a:cubicBezTo>
                  <a:cubicBezTo>
                    <a:pt x="168528" y="30946"/>
                    <a:pt x="175576" y="27866"/>
                    <a:pt x="178529" y="26215"/>
                  </a:cubicBezTo>
                  <a:cubicBezTo>
                    <a:pt x="181482" y="24564"/>
                    <a:pt x="181641" y="23770"/>
                    <a:pt x="183863" y="23548"/>
                  </a:cubicBezTo>
                  <a:cubicBezTo>
                    <a:pt x="186086" y="23326"/>
                    <a:pt x="190816" y="23993"/>
                    <a:pt x="191864" y="24882"/>
                  </a:cubicBezTo>
                  <a:cubicBezTo>
                    <a:pt x="192912" y="25771"/>
                    <a:pt x="191198" y="28041"/>
                    <a:pt x="190150" y="28882"/>
                  </a:cubicBezTo>
                  <a:cubicBezTo>
                    <a:pt x="189102" y="29723"/>
                    <a:pt x="186634" y="29271"/>
                    <a:pt x="185578" y="29930"/>
                  </a:cubicBezTo>
                  <a:cubicBezTo>
                    <a:pt x="184522" y="30589"/>
                    <a:pt x="184006" y="31549"/>
                    <a:pt x="183815" y="32835"/>
                  </a:cubicBezTo>
                  <a:cubicBezTo>
                    <a:pt x="183625" y="34121"/>
                    <a:pt x="184657" y="35986"/>
                    <a:pt x="184435" y="37645"/>
                  </a:cubicBezTo>
                  <a:cubicBezTo>
                    <a:pt x="184213" y="39304"/>
                    <a:pt x="183244" y="42503"/>
                    <a:pt x="182482" y="42789"/>
                  </a:cubicBezTo>
                  <a:cubicBezTo>
                    <a:pt x="181720" y="43075"/>
                    <a:pt x="179958" y="39051"/>
                    <a:pt x="179863" y="39360"/>
                  </a:cubicBezTo>
                  <a:cubicBezTo>
                    <a:pt x="179768" y="39670"/>
                    <a:pt x="181847" y="42932"/>
                    <a:pt x="181910" y="44646"/>
                  </a:cubicBezTo>
                  <a:cubicBezTo>
                    <a:pt x="181974" y="46361"/>
                    <a:pt x="180919" y="49171"/>
                    <a:pt x="180244" y="49647"/>
                  </a:cubicBezTo>
                  <a:cubicBezTo>
                    <a:pt x="179569" y="50123"/>
                    <a:pt x="178489" y="48519"/>
                    <a:pt x="177862" y="47503"/>
                  </a:cubicBezTo>
                  <a:cubicBezTo>
                    <a:pt x="177235" y="46487"/>
                    <a:pt x="176656" y="44686"/>
                    <a:pt x="176481" y="43551"/>
                  </a:cubicBezTo>
                  <a:cubicBezTo>
                    <a:pt x="176307" y="42416"/>
                    <a:pt x="176958" y="40907"/>
                    <a:pt x="176815" y="40693"/>
                  </a:cubicBezTo>
                  <a:cubicBezTo>
                    <a:pt x="176672" y="40479"/>
                    <a:pt x="175664" y="41408"/>
                    <a:pt x="175624" y="42265"/>
                  </a:cubicBezTo>
                  <a:cubicBezTo>
                    <a:pt x="175584" y="43122"/>
                    <a:pt x="176155" y="44512"/>
                    <a:pt x="176576" y="45837"/>
                  </a:cubicBezTo>
                  <a:cubicBezTo>
                    <a:pt x="176997" y="47163"/>
                    <a:pt x="178426" y="48631"/>
                    <a:pt x="178148" y="50218"/>
                  </a:cubicBezTo>
                  <a:cubicBezTo>
                    <a:pt x="177870" y="51806"/>
                    <a:pt x="178180" y="52441"/>
                    <a:pt x="174910" y="55362"/>
                  </a:cubicBezTo>
                  <a:cubicBezTo>
                    <a:pt x="171640" y="58283"/>
                    <a:pt x="164560" y="65236"/>
                    <a:pt x="158527" y="67744"/>
                  </a:cubicBezTo>
                  <a:cubicBezTo>
                    <a:pt x="152495" y="70252"/>
                    <a:pt x="148208" y="69903"/>
                    <a:pt x="138715" y="70411"/>
                  </a:cubicBezTo>
                  <a:cubicBezTo>
                    <a:pt x="129222" y="70919"/>
                    <a:pt x="114553" y="69871"/>
                    <a:pt x="101567" y="70792"/>
                  </a:cubicBezTo>
                  <a:cubicBezTo>
                    <a:pt x="88581" y="71713"/>
                    <a:pt x="69563" y="74984"/>
                    <a:pt x="60800" y="75936"/>
                  </a:cubicBezTo>
                  <a:cubicBezTo>
                    <a:pt x="52037" y="76889"/>
                    <a:pt x="52799" y="78380"/>
                    <a:pt x="48989" y="76507"/>
                  </a:cubicBezTo>
                  <a:cubicBezTo>
                    <a:pt x="45179" y="74634"/>
                    <a:pt x="40480" y="68570"/>
                    <a:pt x="37940" y="64696"/>
                  </a:cubicBezTo>
                  <a:cubicBezTo>
                    <a:pt x="35400" y="60823"/>
                    <a:pt x="36353" y="55235"/>
                    <a:pt x="33749" y="53266"/>
                  </a:cubicBezTo>
                  <a:cubicBezTo>
                    <a:pt x="31146" y="51298"/>
                    <a:pt x="25558" y="51583"/>
                    <a:pt x="22319" y="52885"/>
                  </a:cubicBezTo>
                  <a:cubicBezTo>
                    <a:pt x="19081" y="54187"/>
                    <a:pt x="16604" y="60125"/>
                    <a:pt x="14318" y="61077"/>
                  </a:cubicBezTo>
                  <a:cubicBezTo>
                    <a:pt x="12032" y="62030"/>
                    <a:pt x="9524" y="60759"/>
                    <a:pt x="8603" y="58600"/>
                  </a:cubicBezTo>
                  <a:cubicBezTo>
                    <a:pt x="7682" y="56441"/>
                    <a:pt x="9874" y="51695"/>
                    <a:pt x="8794" y="48123"/>
                  </a:cubicBezTo>
                  <a:cubicBezTo>
                    <a:pt x="7715" y="44551"/>
                    <a:pt x="3341" y="40019"/>
                    <a:pt x="2126" y="37169"/>
                  </a:cubicBezTo>
                  <a:cubicBezTo>
                    <a:pt x="912" y="34319"/>
                    <a:pt x="1856" y="32311"/>
                    <a:pt x="1507" y="31025"/>
                  </a:cubicBezTo>
                  <a:cubicBezTo>
                    <a:pt x="1158" y="29739"/>
                    <a:pt x="-223" y="30557"/>
                    <a:pt x="31" y="29454"/>
                  </a:cubicBezTo>
                  <a:cubicBezTo>
                    <a:pt x="285" y="28351"/>
                    <a:pt x="2650" y="25612"/>
                    <a:pt x="3031" y="24405"/>
                  </a:cubicBezTo>
                  <a:cubicBezTo>
                    <a:pt x="3412" y="23199"/>
                    <a:pt x="2150" y="22929"/>
                    <a:pt x="2317" y="22215"/>
                  </a:cubicBezTo>
                  <a:cubicBezTo>
                    <a:pt x="2484" y="21501"/>
                    <a:pt x="3809" y="21008"/>
                    <a:pt x="4031" y="20119"/>
                  </a:cubicBezTo>
                  <a:cubicBezTo>
                    <a:pt x="4253" y="19230"/>
                    <a:pt x="2571" y="19453"/>
                    <a:pt x="3650" y="16881"/>
                  </a:cubicBezTo>
                  <a:cubicBezTo>
                    <a:pt x="4730" y="14309"/>
                    <a:pt x="8698" y="7451"/>
                    <a:pt x="10508" y="46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23"/>
            <p:cNvSpPr/>
            <p:nvPr/>
          </p:nvSpPr>
          <p:spPr>
            <a:xfrm>
              <a:off x="675445" y="2476765"/>
              <a:ext cx="4519225" cy="1846000"/>
            </a:xfrm>
            <a:custGeom>
              <a:avLst/>
              <a:gdLst/>
              <a:ahLst/>
              <a:cxnLst/>
              <a:rect l="l" t="t" r="r" b="b"/>
              <a:pathLst>
                <a:path w="180769" h="73840" extrusionOk="0">
                  <a:moveTo>
                    <a:pt x="176" y="9181"/>
                  </a:moveTo>
                  <a:cubicBezTo>
                    <a:pt x="-54" y="10483"/>
                    <a:pt x="-47" y="10665"/>
                    <a:pt x="128" y="11419"/>
                  </a:cubicBezTo>
                  <a:cubicBezTo>
                    <a:pt x="303" y="12173"/>
                    <a:pt x="1018" y="13015"/>
                    <a:pt x="1224" y="13705"/>
                  </a:cubicBezTo>
                  <a:cubicBezTo>
                    <a:pt x="1431" y="14396"/>
                    <a:pt x="1177" y="14975"/>
                    <a:pt x="1367" y="15562"/>
                  </a:cubicBezTo>
                  <a:cubicBezTo>
                    <a:pt x="1558" y="16149"/>
                    <a:pt x="2169" y="16419"/>
                    <a:pt x="2367" y="17229"/>
                  </a:cubicBezTo>
                  <a:cubicBezTo>
                    <a:pt x="2565" y="18039"/>
                    <a:pt x="2319" y="19539"/>
                    <a:pt x="2557" y="20420"/>
                  </a:cubicBezTo>
                  <a:cubicBezTo>
                    <a:pt x="2795" y="21301"/>
                    <a:pt x="3652" y="22016"/>
                    <a:pt x="3795" y="22516"/>
                  </a:cubicBezTo>
                  <a:cubicBezTo>
                    <a:pt x="3938" y="23016"/>
                    <a:pt x="3597" y="23096"/>
                    <a:pt x="3414" y="23421"/>
                  </a:cubicBezTo>
                  <a:cubicBezTo>
                    <a:pt x="3232" y="23746"/>
                    <a:pt x="2644" y="24016"/>
                    <a:pt x="2700" y="24468"/>
                  </a:cubicBezTo>
                  <a:cubicBezTo>
                    <a:pt x="2756" y="24920"/>
                    <a:pt x="3296" y="25127"/>
                    <a:pt x="3748" y="26135"/>
                  </a:cubicBezTo>
                  <a:cubicBezTo>
                    <a:pt x="4201" y="27143"/>
                    <a:pt x="5225" y="29604"/>
                    <a:pt x="5415" y="30517"/>
                  </a:cubicBezTo>
                  <a:cubicBezTo>
                    <a:pt x="5606" y="31430"/>
                    <a:pt x="4947" y="30890"/>
                    <a:pt x="4891" y="31612"/>
                  </a:cubicBezTo>
                  <a:cubicBezTo>
                    <a:pt x="4835" y="32334"/>
                    <a:pt x="4740" y="34184"/>
                    <a:pt x="5081" y="34851"/>
                  </a:cubicBezTo>
                  <a:cubicBezTo>
                    <a:pt x="5422" y="35518"/>
                    <a:pt x="6233" y="35359"/>
                    <a:pt x="6939" y="35613"/>
                  </a:cubicBezTo>
                  <a:cubicBezTo>
                    <a:pt x="7646" y="35867"/>
                    <a:pt x="8471" y="35812"/>
                    <a:pt x="9320" y="36375"/>
                  </a:cubicBezTo>
                  <a:cubicBezTo>
                    <a:pt x="10169" y="36939"/>
                    <a:pt x="11424" y="38470"/>
                    <a:pt x="12035" y="38994"/>
                  </a:cubicBezTo>
                  <a:cubicBezTo>
                    <a:pt x="12646" y="39518"/>
                    <a:pt x="12757" y="39248"/>
                    <a:pt x="12987" y="39518"/>
                  </a:cubicBezTo>
                  <a:cubicBezTo>
                    <a:pt x="13217" y="39788"/>
                    <a:pt x="13170" y="40399"/>
                    <a:pt x="13416" y="40613"/>
                  </a:cubicBezTo>
                  <a:cubicBezTo>
                    <a:pt x="13662" y="40827"/>
                    <a:pt x="14233" y="40447"/>
                    <a:pt x="14463" y="40804"/>
                  </a:cubicBezTo>
                  <a:cubicBezTo>
                    <a:pt x="14693" y="41161"/>
                    <a:pt x="14313" y="42447"/>
                    <a:pt x="14797" y="42756"/>
                  </a:cubicBezTo>
                  <a:cubicBezTo>
                    <a:pt x="15281" y="43066"/>
                    <a:pt x="17044" y="41756"/>
                    <a:pt x="17369" y="42661"/>
                  </a:cubicBezTo>
                  <a:cubicBezTo>
                    <a:pt x="17694" y="43566"/>
                    <a:pt x="15265" y="47353"/>
                    <a:pt x="16749" y="48186"/>
                  </a:cubicBezTo>
                  <a:cubicBezTo>
                    <a:pt x="18233" y="49020"/>
                    <a:pt x="23702" y="46686"/>
                    <a:pt x="26274" y="47662"/>
                  </a:cubicBezTo>
                  <a:cubicBezTo>
                    <a:pt x="28846" y="48638"/>
                    <a:pt x="30005" y="52313"/>
                    <a:pt x="32180" y="54043"/>
                  </a:cubicBezTo>
                  <a:cubicBezTo>
                    <a:pt x="34355" y="55773"/>
                    <a:pt x="36062" y="57092"/>
                    <a:pt x="39324" y="58044"/>
                  </a:cubicBezTo>
                  <a:cubicBezTo>
                    <a:pt x="42586" y="58997"/>
                    <a:pt x="49532" y="59790"/>
                    <a:pt x="51754" y="59758"/>
                  </a:cubicBezTo>
                  <a:cubicBezTo>
                    <a:pt x="53977" y="59726"/>
                    <a:pt x="51595" y="58123"/>
                    <a:pt x="52659" y="57853"/>
                  </a:cubicBezTo>
                  <a:cubicBezTo>
                    <a:pt x="53723" y="57583"/>
                    <a:pt x="56041" y="56734"/>
                    <a:pt x="58136" y="58139"/>
                  </a:cubicBezTo>
                  <a:cubicBezTo>
                    <a:pt x="60232" y="59544"/>
                    <a:pt x="63994" y="64545"/>
                    <a:pt x="65232" y="66283"/>
                  </a:cubicBezTo>
                  <a:cubicBezTo>
                    <a:pt x="66470" y="68021"/>
                    <a:pt x="64994" y="67617"/>
                    <a:pt x="65565" y="68569"/>
                  </a:cubicBezTo>
                  <a:cubicBezTo>
                    <a:pt x="66137" y="69522"/>
                    <a:pt x="67709" y="71212"/>
                    <a:pt x="68661" y="71998"/>
                  </a:cubicBezTo>
                  <a:cubicBezTo>
                    <a:pt x="69614" y="72784"/>
                    <a:pt x="70478" y="73371"/>
                    <a:pt x="71280" y="73284"/>
                  </a:cubicBezTo>
                  <a:cubicBezTo>
                    <a:pt x="72082" y="73197"/>
                    <a:pt x="72979" y="72093"/>
                    <a:pt x="73471" y="71474"/>
                  </a:cubicBezTo>
                  <a:cubicBezTo>
                    <a:pt x="73963" y="70855"/>
                    <a:pt x="73114" y="69894"/>
                    <a:pt x="74233" y="69569"/>
                  </a:cubicBezTo>
                  <a:cubicBezTo>
                    <a:pt x="75352" y="69244"/>
                    <a:pt x="76662" y="68903"/>
                    <a:pt x="80186" y="69522"/>
                  </a:cubicBezTo>
                  <a:cubicBezTo>
                    <a:pt x="83710" y="70141"/>
                    <a:pt x="91751" y="72594"/>
                    <a:pt x="95378" y="73284"/>
                  </a:cubicBezTo>
                  <a:cubicBezTo>
                    <a:pt x="99006" y="73975"/>
                    <a:pt x="99919" y="73919"/>
                    <a:pt x="101951" y="73665"/>
                  </a:cubicBezTo>
                  <a:cubicBezTo>
                    <a:pt x="103983" y="73411"/>
                    <a:pt x="106022" y="72276"/>
                    <a:pt x="107570" y="71760"/>
                  </a:cubicBezTo>
                  <a:cubicBezTo>
                    <a:pt x="109118" y="71244"/>
                    <a:pt x="110197" y="70863"/>
                    <a:pt x="111237" y="70569"/>
                  </a:cubicBezTo>
                  <a:cubicBezTo>
                    <a:pt x="112277" y="70275"/>
                    <a:pt x="112666" y="69887"/>
                    <a:pt x="113809" y="69998"/>
                  </a:cubicBezTo>
                  <a:cubicBezTo>
                    <a:pt x="114952" y="70109"/>
                    <a:pt x="117214" y="71228"/>
                    <a:pt x="118095" y="71236"/>
                  </a:cubicBezTo>
                  <a:cubicBezTo>
                    <a:pt x="118976" y="71244"/>
                    <a:pt x="118501" y="70124"/>
                    <a:pt x="119096" y="70045"/>
                  </a:cubicBezTo>
                  <a:cubicBezTo>
                    <a:pt x="119691" y="69966"/>
                    <a:pt x="121072" y="70276"/>
                    <a:pt x="121667" y="70760"/>
                  </a:cubicBezTo>
                  <a:cubicBezTo>
                    <a:pt x="122262" y="71244"/>
                    <a:pt x="121992" y="72610"/>
                    <a:pt x="122667" y="72951"/>
                  </a:cubicBezTo>
                  <a:cubicBezTo>
                    <a:pt x="123342" y="73292"/>
                    <a:pt x="124953" y="73030"/>
                    <a:pt x="125715" y="72808"/>
                  </a:cubicBezTo>
                  <a:cubicBezTo>
                    <a:pt x="126477" y="72586"/>
                    <a:pt x="126461" y="71665"/>
                    <a:pt x="127239" y="71617"/>
                  </a:cubicBezTo>
                  <a:cubicBezTo>
                    <a:pt x="128017" y="71569"/>
                    <a:pt x="129613" y="72522"/>
                    <a:pt x="130383" y="72522"/>
                  </a:cubicBezTo>
                  <a:cubicBezTo>
                    <a:pt x="131153" y="72522"/>
                    <a:pt x="131923" y="72141"/>
                    <a:pt x="131859" y="71617"/>
                  </a:cubicBezTo>
                  <a:cubicBezTo>
                    <a:pt x="131796" y="71093"/>
                    <a:pt x="130264" y="69998"/>
                    <a:pt x="130002" y="69379"/>
                  </a:cubicBezTo>
                  <a:cubicBezTo>
                    <a:pt x="129740" y="68760"/>
                    <a:pt x="130136" y="68410"/>
                    <a:pt x="130287" y="67902"/>
                  </a:cubicBezTo>
                  <a:cubicBezTo>
                    <a:pt x="130438" y="67394"/>
                    <a:pt x="130137" y="66649"/>
                    <a:pt x="130907" y="66331"/>
                  </a:cubicBezTo>
                  <a:cubicBezTo>
                    <a:pt x="131677" y="66014"/>
                    <a:pt x="134082" y="66164"/>
                    <a:pt x="134907" y="65997"/>
                  </a:cubicBezTo>
                  <a:cubicBezTo>
                    <a:pt x="135733" y="65830"/>
                    <a:pt x="135503" y="65315"/>
                    <a:pt x="135860" y="65331"/>
                  </a:cubicBezTo>
                  <a:cubicBezTo>
                    <a:pt x="136217" y="65347"/>
                    <a:pt x="136598" y="66101"/>
                    <a:pt x="137050" y="66093"/>
                  </a:cubicBezTo>
                  <a:cubicBezTo>
                    <a:pt x="137502" y="66085"/>
                    <a:pt x="137399" y="65355"/>
                    <a:pt x="138574" y="65283"/>
                  </a:cubicBezTo>
                  <a:cubicBezTo>
                    <a:pt x="139749" y="65212"/>
                    <a:pt x="142821" y="65164"/>
                    <a:pt x="144099" y="65664"/>
                  </a:cubicBezTo>
                  <a:cubicBezTo>
                    <a:pt x="145377" y="66164"/>
                    <a:pt x="145083" y="68116"/>
                    <a:pt x="146242" y="68283"/>
                  </a:cubicBezTo>
                  <a:cubicBezTo>
                    <a:pt x="147401" y="68450"/>
                    <a:pt x="148941" y="66704"/>
                    <a:pt x="151052" y="66664"/>
                  </a:cubicBezTo>
                  <a:cubicBezTo>
                    <a:pt x="153163" y="66624"/>
                    <a:pt x="156616" y="67561"/>
                    <a:pt x="158910" y="68045"/>
                  </a:cubicBezTo>
                  <a:cubicBezTo>
                    <a:pt x="161204" y="68529"/>
                    <a:pt x="163887" y="69926"/>
                    <a:pt x="164816" y="69569"/>
                  </a:cubicBezTo>
                  <a:cubicBezTo>
                    <a:pt x="165745" y="69212"/>
                    <a:pt x="164784" y="66815"/>
                    <a:pt x="164482" y="65902"/>
                  </a:cubicBezTo>
                  <a:cubicBezTo>
                    <a:pt x="164180" y="64989"/>
                    <a:pt x="163331" y="64743"/>
                    <a:pt x="163006" y="64092"/>
                  </a:cubicBezTo>
                  <a:cubicBezTo>
                    <a:pt x="162681" y="63441"/>
                    <a:pt x="162744" y="62553"/>
                    <a:pt x="162530" y="61997"/>
                  </a:cubicBezTo>
                  <a:cubicBezTo>
                    <a:pt x="162316" y="61442"/>
                    <a:pt x="161752" y="62021"/>
                    <a:pt x="161720" y="60759"/>
                  </a:cubicBezTo>
                  <a:cubicBezTo>
                    <a:pt x="161688" y="59497"/>
                    <a:pt x="161958" y="55702"/>
                    <a:pt x="162339" y="54424"/>
                  </a:cubicBezTo>
                  <a:cubicBezTo>
                    <a:pt x="162720" y="53146"/>
                    <a:pt x="163633" y="53639"/>
                    <a:pt x="164006" y="53091"/>
                  </a:cubicBezTo>
                  <a:cubicBezTo>
                    <a:pt x="164379" y="52543"/>
                    <a:pt x="164236" y="51456"/>
                    <a:pt x="164577" y="51138"/>
                  </a:cubicBezTo>
                  <a:cubicBezTo>
                    <a:pt x="164918" y="50821"/>
                    <a:pt x="165308" y="51710"/>
                    <a:pt x="166054" y="51186"/>
                  </a:cubicBezTo>
                  <a:cubicBezTo>
                    <a:pt x="166800" y="50662"/>
                    <a:pt x="168578" y="48789"/>
                    <a:pt x="169054" y="47995"/>
                  </a:cubicBezTo>
                  <a:cubicBezTo>
                    <a:pt x="169530" y="47201"/>
                    <a:pt x="168641" y="47114"/>
                    <a:pt x="168911" y="46423"/>
                  </a:cubicBezTo>
                  <a:cubicBezTo>
                    <a:pt x="169181" y="45733"/>
                    <a:pt x="169990" y="44376"/>
                    <a:pt x="170673" y="43852"/>
                  </a:cubicBezTo>
                  <a:cubicBezTo>
                    <a:pt x="171356" y="43328"/>
                    <a:pt x="172388" y="43875"/>
                    <a:pt x="173007" y="43280"/>
                  </a:cubicBezTo>
                  <a:cubicBezTo>
                    <a:pt x="173626" y="42685"/>
                    <a:pt x="174174" y="41010"/>
                    <a:pt x="174388" y="40280"/>
                  </a:cubicBezTo>
                  <a:cubicBezTo>
                    <a:pt x="174602" y="39550"/>
                    <a:pt x="174023" y="39209"/>
                    <a:pt x="174293" y="38899"/>
                  </a:cubicBezTo>
                  <a:cubicBezTo>
                    <a:pt x="174563" y="38589"/>
                    <a:pt x="175166" y="38597"/>
                    <a:pt x="176007" y="38422"/>
                  </a:cubicBezTo>
                  <a:cubicBezTo>
                    <a:pt x="176848" y="38247"/>
                    <a:pt x="178698" y="38208"/>
                    <a:pt x="179341" y="37851"/>
                  </a:cubicBezTo>
                  <a:cubicBezTo>
                    <a:pt x="179984" y="37494"/>
                    <a:pt x="179889" y="36771"/>
                    <a:pt x="179865" y="36279"/>
                  </a:cubicBezTo>
                  <a:cubicBezTo>
                    <a:pt x="179841" y="35787"/>
                    <a:pt x="179063" y="35303"/>
                    <a:pt x="179198" y="34898"/>
                  </a:cubicBezTo>
                  <a:cubicBezTo>
                    <a:pt x="179333" y="34493"/>
                    <a:pt x="180469" y="34366"/>
                    <a:pt x="180675" y="33850"/>
                  </a:cubicBezTo>
                  <a:cubicBezTo>
                    <a:pt x="180882" y="33334"/>
                    <a:pt x="180723" y="32303"/>
                    <a:pt x="180437" y="31803"/>
                  </a:cubicBezTo>
                  <a:cubicBezTo>
                    <a:pt x="180151" y="31303"/>
                    <a:pt x="179063" y="31239"/>
                    <a:pt x="178960" y="30850"/>
                  </a:cubicBezTo>
                  <a:cubicBezTo>
                    <a:pt x="178857" y="30461"/>
                    <a:pt x="179682" y="29842"/>
                    <a:pt x="179817" y="29469"/>
                  </a:cubicBezTo>
                  <a:cubicBezTo>
                    <a:pt x="179952" y="29096"/>
                    <a:pt x="179984" y="28826"/>
                    <a:pt x="179770" y="28612"/>
                  </a:cubicBezTo>
                  <a:cubicBezTo>
                    <a:pt x="179556" y="28398"/>
                    <a:pt x="178691" y="28532"/>
                    <a:pt x="178532" y="28183"/>
                  </a:cubicBezTo>
                  <a:cubicBezTo>
                    <a:pt x="178373" y="27834"/>
                    <a:pt x="179222" y="26889"/>
                    <a:pt x="178817" y="26516"/>
                  </a:cubicBezTo>
                  <a:cubicBezTo>
                    <a:pt x="178412" y="26143"/>
                    <a:pt x="178556" y="25278"/>
                    <a:pt x="176103" y="25945"/>
                  </a:cubicBezTo>
                  <a:cubicBezTo>
                    <a:pt x="173650" y="26612"/>
                    <a:pt x="167300" y="29192"/>
                    <a:pt x="164101" y="30517"/>
                  </a:cubicBezTo>
                  <a:cubicBezTo>
                    <a:pt x="160902" y="31843"/>
                    <a:pt x="158934" y="32525"/>
                    <a:pt x="156910" y="33898"/>
                  </a:cubicBezTo>
                  <a:cubicBezTo>
                    <a:pt x="154886" y="35271"/>
                    <a:pt x="153489" y="37399"/>
                    <a:pt x="151957" y="38756"/>
                  </a:cubicBezTo>
                  <a:cubicBezTo>
                    <a:pt x="150425" y="40113"/>
                    <a:pt x="148758" y="41669"/>
                    <a:pt x="147718" y="42042"/>
                  </a:cubicBezTo>
                  <a:cubicBezTo>
                    <a:pt x="146678" y="42415"/>
                    <a:pt x="146710" y="41804"/>
                    <a:pt x="145718" y="40994"/>
                  </a:cubicBezTo>
                  <a:cubicBezTo>
                    <a:pt x="144726" y="40184"/>
                    <a:pt x="146075" y="38081"/>
                    <a:pt x="141765" y="37184"/>
                  </a:cubicBezTo>
                  <a:cubicBezTo>
                    <a:pt x="137455" y="36287"/>
                    <a:pt x="124438" y="35811"/>
                    <a:pt x="119858" y="35613"/>
                  </a:cubicBezTo>
                  <a:cubicBezTo>
                    <a:pt x="115278" y="35415"/>
                    <a:pt x="115817" y="35486"/>
                    <a:pt x="114285" y="35994"/>
                  </a:cubicBezTo>
                  <a:cubicBezTo>
                    <a:pt x="112753" y="36502"/>
                    <a:pt x="111730" y="38240"/>
                    <a:pt x="110666" y="38661"/>
                  </a:cubicBezTo>
                  <a:cubicBezTo>
                    <a:pt x="109603" y="39082"/>
                    <a:pt x="108571" y="38867"/>
                    <a:pt x="107904" y="38518"/>
                  </a:cubicBezTo>
                  <a:cubicBezTo>
                    <a:pt x="107237" y="38169"/>
                    <a:pt x="107046" y="37208"/>
                    <a:pt x="106665" y="36565"/>
                  </a:cubicBezTo>
                  <a:cubicBezTo>
                    <a:pt x="106284" y="35922"/>
                    <a:pt x="106150" y="35168"/>
                    <a:pt x="105618" y="34660"/>
                  </a:cubicBezTo>
                  <a:cubicBezTo>
                    <a:pt x="105086" y="34152"/>
                    <a:pt x="105325" y="34017"/>
                    <a:pt x="103475" y="33517"/>
                  </a:cubicBezTo>
                  <a:cubicBezTo>
                    <a:pt x="101626" y="33017"/>
                    <a:pt x="97664" y="32049"/>
                    <a:pt x="94521" y="31660"/>
                  </a:cubicBezTo>
                  <a:cubicBezTo>
                    <a:pt x="91378" y="31271"/>
                    <a:pt x="87306" y="31151"/>
                    <a:pt x="84615" y="31183"/>
                  </a:cubicBezTo>
                  <a:cubicBezTo>
                    <a:pt x="81924" y="31215"/>
                    <a:pt x="79638" y="31675"/>
                    <a:pt x="78376" y="31850"/>
                  </a:cubicBezTo>
                  <a:cubicBezTo>
                    <a:pt x="77114" y="32025"/>
                    <a:pt x="78440" y="31588"/>
                    <a:pt x="77043" y="32231"/>
                  </a:cubicBezTo>
                  <a:cubicBezTo>
                    <a:pt x="75646" y="32874"/>
                    <a:pt x="71796" y="34287"/>
                    <a:pt x="69994" y="35708"/>
                  </a:cubicBezTo>
                  <a:cubicBezTo>
                    <a:pt x="68192" y="37129"/>
                    <a:pt x="67137" y="39288"/>
                    <a:pt x="66232" y="40756"/>
                  </a:cubicBezTo>
                  <a:cubicBezTo>
                    <a:pt x="65327" y="42224"/>
                    <a:pt x="65383" y="43637"/>
                    <a:pt x="64565" y="44518"/>
                  </a:cubicBezTo>
                  <a:cubicBezTo>
                    <a:pt x="63747" y="45399"/>
                    <a:pt x="62144" y="46161"/>
                    <a:pt x="61326" y="46042"/>
                  </a:cubicBezTo>
                  <a:cubicBezTo>
                    <a:pt x="60509" y="45923"/>
                    <a:pt x="59970" y="44868"/>
                    <a:pt x="59660" y="43804"/>
                  </a:cubicBezTo>
                  <a:cubicBezTo>
                    <a:pt x="59351" y="42741"/>
                    <a:pt x="59810" y="40360"/>
                    <a:pt x="59469" y="39661"/>
                  </a:cubicBezTo>
                  <a:cubicBezTo>
                    <a:pt x="59128" y="38963"/>
                    <a:pt x="58112" y="38788"/>
                    <a:pt x="57612" y="39613"/>
                  </a:cubicBezTo>
                  <a:cubicBezTo>
                    <a:pt x="57112" y="40439"/>
                    <a:pt x="57057" y="43146"/>
                    <a:pt x="56469" y="44614"/>
                  </a:cubicBezTo>
                  <a:cubicBezTo>
                    <a:pt x="55882" y="46083"/>
                    <a:pt x="55111" y="47765"/>
                    <a:pt x="54087" y="48424"/>
                  </a:cubicBezTo>
                  <a:cubicBezTo>
                    <a:pt x="53063" y="49083"/>
                    <a:pt x="52047" y="49448"/>
                    <a:pt x="50325" y="48567"/>
                  </a:cubicBezTo>
                  <a:cubicBezTo>
                    <a:pt x="48603" y="47686"/>
                    <a:pt x="45722" y="45066"/>
                    <a:pt x="43753" y="43137"/>
                  </a:cubicBezTo>
                  <a:cubicBezTo>
                    <a:pt x="41785" y="41208"/>
                    <a:pt x="39538" y="39105"/>
                    <a:pt x="38514" y="36994"/>
                  </a:cubicBezTo>
                  <a:cubicBezTo>
                    <a:pt x="37490" y="34883"/>
                    <a:pt x="37847" y="32263"/>
                    <a:pt x="37609" y="30469"/>
                  </a:cubicBezTo>
                  <a:cubicBezTo>
                    <a:pt x="37371" y="28675"/>
                    <a:pt x="37831" y="27286"/>
                    <a:pt x="37085" y="26230"/>
                  </a:cubicBezTo>
                  <a:cubicBezTo>
                    <a:pt x="36339" y="25174"/>
                    <a:pt x="35386" y="24635"/>
                    <a:pt x="33132" y="24135"/>
                  </a:cubicBezTo>
                  <a:cubicBezTo>
                    <a:pt x="30878" y="23635"/>
                    <a:pt x="25624" y="23262"/>
                    <a:pt x="23560" y="23230"/>
                  </a:cubicBezTo>
                  <a:cubicBezTo>
                    <a:pt x="21496" y="23198"/>
                    <a:pt x="21909" y="22920"/>
                    <a:pt x="20750" y="23944"/>
                  </a:cubicBezTo>
                  <a:cubicBezTo>
                    <a:pt x="19591" y="24968"/>
                    <a:pt x="17822" y="27834"/>
                    <a:pt x="16607" y="29374"/>
                  </a:cubicBezTo>
                  <a:cubicBezTo>
                    <a:pt x="15393" y="30914"/>
                    <a:pt x="14701" y="32517"/>
                    <a:pt x="13463" y="33184"/>
                  </a:cubicBezTo>
                  <a:cubicBezTo>
                    <a:pt x="12225" y="33851"/>
                    <a:pt x="9876" y="33628"/>
                    <a:pt x="9177" y="33374"/>
                  </a:cubicBezTo>
                  <a:cubicBezTo>
                    <a:pt x="8479" y="33120"/>
                    <a:pt x="8796" y="31985"/>
                    <a:pt x="9272" y="31660"/>
                  </a:cubicBezTo>
                  <a:cubicBezTo>
                    <a:pt x="9748" y="31335"/>
                    <a:pt x="11194" y="31732"/>
                    <a:pt x="12035" y="31422"/>
                  </a:cubicBezTo>
                  <a:cubicBezTo>
                    <a:pt x="12877" y="31112"/>
                    <a:pt x="14035" y="30850"/>
                    <a:pt x="14321" y="29802"/>
                  </a:cubicBezTo>
                  <a:cubicBezTo>
                    <a:pt x="14607" y="28754"/>
                    <a:pt x="14797" y="29413"/>
                    <a:pt x="13749" y="25135"/>
                  </a:cubicBezTo>
                  <a:cubicBezTo>
                    <a:pt x="12701" y="20857"/>
                    <a:pt x="8820" y="8061"/>
                    <a:pt x="8034" y="4132"/>
                  </a:cubicBezTo>
                  <a:cubicBezTo>
                    <a:pt x="7248" y="203"/>
                    <a:pt x="9010" y="2228"/>
                    <a:pt x="9034" y="1561"/>
                  </a:cubicBezTo>
                  <a:cubicBezTo>
                    <a:pt x="9058" y="894"/>
                    <a:pt x="8661" y="331"/>
                    <a:pt x="8177" y="132"/>
                  </a:cubicBezTo>
                  <a:cubicBezTo>
                    <a:pt x="7693" y="-66"/>
                    <a:pt x="6740" y="-82"/>
                    <a:pt x="6129" y="370"/>
                  </a:cubicBezTo>
                  <a:cubicBezTo>
                    <a:pt x="5518" y="823"/>
                    <a:pt x="4756" y="1704"/>
                    <a:pt x="4510" y="2847"/>
                  </a:cubicBezTo>
                  <a:cubicBezTo>
                    <a:pt x="4264" y="3990"/>
                    <a:pt x="4844" y="6522"/>
                    <a:pt x="4653" y="7228"/>
                  </a:cubicBezTo>
                  <a:cubicBezTo>
                    <a:pt x="4463" y="7934"/>
                    <a:pt x="3669" y="7641"/>
                    <a:pt x="3367" y="7085"/>
                  </a:cubicBezTo>
                  <a:cubicBezTo>
                    <a:pt x="3065" y="6529"/>
                    <a:pt x="3153" y="4473"/>
                    <a:pt x="2843" y="3894"/>
                  </a:cubicBezTo>
                  <a:cubicBezTo>
                    <a:pt x="2533" y="3315"/>
                    <a:pt x="1954" y="2728"/>
                    <a:pt x="1509" y="3609"/>
                  </a:cubicBezTo>
                  <a:cubicBezTo>
                    <a:pt x="1065" y="4490"/>
                    <a:pt x="406" y="7879"/>
                    <a:pt x="176" y="9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5" name="Google Shape;1015;p23"/>
            <p:cNvSpPr/>
            <p:nvPr/>
          </p:nvSpPr>
          <p:spPr>
            <a:xfrm>
              <a:off x="4507623" y="4099502"/>
              <a:ext cx="462975" cy="527600"/>
            </a:xfrm>
            <a:custGeom>
              <a:avLst/>
              <a:gdLst/>
              <a:ahLst/>
              <a:cxnLst/>
              <a:rect l="l" t="t" r="r" b="b"/>
              <a:pathLst>
                <a:path w="18519" h="21104" extrusionOk="0">
                  <a:moveTo>
                    <a:pt x="3" y="1184"/>
                  </a:moveTo>
                  <a:cubicBezTo>
                    <a:pt x="-60" y="581"/>
                    <a:pt x="861" y="390"/>
                    <a:pt x="2004" y="231"/>
                  </a:cubicBezTo>
                  <a:cubicBezTo>
                    <a:pt x="3147" y="72"/>
                    <a:pt x="5321" y="-198"/>
                    <a:pt x="6861" y="231"/>
                  </a:cubicBezTo>
                  <a:cubicBezTo>
                    <a:pt x="8401" y="660"/>
                    <a:pt x="10005" y="1962"/>
                    <a:pt x="11243" y="2803"/>
                  </a:cubicBezTo>
                  <a:cubicBezTo>
                    <a:pt x="12481" y="3644"/>
                    <a:pt x="13751" y="4422"/>
                    <a:pt x="14291" y="5279"/>
                  </a:cubicBezTo>
                  <a:cubicBezTo>
                    <a:pt x="14831" y="6136"/>
                    <a:pt x="13846" y="6406"/>
                    <a:pt x="14481" y="7946"/>
                  </a:cubicBezTo>
                  <a:cubicBezTo>
                    <a:pt x="15116" y="9486"/>
                    <a:pt x="17530" y="12408"/>
                    <a:pt x="18101" y="14519"/>
                  </a:cubicBezTo>
                  <a:cubicBezTo>
                    <a:pt x="18673" y="16631"/>
                    <a:pt x="18704" y="19615"/>
                    <a:pt x="17910" y="20615"/>
                  </a:cubicBezTo>
                  <a:cubicBezTo>
                    <a:pt x="17116" y="21615"/>
                    <a:pt x="14338" y="20821"/>
                    <a:pt x="13338" y="20519"/>
                  </a:cubicBezTo>
                  <a:cubicBezTo>
                    <a:pt x="12338" y="20217"/>
                    <a:pt x="12497" y="19059"/>
                    <a:pt x="11910" y="18805"/>
                  </a:cubicBezTo>
                  <a:cubicBezTo>
                    <a:pt x="11323" y="18551"/>
                    <a:pt x="10132" y="19328"/>
                    <a:pt x="9814" y="18995"/>
                  </a:cubicBezTo>
                  <a:cubicBezTo>
                    <a:pt x="9497" y="18662"/>
                    <a:pt x="10211" y="17138"/>
                    <a:pt x="10005" y="16805"/>
                  </a:cubicBezTo>
                  <a:cubicBezTo>
                    <a:pt x="9799" y="16472"/>
                    <a:pt x="8846" y="17329"/>
                    <a:pt x="8576" y="16995"/>
                  </a:cubicBezTo>
                  <a:cubicBezTo>
                    <a:pt x="8306" y="16662"/>
                    <a:pt x="8607" y="15169"/>
                    <a:pt x="8385" y="14804"/>
                  </a:cubicBezTo>
                  <a:cubicBezTo>
                    <a:pt x="8163" y="14439"/>
                    <a:pt x="7687" y="15201"/>
                    <a:pt x="7242" y="14804"/>
                  </a:cubicBezTo>
                  <a:cubicBezTo>
                    <a:pt x="6798" y="14407"/>
                    <a:pt x="5988" y="13026"/>
                    <a:pt x="5718" y="12423"/>
                  </a:cubicBezTo>
                  <a:cubicBezTo>
                    <a:pt x="5448" y="11820"/>
                    <a:pt x="5829" y="11344"/>
                    <a:pt x="5623" y="11185"/>
                  </a:cubicBezTo>
                  <a:cubicBezTo>
                    <a:pt x="5417" y="11026"/>
                    <a:pt x="4750" y="11582"/>
                    <a:pt x="4480" y="11471"/>
                  </a:cubicBezTo>
                  <a:cubicBezTo>
                    <a:pt x="4210" y="11360"/>
                    <a:pt x="3972" y="11074"/>
                    <a:pt x="4004" y="10518"/>
                  </a:cubicBezTo>
                  <a:cubicBezTo>
                    <a:pt x="4036" y="9962"/>
                    <a:pt x="4639" y="8978"/>
                    <a:pt x="4671" y="8137"/>
                  </a:cubicBezTo>
                  <a:cubicBezTo>
                    <a:pt x="4703" y="7296"/>
                    <a:pt x="4575" y="6184"/>
                    <a:pt x="4194" y="5470"/>
                  </a:cubicBezTo>
                  <a:cubicBezTo>
                    <a:pt x="3813" y="4756"/>
                    <a:pt x="3084" y="4565"/>
                    <a:pt x="2385" y="3851"/>
                  </a:cubicBezTo>
                  <a:cubicBezTo>
                    <a:pt x="1687" y="3137"/>
                    <a:pt x="67" y="1787"/>
                    <a:pt x="3" y="11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6" name="Google Shape;1016;p23"/>
            <p:cNvSpPr/>
            <p:nvPr/>
          </p:nvSpPr>
          <p:spPr>
            <a:xfrm>
              <a:off x="2783910" y="4424343"/>
              <a:ext cx="318925" cy="281000"/>
            </a:xfrm>
            <a:custGeom>
              <a:avLst/>
              <a:gdLst/>
              <a:ahLst/>
              <a:cxnLst/>
              <a:rect l="l" t="t" r="r" b="b"/>
              <a:pathLst>
                <a:path w="12757" h="11240" extrusionOk="0">
                  <a:moveTo>
                    <a:pt x="12755" y="10573"/>
                  </a:moveTo>
                  <a:cubicBezTo>
                    <a:pt x="12715" y="10994"/>
                    <a:pt x="12303" y="11232"/>
                    <a:pt x="11850" y="11240"/>
                  </a:cubicBezTo>
                  <a:cubicBezTo>
                    <a:pt x="11398" y="11248"/>
                    <a:pt x="10913" y="10915"/>
                    <a:pt x="10040" y="10621"/>
                  </a:cubicBezTo>
                  <a:cubicBezTo>
                    <a:pt x="9167" y="10327"/>
                    <a:pt x="7556" y="9954"/>
                    <a:pt x="6611" y="9478"/>
                  </a:cubicBezTo>
                  <a:cubicBezTo>
                    <a:pt x="5667" y="9002"/>
                    <a:pt x="4968" y="8470"/>
                    <a:pt x="4373" y="7763"/>
                  </a:cubicBezTo>
                  <a:cubicBezTo>
                    <a:pt x="3778" y="7057"/>
                    <a:pt x="3325" y="6025"/>
                    <a:pt x="3039" y="5239"/>
                  </a:cubicBezTo>
                  <a:cubicBezTo>
                    <a:pt x="2753" y="4453"/>
                    <a:pt x="2888" y="3525"/>
                    <a:pt x="2658" y="3049"/>
                  </a:cubicBezTo>
                  <a:cubicBezTo>
                    <a:pt x="2428" y="2573"/>
                    <a:pt x="1999" y="2723"/>
                    <a:pt x="1658" y="2382"/>
                  </a:cubicBezTo>
                  <a:cubicBezTo>
                    <a:pt x="1317" y="2041"/>
                    <a:pt x="872" y="1398"/>
                    <a:pt x="610" y="1001"/>
                  </a:cubicBezTo>
                  <a:cubicBezTo>
                    <a:pt x="348" y="604"/>
                    <a:pt x="-215" y="33"/>
                    <a:pt x="87" y="1"/>
                  </a:cubicBezTo>
                  <a:cubicBezTo>
                    <a:pt x="389" y="-31"/>
                    <a:pt x="1317" y="532"/>
                    <a:pt x="2420" y="810"/>
                  </a:cubicBezTo>
                  <a:cubicBezTo>
                    <a:pt x="3523" y="1088"/>
                    <a:pt x="5444" y="1477"/>
                    <a:pt x="6706" y="1667"/>
                  </a:cubicBezTo>
                  <a:cubicBezTo>
                    <a:pt x="7968" y="1858"/>
                    <a:pt x="9160" y="1905"/>
                    <a:pt x="9993" y="1953"/>
                  </a:cubicBezTo>
                  <a:cubicBezTo>
                    <a:pt x="10827" y="2001"/>
                    <a:pt x="11421" y="1604"/>
                    <a:pt x="11707" y="1953"/>
                  </a:cubicBezTo>
                  <a:cubicBezTo>
                    <a:pt x="11993" y="2302"/>
                    <a:pt x="11683" y="3485"/>
                    <a:pt x="11707" y="4049"/>
                  </a:cubicBezTo>
                  <a:cubicBezTo>
                    <a:pt x="11731" y="4613"/>
                    <a:pt x="11858" y="4891"/>
                    <a:pt x="11850" y="5335"/>
                  </a:cubicBezTo>
                  <a:cubicBezTo>
                    <a:pt x="11842" y="5780"/>
                    <a:pt x="11619" y="6153"/>
                    <a:pt x="11659" y="6716"/>
                  </a:cubicBezTo>
                  <a:cubicBezTo>
                    <a:pt x="11699" y="7280"/>
                    <a:pt x="11905" y="8073"/>
                    <a:pt x="12088" y="8716"/>
                  </a:cubicBezTo>
                  <a:cubicBezTo>
                    <a:pt x="12271" y="9359"/>
                    <a:pt x="12795" y="10152"/>
                    <a:pt x="12755" y="105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7" name="Google Shape;1017;p23"/>
            <p:cNvSpPr/>
            <p:nvPr/>
          </p:nvSpPr>
          <p:spPr>
            <a:xfrm>
              <a:off x="2597897" y="4195629"/>
              <a:ext cx="715225" cy="296625"/>
            </a:xfrm>
            <a:custGeom>
              <a:avLst/>
              <a:gdLst/>
              <a:ahLst/>
              <a:cxnLst/>
              <a:rect l="l" t="t" r="r" b="b"/>
              <a:pathLst>
                <a:path w="28609" h="11865" extrusionOk="0">
                  <a:moveTo>
                    <a:pt x="2" y="387"/>
                  </a:moveTo>
                  <a:cubicBezTo>
                    <a:pt x="-22" y="554"/>
                    <a:pt x="153" y="942"/>
                    <a:pt x="621" y="1101"/>
                  </a:cubicBezTo>
                  <a:cubicBezTo>
                    <a:pt x="1089" y="1260"/>
                    <a:pt x="2201" y="1014"/>
                    <a:pt x="2812" y="1339"/>
                  </a:cubicBezTo>
                  <a:cubicBezTo>
                    <a:pt x="3423" y="1665"/>
                    <a:pt x="3621" y="1959"/>
                    <a:pt x="4288" y="3054"/>
                  </a:cubicBezTo>
                  <a:cubicBezTo>
                    <a:pt x="4955" y="4149"/>
                    <a:pt x="6217" y="6760"/>
                    <a:pt x="6812" y="7911"/>
                  </a:cubicBezTo>
                  <a:cubicBezTo>
                    <a:pt x="7407" y="9062"/>
                    <a:pt x="7487" y="9467"/>
                    <a:pt x="7860" y="9959"/>
                  </a:cubicBezTo>
                  <a:cubicBezTo>
                    <a:pt x="8233" y="10451"/>
                    <a:pt x="8337" y="10681"/>
                    <a:pt x="9051" y="10864"/>
                  </a:cubicBezTo>
                  <a:cubicBezTo>
                    <a:pt x="9765" y="11047"/>
                    <a:pt x="10733" y="10888"/>
                    <a:pt x="12146" y="11055"/>
                  </a:cubicBezTo>
                  <a:cubicBezTo>
                    <a:pt x="13559" y="11222"/>
                    <a:pt x="16441" y="11832"/>
                    <a:pt x="17528" y="11864"/>
                  </a:cubicBezTo>
                  <a:cubicBezTo>
                    <a:pt x="18616" y="11896"/>
                    <a:pt x="18211" y="11443"/>
                    <a:pt x="18671" y="11245"/>
                  </a:cubicBezTo>
                  <a:cubicBezTo>
                    <a:pt x="19131" y="11047"/>
                    <a:pt x="19933" y="11031"/>
                    <a:pt x="20290" y="10674"/>
                  </a:cubicBezTo>
                  <a:cubicBezTo>
                    <a:pt x="20647" y="10317"/>
                    <a:pt x="20473" y="9412"/>
                    <a:pt x="20814" y="9102"/>
                  </a:cubicBezTo>
                  <a:cubicBezTo>
                    <a:pt x="21155" y="8792"/>
                    <a:pt x="21933" y="9094"/>
                    <a:pt x="22338" y="8816"/>
                  </a:cubicBezTo>
                  <a:cubicBezTo>
                    <a:pt x="22743" y="8538"/>
                    <a:pt x="22608" y="7768"/>
                    <a:pt x="23243" y="7435"/>
                  </a:cubicBezTo>
                  <a:cubicBezTo>
                    <a:pt x="23878" y="7102"/>
                    <a:pt x="25283" y="7181"/>
                    <a:pt x="26148" y="6816"/>
                  </a:cubicBezTo>
                  <a:cubicBezTo>
                    <a:pt x="27013" y="6451"/>
                    <a:pt x="28061" y="5704"/>
                    <a:pt x="28434" y="5244"/>
                  </a:cubicBezTo>
                  <a:cubicBezTo>
                    <a:pt x="28807" y="4784"/>
                    <a:pt x="28481" y="4260"/>
                    <a:pt x="28386" y="4054"/>
                  </a:cubicBezTo>
                  <a:cubicBezTo>
                    <a:pt x="28291" y="3848"/>
                    <a:pt x="28402" y="4022"/>
                    <a:pt x="27862" y="4006"/>
                  </a:cubicBezTo>
                  <a:cubicBezTo>
                    <a:pt x="27322" y="3990"/>
                    <a:pt x="27244" y="4180"/>
                    <a:pt x="25148" y="3958"/>
                  </a:cubicBezTo>
                  <a:cubicBezTo>
                    <a:pt x="23053" y="3736"/>
                    <a:pt x="18488" y="3197"/>
                    <a:pt x="15289" y="2673"/>
                  </a:cubicBezTo>
                  <a:cubicBezTo>
                    <a:pt x="12090" y="2149"/>
                    <a:pt x="8106" y="1252"/>
                    <a:pt x="5955" y="815"/>
                  </a:cubicBezTo>
                  <a:cubicBezTo>
                    <a:pt x="3804" y="378"/>
                    <a:pt x="3248" y="172"/>
                    <a:pt x="2383" y="53"/>
                  </a:cubicBezTo>
                  <a:cubicBezTo>
                    <a:pt x="1518" y="-66"/>
                    <a:pt x="1161" y="45"/>
                    <a:pt x="764" y="101"/>
                  </a:cubicBezTo>
                  <a:cubicBezTo>
                    <a:pt x="367" y="157"/>
                    <a:pt x="26" y="220"/>
                    <a:pt x="2" y="3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8" name="Google Shape;1018;p23"/>
            <p:cNvSpPr/>
            <p:nvPr/>
          </p:nvSpPr>
          <p:spPr>
            <a:xfrm>
              <a:off x="1058751" y="2981833"/>
              <a:ext cx="657600" cy="953875"/>
            </a:xfrm>
            <a:custGeom>
              <a:avLst/>
              <a:gdLst/>
              <a:ahLst/>
              <a:cxnLst/>
              <a:rect l="l" t="t" r="r" b="b"/>
              <a:pathLst>
                <a:path w="26304" h="38155" extrusionOk="0">
                  <a:moveTo>
                    <a:pt x="703" y="27555"/>
                  </a:moveTo>
                  <a:cubicBezTo>
                    <a:pt x="1986" y="29584"/>
                    <a:pt x="7023" y="27500"/>
                    <a:pt x="8085" y="27698"/>
                  </a:cubicBezTo>
                  <a:cubicBezTo>
                    <a:pt x="9147" y="27896"/>
                    <a:pt x="5818" y="27686"/>
                    <a:pt x="7075" y="28741"/>
                  </a:cubicBezTo>
                  <a:cubicBezTo>
                    <a:pt x="8332" y="29796"/>
                    <a:pt x="12553" y="32462"/>
                    <a:pt x="15626" y="34026"/>
                  </a:cubicBezTo>
                  <a:cubicBezTo>
                    <a:pt x="18700" y="35591"/>
                    <a:pt x="23858" y="38465"/>
                    <a:pt x="25516" y="38128"/>
                  </a:cubicBezTo>
                  <a:cubicBezTo>
                    <a:pt x="27175" y="37791"/>
                    <a:pt x="25723" y="34296"/>
                    <a:pt x="25577" y="32006"/>
                  </a:cubicBezTo>
                  <a:cubicBezTo>
                    <a:pt x="25432" y="29716"/>
                    <a:pt x="25913" y="26461"/>
                    <a:pt x="24643" y="24388"/>
                  </a:cubicBezTo>
                  <a:cubicBezTo>
                    <a:pt x="23373" y="22315"/>
                    <a:pt x="20213" y="21382"/>
                    <a:pt x="17959" y="19568"/>
                  </a:cubicBezTo>
                  <a:cubicBezTo>
                    <a:pt x="15705" y="17754"/>
                    <a:pt x="12932" y="14463"/>
                    <a:pt x="11118" y="13504"/>
                  </a:cubicBezTo>
                  <a:cubicBezTo>
                    <a:pt x="9304" y="12545"/>
                    <a:pt x="8112" y="14411"/>
                    <a:pt x="7075" y="13815"/>
                  </a:cubicBezTo>
                  <a:cubicBezTo>
                    <a:pt x="6039" y="13219"/>
                    <a:pt x="5547" y="12028"/>
                    <a:pt x="4899" y="9929"/>
                  </a:cubicBezTo>
                  <a:cubicBezTo>
                    <a:pt x="4251" y="7830"/>
                    <a:pt x="3966" y="2725"/>
                    <a:pt x="3188" y="1222"/>
                  </a:cubicBezTo>
                  <a:cubicBezTo>
                    <a:pt x="2411" y="-281"/>
                    <a:pt x="623" y="-411"/>
                    <a:pt x="234" y="910"/>
                  </a:cubicBezTo>
                  <a:cubicBezTo>
                    <a:pt x="-155" y="2231"/>
                    <a:pt x="649" y="7025"/>
                    <a:pt x="856" y="9150"/>
                  </a:cubicBezTo>
                  <a:cubicBezTo>
                    <a:pt x="1063" y="11275"/>
                    <a:pt x="1556" y="12597"/>
                    <a:pt x="1478" y="13660"/>
                  </a:cubicBezTo>
                  <a:cubicBezTo>
                    <a:pt x="1400" y="14723"/>
                    <a:pt x="518" y="13210"/>
                    <a:pt x="389" y="15526"/>
                  </a:cubicBezTo>
                  <a:cubicBezTo>
                    <a:pt x="260" y="17842"/>
                    <a:pt x="-580" y="25526"/>
                    <a:pt x="703" y="275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23"/>
            <p:cNvSpPr/>
            <p:nvPr/>
          </p:nvSpPr>
          <p:spPr>
            <a:xfrm>
              <a:off x="1336701" y="2943013"/>
              <a:ext cx="173122" cy="234213"/>
            </a:xfrm>
            <a:custGeom>
              <a:avLst/>
              <a:gdLst/>
              <a:ahLst/>
              <a:cxnLst/>
              <a:rect l="l" t="t" r="r" b="b"/>
              <a:pathLst>
                <a:path w="3854" h="5214" extrusionOk="0">
                  <a:moveTo>
                    <a:pt x="3731" y="141"/>
                  </a:moveTo>
                  <a:cubicBezTo>
                    <a:pt x="3366" y="-319"/>
                    <a:pt x="1492" y="649"/>
                    <a:pt x="873" y="1189"/>
                  </a:cubicBezTo>
                  <a:cubicBezTo>
                    <a:pt x="254" y="1729"/>
                    <a:pt x="-16" y="2713"/>
                    <a:pt x="16" y="3380"/>
                  </a:cubicBezTo>
                  <a:cubicBezTo>
                    <a:pt x="48" y="4047"/>
                    <a:pt x="556" y="5095"/>
                    <a:pt x="1064" y="5190"/>
                  </a:cubicBezTo>
                  <a:cubicBezTo>
                    <a:pt x="1572" y="5285"/>
                    <a:pt x="2620" y="4793"/>
                    <a:pt x="3064" y="3951"/>
                  </a:cubicBezTo>
                  <a:cubicBezTo>
                    <a:pt x="3509" y="3110"/>
                    <a:pt x="4096" y="601"/>
                    <a:pt x="3731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0" name="Google Shape;1020;p23"/>
            <p:cNvSpPr/>
            <p:nvPr/>
          </p:nvSpPr>
          <p:spPr>
            <a:xfrm>
              <a:off x="1182210" y="1671977"/>
              <a:ext cx="206275" cy="267925"/>
            </a:xfrm>
            <a:custGeom>
              <a:avLst/>
              <a:gdLst/>
              <a:ahLst/>
              <a:cxnLst/>
              <a:rect l="l" t="t" r="r" b="b"/>
              <a:pathLst>
                <a:path w="8251" h="10717" extrusionOk="0">
                  <a:moveTo>
                    <a:pt x="2909" y="177"/>
                  </a:moveTo>
                  <a:cubicBezTo>
                    <a:pt x="1877" y="796"/>
                    <a:pt x="2528" y="3860"/>
                    <a:pt x="2052" y="5606"/>
                  </a:cubicBezTo>
                  <a:cubicBezTo>
                    <a:pt x="1576" y="7352"/>
                    <a:pt x="-154" y="10400"/>
                    <a:pt x="52" y="10654"/>
                  </a:cubicBezTo>
                  <a:cubicBezTo>
                    <a:pt x="258" y="10908"/>
                    <a:pt x="1925" y="8591"/>
                    <a:pt x="3290" y="7130"/>
                  </a:cubicBezTo>
                  <a:cubicBezTo>
                    <a:pt x="4655" y="5670"/>
                    <a:pt x="8307" y="3050"/>
                    <a:pt x="8243" y="1891"/>
                  </a:cubicBezTo>
                  <a:cubicBezTo>
                    <a:pt x="8180" y="732"/>
                    <a:pt x="3941" y="-442"/>
                    <a:pt x="2909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021" name="Google Shape;1021;p23"/>
            <p:cNvGrpSpPr/>
            <p:nvPr/>
          </p:nvGrpSpPr>
          <p:grpSpPr>
            <a:xfrm>
              <a:off x="1003021" y="1686391"/>
              <a:ext cx="4534054" cy="1552134"/>
              <a:chOff x="9442171" y="1926291"/>
              <a:chExt cx="4534054" cy="1552134"/>
            </a:xfrm>
          </p:grpSpPr>
          <p:sp>
            <p:nvSpPr>
              <p:cNvPr id="1022" name="Google Shape;1022;p23"/>
              <p:cNvSpPr/>
              <p:nvPr/>
            </p:nvSpPr>
            <p:spPr>
              <a:xfrm>
                <a:off x="11258418" y="2061416"/>
                <a:ext cx="926425" cy="310950"/>
              </a:xfrm>
              <a:custGeom>
                <a:avLst/>
                <a:gdLst/>
                <a:ahLst/>
                <a:cxnLst/>
                <a:rect l="l" t="t" r="r" b="b"/>
                <a:pathLst>
                  <a:path w="37057" h="12438" extrusionOk="0">
                    <a:moveTo>
                      <a:pt x="291" y="3434"/>
                    </a:moveTo>
                    <a:cubicBezTo>
                      <a:pt x="2736" y="5296"/>
                      <a:pt x="24024" y="11472"/>
                      <a:pt x="29437" y="12317"/>
                    </a:cubicBezTo>
                    <a:cubicBezTo>
                      <a:pt x="34850" y="13163"/>
                      <a:pt x="31501" y="9305"/>
                      <a:pt x="32771" y="8507"/>
                    </a:cubicBezTo>
                    <a:cubicBezTo>
                      <a:pt x="34041" y="7709"/>
                      <a:pt x="37057" y="8022"/>
                      <a:pt x="37057" y="7530"/>
                    </a:cubicBezTo>
                    <a:cubicBezTo>
                      <a:pt x="37057" y="7038"/>
                      <a:pt x="34835" y="6173"/>
                      <a:pt x="32771" y="5554"/>
                    </a:cubicBezTo>
                    <a:cubicBezTo>
                      <a:pt x="30707" y="4935"/>
                      <a:pt x="26675" y="4085"/>
                      <a:pt x="24675" y="3815"/>
                    </a:cubicBezTo>
                    <a:cubicBezTo>
                      <a:pt x="22675" y="3545"/>
                      <a:pt x="21564" y="4550"/>
                      <a:pt x="20770" y="3935"/>
                    </a:cubicBezTo>
                    <a:cubicBezTo>
                      <a:pt x="19976" y="3320"/>
                      <a:pt x="20912" y="590"/>
                      <a:pt x="19912" y="125"/>
                    </a:cubicBezTo>
                    <a:cubicBezTo>
                      <a:pt x="18912" y="-339"/>
                      <a:pt x="18039" y="597"/>
                      <a:pt x="14769" y="1148"/>
                    </a:cubicBezTo>
                    <a:cubicBezTo>
                      <a:pt x="11499" y="1700"/>
                      <a:pt x="-2154" y="1573"/>
                      <a:pt x="291" y="3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3" name="Google Shape;1023;p23"/>
              <p:cNvSpPr/>
              <p:nvPr/>
            </p:nvSpPr>
            <p:spPr>
              <a:xfrm>
                <a:off x="10171286" y="2024685"/>
                <a:ext cx="151900" cy="242125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9685" extrusionOk="0">
                    <a:moveTo>
                      <a:pt x="57" y="404"/>
                    </a:moveTo>
                    <a:cubicBezTo>
                      <a:pt x="-324" y="1468"/>
                      <a:pt x="1772" y="6405"/>
                      <a:pt x="2724" y="7929"/>
                    </a:cubicBezTo>
                    <a:cubicBezTo>
                      <a:pt x="3677" y="9453"/>
                      <a:pt x="5248" y="9929"/>
                      <a:pt x="5772" y="9548"/>
                    </a:cubicBezTo>
                    <a:cubicBezTo>
                      <a:pt x="6296" y="9167"/>
                      <a:pt x="5994" y="6977"/>
                      <a:pt x="5867" y="5643"/>
                    </a:cubicBezTo>
                    <a:cubicBezTo>
                      <a:pt x="5740" y="4310"/>
                      <a:pt x="5978" y="2420"/>
                      <a:pt x="5010" y="1547"/>
                    </a:cubicBezTo>
                    <a:cubicBezTo>
                      <a:pt x="4042" y="674"/>
                      <a:pt x="438" y="-660"/>
                      <a:pt x="57" y="4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4" name="Google Shape;1024;p23"/>
              <p:cNvSpPr/>
              <p:nvPr/>
            </p:nvSpPr>
            <p:spPr>
              <a:xfrm>
                <a:off x="10291819" y="2426990"/>
                <a:ext cx="262875" cy="412150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16486" extrusionOk="0">
                    <a:moveTo>
                      <a:pt x="93" y="3218"/>
                    </a:moveTo>
                    <a:cubicBezTo>
                      <a:pt x="379" y="2710"/>
                      <a:pt x="1474" y="1837"/>
                      <a:pt x="2569" y="1313"/>
                    </a:cubicBezTo>
                    <a:cubicBezTo>
                      <a:pt x="3664" y="789"/>
                      <a:pt x="5506" y="-227"/>
                      <a:pt x="6665" y="75"/>
                    </a:cubicBezTo>
                    <a:cubicBezTo>
                      <a:pt x="7824" y="377"/>
                      <a:pt x="9063" y="2044"/>
                      <a:pt x="9523" y="3123"/>
                    </a:cubicBezTo>
                    <a:cubicBezTo>
                      <a:pt x="9983" y="4203"/>
                      <a:pt x="9284" y="5425"/>
                      <a:pt x="9427" y="6552"/>
                    </a:cubicBezTo>
                    <a:cubicBezTo>
                      <a:pt x="9570" y="7679"/>
                      <a:pt x="10634" y="9156"/>
                      <a:pt x="10380" y="9886"/>
                    </a:cubicBezTo>
                    <a:cubicBezTo>
                      <a:pt x="10126" y="10616"/>
                      <a:pt x="7887" y="10061"/>
                      <a:pt x="7903" y="10934"/>
                    </a:cubicBezTo>
                    <a:cubicBezTo>
                      <a:pt x="7919" y="11807"/>
                      <a:pt x="10316" y="14395"/>
                      <a:pt x="10475" y="15125"/>
                    </a:cubicBezTo>
                    <a:cubicBezTo>
                      <a:pt x="10634" y="15855"/>
                      <a:pt x="9443" y="15728"/>
                      <a:pt x="8856" y="15315"/>
                    </a:cubicBezTo>
                    <a:cubicBezTo>
                      <a:pt x="8269" y="14902"/>
                      <a:pt x="7570" y="12934"/>
                      <a:pt x="6951" y="12648"/>
                    </a:cubicBezTo>
                    <a:cubicBezTo>
                      <a:pt x="6332" y="12362"/>
                      <a:pt x="5649" y="12966"/>
                      <a:pt x="5141" y="13601"/>
                    </a:cubicBezTo>
                    <a:cubicBezTo>
                      <a:pt x="4633" y="14236"/>
                      <a:pt x="4236" y="16680"/>
                      <a:pt x="3903" y="16458"/>
                    </a:cubicBezTo>
                    <a:cubicBezTo>
                      <a:pt x="3570" y="16236"/>
                      <a:pt x="3236" y="14077"/>
                      <a:pt x="3141" y="12267"/>
                    </a:cubicBezTo>
                    <a:cubicBezTo>
                      <a:pt x="3046" y="10457"/>
                      <a:pt x="3712" y="6918"/>
                      <a:pt x="3331" y="5600"/>
                    </a:cubicBezTo>
                    <a:cubicBezTo>
                      <a:pt x="2950" y="4282"/>
                      <a:pt x="1395" y="4758"/>
                      <a:pt x="855" y="4361"/>
                    </a:cubicBezTo>
                    <a:cubicBezTo>
                      <a:pt x="315" y="3964"/>
                      <a:pt x="-193" y="3726"/>
                      <a:pt x="93" y="3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5" name="Google Shape;1025;p23"/>
              <p:cNvSpPr/>
              <p:nvPr/>
            </p:nvSpPr>
            <p:spPr>
              <a:xfrm>
                <a:off x="10643803" y="2533754"/>
                <a:ext cx="94325" cy="1751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7005" extrusionOk="0">
                    <a:moveTo>
                      <a:pt x="16" y="472"/>
                    </a:moveTo>
                    <a:cubicBezTo>
                      <a:pt x="80" y="1012"/>
                      <a:pt x="1873" y="2393"/>
                      <a:pt x="2206" y="3425"/>
                    </a:cubicBezTo>
                    <a:cubicBezTo>
                      <a:pt x="2539" y="4457"/>
                      <a:pt x="1810" y="6172"/>
                      <a:pt x="2016" y="6664"/>
                    </a:cubicBezTo>
                    <a:cubicBezTo>
                      <a:pt x="2223" y="7156"/>
                      <a:pt x="3175" y="7124"/>
                      <a:pt x="3445" y="6378"/>
                    </a:cubicBezTo>
                    <a:cubicBezTo>
                      <a:pt x="3715" y="5632"/>
                      <a:pt x="3905" y="3219"/>
                      <a:pt x="3635" y="2187"/>
                    </a:cubicBezTo>
                    <a:cubicBezTo>
                      <a:pt x="3365" y="1155"/>
                      <a:pt x="2428" y="473"/>
                      <a:pt x="1825" y="187"/>
                    </a:cubicBezTo>
                    <a:cubicBezTo>
                      <a:pt x="1222" y="-99"/>
                      <a:pt x="-47" y="-68"/>
                      <a:pt x="16" y="4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6" name="Google Shape;1026;p23"/>
              <p:cNvSpPr/>
              <p:nvPr/>
            </p:nvSpPr>
            <p:spPr>
              <a:xfrm>
                <a:off x="10317098" y="2975839"/>
                <a:ext cx="1184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2253" extrusionOk="0">
                    <a:moveTo>
                      <a:pt x="130" y="2029"/>
                    </a:moveTo>
                    <a:cubicBezTo>
                      <a:pt x="527" y="2347"/>
                      <a:pt x="2813" y="2299"/>
                      <a:pt x="3559" y="2029"/>
                    </a:cubicBezTo>
                    <a:cubicBezTo>
                      <a:pt x="4305" y="1759"/>
                      <a:pt x="5003" y="728"/>
                      <a:pt x="4606" y="410"/>
                    </a:cubicBezTo>
                    <a:cubicBezTo>
                      <a:pt x="4209" y="93"/>
                      <a:pt x="1923" y="-146"/>
                      <a:pt x="1177" y="124"/>
                    </a:cubicBezTo>
                    <a:cubicBezTo>
                      <a:pt x="431" y="394"/>
                      <a:pt x="-267" y="1712"/>
                      <a:pt x="130" y="2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7" name="Google Shape;1027;p23"/>
              <p:cNvSpPr/>
              <p:nvPr/>
            </p:nvSpPr>
            <p:spPr>
              <a:xfrm>
                <a:off x="10471451" y="3049150"/>
                <a:ext cx="251900" cy="429275"/>
              </a:xfrm>
              <a:custGeom>
                <a:avLst/>
                <a:gdLst/>
                <a:ahLst/>
                <a:cxnLst/>
                <a:rect l="l" t="t" r="r" b="b"/>
                <a:pathLst>
                  <a:path w="10076" h="17171" extrusionOk="0">
                    <a:moveTo>
                      <a:pt x="9244" y="2"/>
                    </a:moveTo>
                    <a:cubicBezTo>
                      <a:pt x="8609" y="18"/>
                      <a:pt x="7100" y="3321"/>
                      <a:pt x="6100" y="5051"/>
                    </a:cubicBezTo>
                    <a:cubicBezTo>
                      <a:pt x="5100" y="6782"/>
                      <a:pt x="4259" y="9179"/>
                      <a:pt x="3243" y="10385"/>
                    </a:cubicBezTo>
                    <a:cubicBezTo>
                      <a:pt x="2227" y="11592"/>
                      <a:pt x="-28" y="11639"/>
                      <a:pt x="4" y="12290"/>
                    </a:cubicBezTo>
                    <a:cubicBezTo>
                      <a:pt x="36" y="12941"/>
                      <a:pt x="2449" y="13481"/>
                      <a:pt x="3433" y="14290"/>
                    </a:cubicBezTo>
                    <a:cubicBezTo>
                      <a:pt x="4417" y="15100"/>
                      <a:pt x="5354" y="17242"/>
                      <a:pt x="5910" y="17147"/>
                    </a:cubicBezTo>
                    <a:cubicBezTo>
                      <a:pt x="6466" y="17052"/>
                      <a:pt x="6100" y="15750"/>
                      <a:pt x="6767" y="13718"/>
                    </a:cubicBezTo>
                    <a:cubicBezTo>
                      <a:pt x="7434" y="11686"/>
                      <a:pt x="9497" y="7241"/>
                      <a:pt x="9910" y="4955"/>
                    </a:cubicBezTo>
                    <a:cubicBezTo>
                      <a:pt x="10323" y="2669"/>
                      <a:pt x="9879" y="-14"/>
                      <a:pt x="924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8" name="Google Shape;1028;p23"/>
              <p:cNvSpPr/>
              <p:nvPr/>
            </p:nvSpPr>
            <p:spPr>
              <a:xfrm>
                <a:off x="12221577" y="2139326"/>
                <a:ext cx="151325" cy="137125"/>
              </a:xfrm>
              <a:custGeom>
                <a:avLst/>
                <a:gdLst/>
                <a:ahLst/>
                <a:cxnLst/>
                <a:rect l="l" t="t" r="r" b="b"/>
                <a:pathLst>
                  <a:path w="6053" h="5485" extrusionOk="0">
                    <a:moveTo>
                      <a:pt x="8" y="4005"/>
                    </a:moveTo>
                    <a:cubicBezTo>
                      <a:pt x="-24" y="3307"/>
                      <a:pt x="1405" y="1909"/>
                      <a:pt x="2199" y="1242"/>
                    </a:cubicBezTo>
                    <a:cubicBezTo>
                      <a:pt x="2993" y="575"/>
                      <a:pt x="4135" y="20"/>
                      <a:pt x="4770" y="4"/>
                    </a:cubicBezTo>
                    <a:cubicBezTo>
                      <a:pt x="5405" y="-12"/>
                      <a:pt x="6184" y="687"/>
                      <a:pt x="6009" y="1147"/>
                    </a:cubicBezTo>
                    <a:cubicBezTo>
                      <a:pt x="5835" y="1607"/>
                      <a:pt x="4326" y="2052"/>
                      <a:pt x="3723" y="2766"/>
                    </a:cubicBezTo>
                    <a:cubicBezTo>
                      <a:pt x="3120" y="3480"/>
                      <a:pt x="3008" y="5227"/>
                      <a:pt x="2389" y="5433"/>
                    </a:cubicBezTo>
                    <a:cubicBezTo>
                      <a:pt x="1770" y="5640"/>
                      <a:pt x="40" y="4704"/>
                      <a:pt x="8" y="4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29" name="Google Shape;1029;p23"/>
              <p:cNvSpPr/>
              <p:nvPr/>
            </p:nvSpPr>
            <p:spPr>
              <a:xfrm>
                <a:off x="13684050" y="1971830"/>
                <a:ext cx="292175" cy="396400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15856" extrusionOk="0">
                    <a:moveTo>
                      <a:pt x="135" y="14758"/>
                    </a:moveTo>
                    <a:cubicBezTo>
                      <a:pt x="548" y="15187"/>
                      <a:pt x="2421" y="16186"/>
                      <a:pt x="3469" y="15710"/>
                    </a:cubicBezTo>
                    <a:cubicBezTo>
                      <a:pt x="4517" y="15234"/>
                      <a:pt x="5073" y="13773"/>
                      <a:pt x="6422" y="11900"/>
                    </a:cubicBezTo>
                    <a:cubicBezTo>
                      <a:pt x="7771" y="10027"/>
                      <a:pt x="11010" y="6344"/>
                      <a:pt x="11565" y="4471"/>
                    </a:cubicBezTo>
                    <a:cubicBezTo>
                      <a:pt x="12121" y="2598"/>
                      <a:pt x="10533" y="1137"/>
                      <a:pt x="9755" y="661"/>
                    </a:cubicBezTo>
                    <a:cubicBezTo>
                      <a:pt x="8977" y="185"/>
                      <a:pt x="7628" y="1708"/>
                      <a:pt x="6898" y="1613"/>
                    </a:cubicBezTo>
                    <a:cubicBezTo>
                      <a:pt x="6168" y="1518"/>
                      <a:pt x="5882" y="-419"/>
                      <a:pt x="5374" y="89"/>
                    </a:cubicBezTo>
                    <a:cubicBezTo>
                      <a:pt x="4866" y="597"/>
                      <a:pt x="4120" y="3343"/>
                      <a:pt x="3850" y="4661"/>
                    </a:cubicBezTo>
                    <a:cubicBezTo>
                      <a:pt x="3580" y="5979"/>
                      <a:pt x="3834" y="6820"/>
                      <a:pt x="3755" y="7995"/>
                    </a:cubicBezTo>
                    <a:cubicBezTo>
                      <a:pt x="3676" y="9170"/>
                      <a:pt x="3835" y="10853"/>
                      <a:pt x="3374" y="11710"/>
                    </a:cubicBezTo>
                    <a:cubicBezTo>
                      <a:pt x="2914" y="12567"/>
                      <a:pt x="1532" y="12631"/>
                      <a:pt x="992" y="13139"/>
                    </a:cubicBezTo>
                    <a:cubicBezTo>
                      <a:pt x="452" y="13647"/>
                      <a:pt x="-278" y="14330"/>
                      <a:pt x="135" y="14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30" name="Google Shape;1030;p23"/>
              <p:cNvSpPr/>
              <p:nvPr/>
            </p:nvSpPr>
            <p:spPr>
              <a:xfrm>
                <a:off x="9452052" y="2981027"/>
                <a:ext cx="5172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242" extrusionOk="0">
                    <a:moveTo>
                      <a:pt x="156" y="12"/>
                    </a:moveTo>
                    <a:cubicBezTo>
                      <a:pt x="-130" y="60"/>
                      <a:pt x="29" y="4029"/>
                      <a:pt x="346" y="4775"/>
                    </a:cubicBezTo>
                    <a:cubicBezTo>
                      <a:pt x="664" y="5521"/>
                      <a:pt x="2093" y="5283"/>
                      <a:pt x="2061" y="4489"/>
                    </a:cubicBezTo>
                    <a:cubicBezTo>
                      <a:pt x="2029" y="3695"/>
                      <a:pt x="442" y="-36"/>
                      <a:pt x="156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031" name="Google Shape;1031;p23"/>
              <p:cNvSpPr/>
              <p:nvPr/>
            </p:nvSpPr>
            <p:spPr>
              <a:xfrm>
                <a:off x="9442171" y="1926291"/>
                <a:ext cx="439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821" extrusionOk="0">
                    <a:moveTo>
                      <a:pt x="1742" y="202"/>
                    </a:moveTo>
                    <a:cubicBezTo>
                      <a:pt x="1710" y="-68"/>
                      <a:pt x="361" y="-68"/>
                      <a:pt x="123" y="202"/>
                    </a:cubicBezTo>
                    <a:cubicBezTo>
                      <a:pt x="-115" y="472"/>
                      <a:pt x="43" y="1821"/>
                      <a:pt x="313" y="1821"/>
                    </a:cubicBezTo>
                    <a:cubicBezTo>
                      <a:pt x="583" y="1821"/>
                      <a:pt x="1774" y="472"/>
                      <a:pt x="1742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1032" name="Google Shape;1032;p23"/>
            <p:cNvSpPr/>
            <p:nvPr/>
          </p:nvSpPr>
          <p:spPr>
            <a:xfrm>
              <a:off x="2001335" y="2284413"/>
              <a:ext cx="78675" cy="146050"/>
            </a:xfrm>
            <a:custGeom>
              <a:avLst/>
              <a:gdLst/>
              <a:ahLst/>
              <a:cxnLst/>
              <a:rect l="l" t="t" r="r" b="b"/>
              <a:pathLst>
                <a:path w="3147" h="5842" extrusionOk="0">
                  <a:moveTo>
                    <a:pt x="1672" y="64"/>
                  </a:moveTo>
                  <a:cubicBezTo>
                    <a:pt x="1212" y="318"/>
                    <a:pt x="-154" y="2351"/>
                    <a:pt x="52" y="3303"/>
                  </a:cubicBezTo>
                  <a:cubicBezTo>
                    <a:pt x="258" y="4256"/>
                    <a:pt x="2450" y="6033"/>
                    <a:pt x="2910" y="5779"/>
                  </a:cubicBezTo>
                  <a:cubicBezTo>
                    <a:pt x="3371" y="5525"/>
                    <a:pt x="3021" y="2732"/>
                    <a:pt x="2815" y="1779"/>
                  </a:cubicBezTo>
                  <a:cubicBezTo>
                    <a:pt x="2609" y="827"/>
                    <a:pt x="2133" y="-190"/>
                    <a:pt x="1672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33" name="Google Shape;1033;p23"/>
            <p:cNvSpPr/>
            <p:nvPr/>
          </p:nvSpPr>
          <p:spPr>
            <a:xfrm>
              <a:off x="1945891" y="2430084"/>
              <a:ext cx="65575" cy="58125"/>
            </a:xfrm>
            <a:custGeom>
              <a:avLst/>
              <a:gdLst/>
              <a:ahLst/>
              <a:cxnLst/>
              <a:rect l="l" t="t" r="r" b="b"/>
              <a:pathLst>
                <a:path w="2623" h="2325" extrusionOk="0">
                  <a:moveTo>
                    <a:pt x="1888" y="47"/>
                  </a:moveTo>
                  <a:cubicBezTo>
                    <a:pt x="1475" y="-128"/>
                    <a:pt x="301" y="349"/>
                    <a:pt x="79" y="714"/>
                  </a:cubicBezTo>
                  <a:cubicBezTo>
                    <a:pt x="-143" y="1079"/>
                    <a:pt x="142" y="2063"/>
                    <a:pt x="555" y="2238"/>
                  </a:cubicBezTo>
                  <a:cubicBezTo>
                    <a:pt x="968" y="2413"/>
                    <a:pt x="2333" y="2127"/>
                    <a:pt x="2555" y="1762"/>
                  </a:cubicBezTo>
                  <a:cubicBezTo>
                    <a:pt x="2777" y="1397"/>
                    <a:pt x="2301" y="222"/>
                    <a:pt x="188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1034" name="Google Shape;1034;p23"/>
          <p:cNvGrpSpPr/>
          <p:nvPr/>
        </p:nvGrpSpPr>
        <p:grpSpPr>
          <a:xfrm>
            <a:off x="453516" y="1595621"/>
            <a:ext cx="1879846" cy="765550"/>
            <a:chOff x="1323300" y="1433700"/>
            <a:chExt cx="2123400" cy="765550"/>
          </a:xfrm>
        </p:grpSpPr>
        <p:sp>
          <p:nvSpPr>
            <p:cNvPr id="1035" name="Google Shape;1035;p23"/>
            <p:cNvSpPr txBox="1"/>
            <p:nvPr/>
          </p:nvSpPr>
          <p:spPr>
            <a:xfrm>
              <a:off x="1329300" y="1433700"/>
              <a:ext cx="2114700" cy="28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 °F - 40 °F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36" name="Google Shape;1036;p23"/>
            <p:cNvSpPr txBox="1"/>
            <p:nvPr/>
          </p:nvSpPr>
          <p:spPr>
            <a:xfrm>
              <a:off x="1323300" y="1709650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453516" y="2733754"/>
            <a:ext cx="1880709" cy="765484"/>
            <a:chOff x="1320625" y="2571800"/>
            <a:chExt cx="2124375" cy="765484"/>
          </a:xfrm>
        </p:grpSpPr>
        <p:sp>
          <p:nvSpPr>
            <p:cNvPr id="1038" name="Google Shape;1038;p23"/>
            <p:cNvSpPr txBox="1"/>
            <p:nvPr/>
          </p:nvSpPr>
          <p:spPr>
            <a:xfrm>
              <a:off x="1320625" y="2571800"/>
              <a:ext cx="2114700" cy="28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50 °F  - 60 °F 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39" name="Google Shape;1039;p23"/>
            <p:cNvSpPr txBox="1"/>
            <p:nvPr/>
          </p:nvSpPr>
          <p:spPr>
            <a:xfrm>
              <a:off x="1321600" y="2847684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>
            <a:off x="453516" y="3871821"/>
            <a:ext cx="1879846" cy="765418"/>
            <a:chOff x="1325450" y="3709900"/>
            <a:chExt cx="2123400" cy="765418"/>
          </a:xfrm>
        </p:grpSpPr>
        <p:sp>
          <p:nvSpPr>
            <p:cNvPr id="1041" name="Google Shape;1041;p23"/>
            <p:cNvSpPr txBox="1"/>
            <p:nvPr/>
          </p:nvSpPr>
          <p:spPr>
            <a:xfrm>
              <a:off x="1329300" y="3709900"/>
              <a:ext cx="2114700" cy="28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70 °F  - 80 °F 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42" name="Google Shape;1042;p23"/>
            <p:cNvSpPr txBox="1"/>
            <p:nvPr/>
          </p:nvSpPr>
          <p:spPr>
            <a:xfrm>
              <a:off x="1325450" y="3985718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3" name="Google Shape;1043;p23"/>
          <p:cNvGrpSpPr/>
          <p:nvPr/>
        </p:nvGrpSpPr>
        <p:grpSpPr>
          <a:xfrm>
            <a:off x="6806801" y="1595621"/>
            <a:ext cx="1882819" cy="765550"/>
            <a:chOff x="1323300" y="1433700"/>
            <a:chExt cx="2123400" cy="765550"/>
          </a:xfrm>
        </p:grpSpPr>
        <p:sp>
          <p:nvSpPr>
            <p:cNvPr id="1044" name="Google Shape;1044;p23"/>
            <p:cNvSpPr txBox="1"/>
            <p:nvPr/>
          </p:nvSpPr>
          <p:spPr>
            <a:xfrm>
              <a:off x="1329300" y="1433700"/>
              <a:ext cx="2114700" cy="28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40 °F  - 50 °F 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45" name="Google Shape;1045;p23"/>
            <p:cNvSpPr txBox="1"/>
            <p:nvPr/>
          </p:nvSpPr>
          <p:spPr>
            <a:xfrm>
              <a:off x="1323300" y="1709650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6" name="Google Shape;1046;p23"/>
          <p:cNvGrpSpPr/>
          <p:nvPr/>
        </p:nvGrpSpPr>
        <p:grpSpPr>
          <a:xfrm>
            <a:off x="6806801" y="2733754"/>
            <a:ext cx="1883683" cy="765484"/>
            <a:chOff x="1320625" y="2571800"/>
            <a:chExt cx="2124375" cy="765484"/>
          </a:xfrm>
        </p:grpSpPr>
        <p:sp>
          <p:nvSpPr>
            <p:cNvPr id="1047" name="Google Shape;1047;p23"/>
            <p:cNvSpPr txBox="1"/>
            <p:nvPr/>
          </p:nvSpPr>
          <p:spPr>
            <a:xfrm>
              <a:off x="1320625" y="2571800"/>
              <a:ext cx="2114700" cy="28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60 °F  - 70 °F 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48" name="Google Shape;1048;p23"/>
            <p:cNvSpPr txBox="1"/>
            <p:nvPr/>
          </p:nvSpPr>
          <p:spPr>
            <a:xfrm>
              <a:off x="1321600" y="2847684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9" name="Google Shape;1049;p23"/>
          <p:cNvGrpSpPr/>
          <p:nvPr/>
        </p:nvGrpSpPr>
        <p:grpSpPr>
          <a:xfrm>
            <a:off x="6806802" y="3871821"/>
            <a:ext cx="1882819" cy="765418"/>
            <a:chOff x="1325450" y="3709900"/>
            <a:chExt cx="2123400" cy="765418"/>
          </a:xfrm>
        </p:grpSpPr>
        <p:sp>
          <p:nvSpPr>
            <p:cNvPr id="1050" name="Google Shape;1050;p23"/>
            <p:cNvSpPr txBox="1"/>
            <p:nvPr/>
          </p:nvSpPr>
          <p:spPr>
            <a:xfrm>
              <a:off x="1329300" y="3709900"/>
              <a:ext cx="2114700" cy="28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80 °F  - 90 °F </a:t>
              </a:r>
              <a:endParaRPr sz="2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51" name="Google Shape;1051;p23"/>
            <p:cNvSpPr txBox="1"/>
            <p:nvPr/>
          </p:nvSpPr>
          <p:spPr>
            <a:xfrm>
              <a:off x="1325450" y="3985718"/>
              <a:ext cx="21234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nited States Geography Infographics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17272B"/>
      </a:lt2>
      <a:accent1>
        <a:srgbClr val="385B64"/>
      </a:accent1>
      <a:accent2>
        <a:srgbClr val="4F8492"/>
      </a:accent2>
      <a:accent3>
        <a:srgbClr val="A5C1C9"/>
      </a:accent3>
      <a:accent4>
        <a:srgbClr val="D54142"/>
      </a:accent4>
      <a:accent5>
        <a:srgbClr val="9E2A2B"/>
      </a:accent5>
      <a:accent6>
        <a:srgbClr val="540B0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全屏显示(16:9)</PresentationFormat>
  <Paragraphs>471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Proxima Nova Semibold</vt:lpstr>
      <vt:lpstr>Proxima Nova</vt:lpstr>
      <vt:lpstr>Arial</vt:lpstr>
      <vt:lpstr>Fira Sans Extra Condensed SemiBold</vt:lpstr>
      <vt:lpstr>Roboto</vt:lpstr>
      <vt:lpstr>United States Geography Infographics By Slidesgo</vt:lpstr>
      <vt:lpstr>Slidesgo Final Pages</vt:lpstr>
      <vt:lpstr>1_Slidesgo Final Pages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                                                         </vt:lpstr>
      <vt:lpstr>United States geography infographics                                                         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United States geography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Geography Infographics</dc:title>
  <cp:lastModifiedBy>刘 龙</cp:lastModifiedBy>
  <cp:revision>1</cp:revision>
  <dcterms:modified xsi:type="dcterms:W3CDTF">2022-05-14T13:18:29Z</dcterms:modified>
</cp:coreProperties>
</file>